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Lst>
  <p:notesMasterIdLst>
    <p:notesMasterId r:id="rId66"/>
  </p:notesMasterIdLst>
  <p:handoutMasterIdLst>
    <p:handoutMasterId r:id="rId67"/>
  </p:handoutMasterIdLst>
  <p:sldIdLst>
    <p:sldId id="256" r:id="rId2"/>
    <p:sldId id="334" r:id="rId3"/>
    <p:sldId id="543" r:id="rId4"/>
    <p:sldId id="544" r:id="rId5"/>
    <p:sldId id="545" r:id="rId6"/>
    <p:sldId id="546" r:id="rId7"/>
    <p:sldId id="547" r:id="rId8"/>
    <p:sldId id="548" r:id="rId9"/>
    <p:sldId id="549" r:id="rId10"/>
    <p:sldId id="550" r:id="rId11"/>
    <p:sldId id="551" r:id="rId12"/>
    <p:sldId id="552" r:id="rId13"/>
    <p:sldId id="553" r:id="rId14"/>
    <p:sldId id="554" r:id="rId15"/>
    <p:sldId id="555" r:id="rId16"/>
    <p:sldId id="556" r:id="rId17"/>
    <p:sldId id="557" r:id="rId18"/>
    <p:sldId id="558" r:id="rId19"/>
    <p:sldId id="559" r:id="rId20"/>
    <p:sldId id="560" r:id="rId21"/>
    <p:sldId id="561" r:id="rId22"/>
    <p:sldId id="562" r:id="rId23"/>
    <p:sldId id="563" r:id="rId24"/>
    <p:sldId id="564" r:id="rId25"/>
    <p:sldId id="565" r:id="rId26"/>
    <p:sldId id="566" r:id="rId27"/>
    <p:sldId id="567" r:id="rId28"/>
    <p:sldId id="568" r:id="rId29"/>
    <p:sldId id="569" r:id="rId30"/>
    <p:sldId id="570" r:id="rId31"/>
    <p:sldId id="571" r:id="rId32"/>
    <p:sldId id="572" r:id="rId33"/>
    <p:sldId id="573" r:id="rId34"/>
    <p:sldId id="574" r:id="rId35"/>
    <p:sldId id="576" r:id="rId36"/>
    <p:sldId id="578" r:id="rId37"/>
    <p:sldId id="579" r:id="rId38"/>
    <p:sldId id="580" r:id="rId39"/>
    <p:sldId id="581" r:id="rId40"/>
    <p:sldId id="582" r:id="rId41"/>
    <p:sldId id="589" r:id="rId42"/>
    <p:sldId id="583" r:id="rId43"/>
    <p:sldId id="591" r:id="rId44"/>
    <p:sldId id="592" r:id="rId45"/>
    <p:sldId id="584" r:id="rId46"/>
    <p:sldId id="585" r:id="rId47"/>
    <p:sldId id="593" r:id="rId48"/>
    <p:sldId id="594" r:id="rId49"/>
    <p:sldId id="590" r:id="rId50"/>
    <p:sldId id="586" r:id="rId51"/>
    <p:sldId id="598" r:id="rId52"/>
    <p:sldId id="595" r:id="rId53"/>
    <p:sldId id="601" r:id="rId54"/>
    <p:sldId id="602" r:id="rId55"/>
    <p:sldId id="603" r:id="rId56"/>
    <p:sldId id="600" r:id="rId57"/>
    <p:sldId id="587" r:id="rId58"/>
    <p:sldId id="607" r:id="rId59"/>
    <p:sldId id="606" r:id="rId60"/>
    <p:sldId id="588" r:id="rId61"/>
    <p:sldId id="599" r:id="rId62"/>
    <p:sldId id="519" r:id="rId63"/>
    <p:sldId id="605" r:id="rId64"/>
    <p:sldId id="516" r:id="rId65"/>
  </p:sldIdLst>
  <p:sldSz cx="9144000" cy="6858000" type="screen4x3"/>
  <p:notesSz cx="7315200" cy="9601200"/>
  <p:defaultTextStyle>
    <a:defPPr>
      <a:defRPr lang="tr-TR"/>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3E3EBC"/>
    <a:srgbClr val="DDDDDD"/>
    <a:srgbClr val="5252C6"/>
    <a:srgbClr val="050121"/>
    <a:srgbClr val="333333"/>
    <a:srgbClr val="580000"/>
    <a:srgbClr val="969696"/>
    <a:srgbClr val="FEDAD6"/>
    <a:srgbClr val="5D09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E171933-4619-4E11-9A3F-F7608DF75F80}" styleName="Orta Stil 1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777" autoAdjust="0"/>
    <p:restoredTop sz="91762" autoAdjust="0"/>
  </p:normalViewPr>
  <p:slideViewPr>
    <p:cSldViewPr>
      <p:cViewPr varScale="1">
        <p:scale>
          <a:sx n="81" d="100"/>
          <a:sy n="81" d="100"/>
        </p:scale>
        <p:origin x="-1339" y="-72"/>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1410"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a:defRPr sz="1300">
                <a:latin typeface="Arial" charset="0"/>
              </a:defRPr>
            </a:lvl1pPr>
          </a:lstStyle>
          <a:p>
            <a:pPr>
              <a:defRPr/>
            </a:pPr>
            <a:endParaRPr lang="tr-TR"/>
          </a:p>
        </p:txBody>
      </p:sp>
      <p:sp>
        <p:nvSpPr>
          <p:cNvPr id="52227" name="Rectangle 3"/>
          <p:cNvSpPr>
            <a:spLocks noGrp="1" noChangeArrowheads="1"/>
          </p:cNvSpPr>
          <p:nvPr>
            <p:ph type="dt" sz="quarter"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Arial" charset="0"/>
              </a:defRPr>
            </a:lvl1pPr>
          </a:lstStyle>
          <a:p>
            <a:pPr>
              <a:defRPr/>
            </a:pPr>
            <a:endParaRPr lang="tr-TR"/>
          </a:p>
        </p:txBody>
      </p:sp>
      <p:sp>
        <p:nvSpPr>
          <p:cNvPr id="52228" name="Rectangle 4"/>
          <p:cNvSpPr>
            <a:spLocks noGrp="1" noChangeArrowheads="1"/>
          </p:cNvSpPr>
          <p:nvPr>
            <p:ph type="ftr" sz="quarter" idx="2"/>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a:defRPr sz="1300">
                <a:latin typeface="Arial" charset="0"/>
              </a:defRPr>
            </a:lvl1pPr>
          </a:lstStyle>
          <a:p>
            <a:pPr>
              <a:defRPr/>
            </a:pPr>
            <a:endParaRPr lang="tr-TR"/>
          </a:p>
        </p:txBody>
      </p:sp>
      <p:sp>
        <p:nvSpPr>
          <p:cNvPr id="52229" name="Rectangle 5"/>
          <p:cNvSpPr>
            <a:spLocks noGrp="1" noChangeArrowheads="1"/>
          </p:cNvSpPr>
          <p:nvPr>
            <p:ph type="sldNum" sz="quarter" idx="3"/>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Arial" charset="0"/>
              </a:defRPr>
            </a:lvl1pPr>
          </a:lstStyle>
          <a:p>
            <a:pPr>
              <a:defRPr/>
            </a:pPr>
            <a:fld id="{9F9D1888-7F65-4591-810A-C6869886325F}" type="slidenum">
              <a:rPr lang="tr-TR"/>
              <a:pPr>
                <a:defRPr/>
              </a:pPr>
              <a:t>‹#›</a:t>
            </a:fld>
            <a:endParaRPr lang="tr-TR"/>
          </a:p>
        </p:txBody>
      </p:sp>
    </p:spTree>
    <p:extLst>
      <p:ext uri="{BB962C8B-B14F-4D97-AF65-F5344CB8AC3E}">
        <p14:creationId xmlns:p14="http://schemas.microsoft.com/office/powerpoint/2010/main" val="3580165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a:defRPr sz="1300">
                <a:latin typeface="Arial" charset="0"/>
              </a:defRPr>
            </a:lvl1pPr>
          </a:lstStyle>
          <a:p>
            <a:pPr>
              <a:defRPr/>
            </a:pPr>
            <a:endParaRPr lang="tr-TR"/>
          </a:p>
        </p:txBody>
      </p:sp>
      <p:sp>
        <p:nvSpPr>
          <p:cNvPr id="12291"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Arial" charset="0"/>
              </a:defRPr>
            </a:lvl1pPr>
          </a:lstStyle>
          <a:p>
            <a:pPr>
              <a:defRPr/>
            </a:pPr>
            <a:endParaRPr lang="tr-TR"/>
          </a:p>
        </p:txBody>
      </p:sp>
      <p:sp>
        <p:nvSpPr>
          <p:cNvPr id="2662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tr-TR" noProof="0" smtClean="0"/>
              <a:t>Click to edit Master text styles</a:t>
            </a:r>
          </a:p>
          <a:p>
            <a:pPr lvl="1"/>
            <a:r>
              <a:rPr lang="tr-TR" noProof="0" smtClean="0"/>
              <a:t>Second level</a:t>
            </a:r>
          </a:p>
          <a:p>
            <a:pPr lvl="2"/>
            <a:r>
              <a:rPr lang="tr-TR" noProof="0" smtClean="0"/>
              <a:t>Third level</a:t>
            </a:r>
          </a:p>
          <a:p>
            <a:pPr lvl="3"/>
            <a:r>
              <a:rPr lang="tr-TR" noProof="0" smtClean="0"/>
              <a:t>Fourth level</a:t>
            </a:r>
          </a:p>
          <a:p>
            <a:pPr lvl="4"/>
            <a:r>
              <a:rPr lang="tr-TR" noProof="0" smtClean="0"/>
              <a:t>Fifth level</a:t>
            </a:r>
          </a:p>
        </p:txBody>
      </p:sp>
      <p:sp>
        <p:nvSpPr>
          <p:cNvPr id="12294"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a:defRPr sz="1300">
                <a:latin typeface="Arial" charset="0"/>
              </a:defRPr>
            </a:lvl1pPr>
          </a:lstStyle>
          <a:p>
            <a:pPr>
              <a:defRPr/>
            </a:pPr>
            <a:endParaRPr lang="tr-TR"/>
          </a:p>
        </p:txBody>
      </p:sp>
      <p:sp>
        <p:nvSpPr>
          <p:cNvPr id="12295"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Arial" charset="0"/>
              </a:defRPr>
            </a:lvl1pPr>
          </a:lstStyle>
          <a:p>
            <a:pPr>
              <a:defRPr/>
            </a:pPr>
            <a:fld id="{69E934A7-F08A-462E-A187-32D99208B501}" type="slidenum">
              <a:rPr lang="tr-TR"/>
              <a:pPr>
                <a:defRPr/>
              </a:pPr>
              <a:t>‹#›</a:t>
            </a:fld>
            <a:endParaRPr lang="tr-TR"/>
          </a:p>
        </p:txBody>
      </p:sp>
    </p:spTree>
    <p:extLst>
      <p:ext uri="{BB962C8B-B14F-4D97-AF65-F5344CB8AC3E}">
        <p14:creationId xmlns:p14="http://schemas.microsoft.com/office/powerpoint/2010/main" val="27476515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9FDEF9B5-F62F-431C-B2EB-54DEC2CB6D86}" type="slidenum">
              <a:rPr lang="tr-TR" smtClean="0"/>
              <a:pPr/>
              <a:t>1</a:t>
            </a:fld>
            <a:endParaRPr lang="tr-TR"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4099D026-A28D-4A3E-8478-D077B5C4FBCD}" type="slidenum">
              <a:rPr lang="tr-TR" smtClean="0"/>
              <a:pPr/>
              <a:t>2</a:t>
            </a:fld>
            <a:endParaRPr lang="tr-TR"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CA98681-2D8F-4FBE-9563-23E7EC108F85}"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53"/>
          <p:cNvSpPr>
            <a:spLocks noChangeArrowheads="1"/>
          </p:cNvSpPr>
          <p:nvPr userDrawn="1"/>
        </p:nvSpPr>
        <p:spPr bwMode="auto">
          <a:xfrm>
            <a:off x="0" y="0"/>
            <a:ext cx="9144000" cy="762000"/>
          </a:xfrm>
          <a:prstGeom prst="rect">
            <a:avLst/>
          </a:prstGeom>
          <a:gradFill flip="none" rotWithShape="1">
            <a:gsLst>
              <a:gs pos="25000">
                <a:schemeClr val="accent5">
                  <a:lumMod val="10000"/>
                </a:schemeClr>
              </a:gs>
              <a:gs pos="100000">
                <a:srgbClr val="005CBF"/>
              </a:gs>
            </a:gsLst>
            <a:lin ang="10800000" scaled="1"/>
            <a:tileRect/>
          </a:gradFill>
          <a:ln w="9525" algn="ctr">
            <a:solidFill>
              <a:schemeClr val="tx1"/>
            </a:solidFill>
            <a:miter lim="800000"/>
            <a:headEnd/>
            <a:tailEnd/>
          </a:ln>
          <a:effectLst/>
        </p:spPr>
        <p:txBody>
          <a:bodyPr wrap="none" anchor="ctr"/>
          <a:lstStyle/>
          <a:p>
            <a:pPr>
              <a:defRPr/>
            </a:pPr>
            <a:endParaRPr lang="en-US"/>
          </a:p>
        </p:txBody>
      </p:sp>
      <p:sp>
        <p:nvSpPr>
          <p:cNvPr id="5" name="Rectangle 22"/>
          <p:cNvSpPr>
            <a:spLocks noChangeArrowheads="1"/>
          </p:cNvSpPr>
          <p:nvPr userDrawn="1"/>
        </p:nvSpPr>
        <p:spPr bwMode="auto">
          <a:xfrm>
            <a:off x="0" y="6477000"/>
            <a:ext cx="9144000" cy="381000"/>
          </a:xfrm>
          <a:prstGeom prst="rect">
            <a:avLst/>
          </a:prstGeom>
          <a:solidFill>
            <a:schemeClr val="tx2"/>
          </a:solidFill>
          <a:ln w="9525" algn="ctr">
            <a:solidFill>
              <a:schemeClr val="tx1"/>
            </a:solidFill>
            <a:miter lim="800000"/>
            <a:headEnd/>
            <a:tailEnd/>
          </a:ln>
          <a:effectLst/>
        </p:spPr>
        <p:txBody>
          <a:bodyPr wrap="none" anchor="ctr"/>
          <a:lstStyle/>
          <a:p>
            <a:pPr>
              <a:defRPr/>
            </a:pPr>
            <a:endParaRPr lang="en-US"/>
          </a:p>
        </p:txBody>
      </p:sp>
      <p:sp>
        <p:nvSpPr>
          <p:cNvPr id="9" name="Text Box 36"/>
          <p:cNvSpPr txBox="1">
            <a:spLocks noChangeArrowheads="1"/>
          </p:cNvSpPr>
          <p:nvPr userDrawn="1"/>
        </p:nvSpPr>
        <p:spPr bwMode="auto">
          <a:xfrm>
            <a:off x="381000" y="6537325"/>
            <a:ext cx="2895600" cy="260350"/>
          </a:xfrm>
          <a:prstGeom prst="rect">
            <a:avLst/>
          </a:prstGeom>
          <a:noFill/>
          <a:ln w="9525" algn="ctr">
            <a:noFill/>
            <a:miter lim="800000"/>
            <a:headEnd/>
            <a:tailEnd/>
          </a:ln>
          <a:effectLst/>
        </p:spPr>
        <p:txBody>
          <a:bodyPr>
            <a:spAutoFit/>
          </a:bodyPr>
          <a:lstStyle/>
          <a:p>
            <a:pPr algn="l">
              <a:spcBef>
                <a:spcPct val="50000"/>
              </a:spcBef>
              <a:defRPr/>
            </a:pPr>
            <a:r>
              <a:rPr lang="tr-TR" sz="1100" b="1" noProof="0" dirty="0" smtClean="0">
                <a:solidFill>
                  <a:schemeClr val="bg1"/>
                </a:solidFill>
                <a:ea typeface="Batang" pitchFamily="18" charset="-127"/>
              </a:rPr>
              <a:t>MEDİPOL Üniversitesi</a:t>
            </a:r>
            <a:endParaRPr lang="tr-TR" sz="1100" b="1" noProof="0" dirty="0">
              <a:solidFill>
                <a:schemeClr val="bg1"/>
              </a:solidFill>
              <a:ea typeface="Batang" pitchFamily="18" charset="-127"/>
            </a:endParaRPr>
          </a:p>
        </p:txBody>
      </p:sp>
      <p:sp>
        <p:nvSpPr>
          <p:cNvPr id="90116" name="Rectangle 4"/>
          <p:cNvSpPr>
            <a:spLocks noGrp="1" noChangeArrowheads="1"/>
          </p:cNvSpPr>
          <p:nvPr>
            <p:ph type="subTitle" idx="1"/>
          </p:nvPr>
        </p:nvSpPr>
        <p:spPr>
          <a:xfrm>
            <a:off x="1371600" y="3657600"/>
            <a:ext cx="6400800" cy="1752600"/>
          </a:xfrm>
        </p:spPr>
        <p:txBody>
          <a:bodyPr/>
          <a:lstStyle>
            <a:lvl1pPr marL="0" indent="0" algn="ctr">
              <a:buFontTx/>
              <a:buNone/>
              <a:defRPr/>
            </a:lvl1pPr>
          </a:lstStyle>
          <a:p>
            <a:r>
              <a:rPr lang="tr-TR"/>
              <a:t>Click to edit Master subtitle style</a:t>
            </a:r>
          </a:p>
        </p:txBody>
      </p:sp>
      <p:sp>
        <p:nvSpPr>
          <p:cNvPr id="90120" name="Rectangle 8"/>
          <p:cNvSpPr>
            <a:spLocks noGrp="1" noChangeArrowheads="1"/>
          </p:cNvSpPr>
          <p:nvPr>
            <p:ph type="ctrTitle"/>
          </p:nvPr>
        </p:nvSpPr>
        <p:spPr>
          <a:xfrm>
            <a:off x="1066800" y="1901825"/>
            <a:ext cx="7086600" cy="1470025"/>
          </a:xfrm>
        </p:spPr>
        <p:txBody>
          <a:bodyPr/>
          <a:lstStyle>
            <a:lvl1pPr algn="ctr">
              <a:defRPr>
                <a:solidFill>
                  <a:schemeClr val="tx1"/>
                </a:solidFill>
              </a:defRPr>
            </a:lvl1pPr>
          </a:lstStyle>
          <a:p>
            <a:r>
              <a:rPr lang="tr-TR"/>
              <a:t>Click to edit Master title style</a:t>
            </a:r>
          </a:p>
        </p:txBody>
      </p:sp>
      <p:pic>
        <p:nvPicPr>
          <p:cNvPr id="10" name="9 Resim" descr="Logo01.bmp"/>
          <p:cNvPicPr>
            <a:picLocks noChangeAspect="1"/>
          </p:cNvPicPr>
          <p:nvPr userDrawn="1"/>
        </p:nvPicPr>
        <p:blipFill>
          <a:blip r:embed="rId2" cstate="print"/>
          <a:stretch>
            <a:fillRect/>
          </a:stretch>
        </p:blipFill>
        <p:spPr>
          <a:xfrm>
            <a:off x="7191375" y="0"/>
            <a:ext cx="1952625" cy="742950"/>
          </a:xfrm>
          <a:prstGeom prst="rect">
            <a:avLst/>
          </a:prstGeom>
        </p:spPr>
      </p:pic>
      <p:pic>
        <p:nvPicPr>
          <p:cNvPr id="11" name="10 Resim" descr="Logo02.bmp"/>
          <p:cNvPicPr>
            <a:picLocks noChangeAspect="1"/>
          </p:cNvPicPr>
          <p:nvPr userDrawn="1"/>
        </p:nvPicPr>
        <p:blipFill>
          <a:blip r:embed="rId3" cstate="print"/>
          <a:stretch>
            <a:fillRect/>
          </a:stretch>
        </p:blipFill>
        <p:spPr>
          <a:xfrm>
            <a:off x="1" y="6477000"/>
            <a:ext cx="381000" cy="3810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0"/>
          <p:cNvSpPr>
            <a:spLocks noGrp="1" noChangeArrowheads="1"/>
          </p:cNvSpPr>
          <p:nvPr>
            <p:ph type="sldNum" sz="quarter" idx="10"/>
          </p:nvPr>
        </p:nvSpPr>
        <p:spPr>
          <a:ln/>
        </p:spPr>
        <p:txBody>
          <a:bodyPr/>
          <a:lstStyle>
            <a:lvl1pPr>
              <a:defRPr/>
            </a:lvl1pPr>
          </a:lstStyle>
          <a:p>
            <a:pPr>
              <a:defRPr/>
            </a:pPr>
            <a:fld id="{59ADD7D3-8655-44A2-8536-8DAE86D92276}"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06363"/>
            <a:ext cx="2209800" cy="6218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06363"/>
            <a:ext cx="6477000" cy="6218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0"/>
          <p:cNvSpPr>
            <a:spLocks noGrp="1" noChangeArrowheads="1"/>
          </p:cNvSpPr>
          <p:nvPr>
            <p:ph type="sldNum" sz="quarter" idx="10"/>
          </p:nvPr>
        </p:nvSpPr>
        <p:spPr>
          <a:ln/>
        </p:spPr>
        <p:txBody>
          <a:bodyPr/>
          <a:lstStyle>
            <a:lvl1pPr>
              <a:defRPr/>
            </a:lvl1pPr>
          </a:lstStyle>
          <a:p>
            <a:pPr>
              <a:defRPr/>
            </a:pPr>
            <a:fld id="{03F8C9DC-8493-417D-83D9-E761FFE088DA}"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0"/>
          <p:cNvSpPr>
            <a:spLocks noGrp="1" noChangeArrowheads="1"/>
          </p:cNvSpPr>
          <p:nvPr>
            <p:ph type="sldNum" sz="quarter" idx="10"/>
          </p:nvPr>
        </p:nvSpPr>
        <p:spPr>
          <a:ln/>
        </p:spPr>
        <p:txBody>
          <a:bodyPr/>
          <a:lstStyle>
            <a:lvl1pPr>
              <a:defRPr/>
            </a:lvl1pPr>
          </a:lstStyle>
          <a:p>
            <a:pPr>
              <a:defRPr/>
            </a:pPr>
            <a:fld id="{42F98997-F51D-4F4B-9B5C-F5DFE958CF29}"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0"/>
          <p:cNvSpPr>
            <a:spLocks noGrp="1" noChangeArrowheads="1"/>
          </p:cNvSpPr>
          <p:nvPr>
            <p:ph type="sldNum" sz="quarter" idx="10"/>
          </p:nvPr>
        </p:nvSpPr>
        <p:spPr>
          <a:ln/>
        </p:spPr>
        <p:txBody>
          <a:bodyPr/>
          <a:lstStyle>
            <a:lvl1pPr>
              <a:defRPr/>
            </a:lvl1pPr>
          </a:lstStyle>
          <a:p>
            <a:pPr>
              <a:defRPr/>
            </a:pPr>
            <a:fld id="{E2B9E3E6-6DF3-4A53-BE73-54108A49E198}"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914400"/>
            <a:ext cx="43434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43434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0"/>
          <p:cNvSpPr>
            <a:spLocks noGrp="1" noChangeArrowheads="1"/>
          </p:cNvSpPr>
          <p:nvPr>
            <p:ph type="sldNum" sz="quarter" idx="10"/>
          </p:nvPr>
        </p:nvSpPr>
        <p:spPr>
          <a:ln/>
        </p:spPr>
        <p:txBody>
          <a:bodyPr/>
          <a:lstStyle>
            <a:lvl1pPr>
              <a:defRPr/>
            </a:lvl1pPr>
          </a:lstStyle>
          <a:p>
            <a:pPr>
              <a:defRPr/>
            </a:pPr>
            <a:fld id="{D7D83A66-F2AA-426F-8C76-ACAC65A18399}"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0"/>
          <p:cNvSpPr>
            <a:spLocks noGrp="1" noChangeArrowheads="1"/>
          </p:cNvSpPr>
          <p:nvPr>
            <p:ph type="sldNum" sz="quarter" idx="10"/>
          </p:nvPr>
        </p:nvSpPr>
        <p:spPr>
          <a:ln/>
        </p:spPr>
        <p:txBody>
          <a:bodyPr/>
          <a:lstStyle>
            <a:lvl1pPr>
              <a:defRPr/>
            </a:lvl1pPr>
          </a:lstStyle>
          <a:p>
            <a:pPr>
              <a:defRPr/>
            </a:pPr>
            <a:fld id="{33F331FD-0D05-4A0E-B6F2-DF33EC982227}"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0"/>
          <p:cNvSpPr>
            <a:spLocks noGrp="1" noChangeArrowheads="1"/>
          </p:cNvSpPr>
          <p:nvPr>
            <p:ph type="sldNum" sz="quarter" idx="10"/>
          </p:nvPr>
        </p:nvSpPr>
        <p:spPr>
          <a:ln/>
        </p:spPr>
        <p:txBody>
          <a:bodyPr/>
          <a:lstStyle>
            <a:lvl1pPr>
              <a:defRPr/>
            </a:lvl1pPr>
          </a:lstStyle>
          <a:p>
            <a:pPr>
              <a:defRPr/>
            </a:pPr>
            <a:fld id="{5482C0E8-0E4F-4C80-B493-F88DCB40052A}"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0"/>
          <p:cNvSpPr>
            <a:spLocks noGrp="1" noChangeArrowheads="1"/>
          </p:cNvSpPr>
          <p:nvPr>
            <p:ph type="sldNum" sz="quarter" idx="10"/>
          </p:nvPr>
        </p:nvSpPr>
        <p:spPr>
          <a:ln/>
        </p:spPr>
        <p:txBody>
          <a:bodyPr/>
          <a:lstStyle>
            <a:lvl1pPr>
              <a:defRPr/>
            </a:lvl1pPr>
          </a:lstStyle>
          <a:p>
            <a:pPr>
              <a:defRPr/>
            </a:pPr>
            <a:fld id="{B81FEA06-0C37-482F-A14A-FCD7D5508724}"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0"/>
          <p:cNvSpPr>
            <a:spLocks noGrp="1" noChangeArrowheads="1"/>
          </p:cNvSpPr>
          <p:nvPr>
            <p:ph type="sldNum" sz="quarter" idx="10"/>
          </p:nvPr>
        </p:nvSpPr>
        <p:spPr>
          <a:ln/>
        </p:spPr>
        <p:txBody>
          <a:bodyPr/>
          <a:lstStyle>
            <a:lvl1pPr>
              <a:defRPr/>
            </a:lvl1pPr>
          </a:lstStyle>
          <a:p>
            <a:pPr>
              <a:defRPr/>
            </a:pPr>
            <a:fld id="{7F102430-9D48-4271-A9DC-525B1342C3CF}"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0"/>
          <p:cNvSpPr>
            <a:spLocks noGrp="1" noChangeArrowheads="1"/>
          </p:cNvSpPr>
          <p:nvPr>
            <p:ph type="sldNum" sz="quarter" idx="10"/>
          </p:nvPr>
        </p:nvSpPr>
        <p:spPr>
          <a:ln/>
        </p:spPr>
        <p:txBody>
          <a:bodyPr/>
          <a:lstStyle>
            <a:lvl1pPr>
              <a:defRPr/>
            </a:lvl1pPr>
          </a:lstStyle>
          <a:p>
            <a:pPr>
              <a:defRPr/>
            </a:pPr>
            <a:fld id="{90489C98-1EC0-4A24-BE01-09DE821968E5}"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53"/>
          <p:cNvSpPr>
            <a:spLocks noChangeArrowheads="1"/>
          </p:cNvSpPr>
          <p:nvPr userDrawn="1"/>
        </p:nvSpPr>
        <p:spPr bwMode="auto">
          <a:xfrm>
            <a:off x="0" y="0"/>
            <a:ext cx="9144000" cy="762000"/>
          </a:xfrm>
          <a:prstGeom prst="rect">
            <a:avLst/>
          </a:prstGeom>
          <a:gradFill flip="none" rotWithShape="1">
            <a:gsLst>
              <a:gs pos="25000">
                <a:schemeClr val="accent5">
                  <a:lumMod val="10000"/>
                </a:schemeClr>
              </a:gs>
              <a:gs pos="100000">
                <a:srgbClr val="005CBF"/>
              </a:gs>
            </a:gsLst>
            <a:lin ang="10800000" scaled="1"/>
            <a:tileRect/>
          </a:gradFill>
          <a:ln w="9525" algn="ctr">
            <a:solidFill>
              <a:schemeClr val="tx1"/>
            </a:solidFill>
            <a:miter lim="800000"/>
            <a:headEnd/>
            <a:tailEnd/>
          </a:ln>
          <a:effectLst/>
        </p:spPr>
        <p:txBody>
          <a:bodyPr wrap="none" anchor="ctr"/>
          <a:lstStyle/>
          <a:p>
            <a:pPr>
              <a:defRPr/>
            </a:pPr>
            <a:endParaRPr lang="en-US"/>
          </a:p>
        </p:txBody>
      </p:sp>
      <p:sp>
        <p:nvSpPr>
          <p:cNvPr id="35899" name="Rectangle 59"/>
          <p:cNvSpPr>
            <a:spLocks noChangeArrowheads="1"/>
          </p:cNvSpPr>
          <p:nvPr userDrawn="1"/>
        </p:nvSpPr>
        <p:spPr bwMode="auto">
          <a:xfrm>
            <a:off x="0" y="6477000"/>
            <a:ext cx="9144000" cy="381000"/>
          </a:xfrm>
          <a:prstGeom prst="rect">
            <a:avLst/>
          </a:prstGeom>
          <a:solidFill>
            <a:schemeClr val="tx2"/>
          </a:solidFill>
          <a:ln w="9525" algn="ctr">
            <a:solidFill>
              <a:schemeClr val="tx1"/>
            </a:solidFill>
            <a:miter lim="800000"/>
            <a:headEnd/>
            <a:tailEnd/>
          </a:ln>
          <a:effectLst/>
        </p:spPr>
        <p:txBody>
          <a:bodyPr wrap="none" anchor="ctr"/>
          <a:lstStyle/>
          <a:p>
            <a:pPr>
              <a:defRPr/>
            </a:pPr>
            <a:endParaRPr lang="en-US"/>
          </a:p>
        </p:txBody>
      </p:sp>
      <p:sp>
        <p:nvSpPr>
          <p:cNvPr id="1029" name="Rectangle 43"/>
          <p:cNvSpPr>
            <a:spLocks noGrp="1" noChangeArrowheads="1"/>
          </p:cNvSpPr>
          <p:nvPr>
            <p:ph type="body" idx="1"/>
          </p:nvPr>
        </p:nvSpPr>
        <p:spPr bwMode="auto">
          <a:xfrm>
            <a:off x="152400" y="914400"/>
            <a:ext cx="88392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p>
        </p:txBody>
      </p:sp>
      <p:sp>
        <p:nvSpPr>
          <p:cNvPr id="35890" name="Rectangle 50"/>
          <p:cNvSpPr>
            <a:spLocks noGrp="1" noChangeArrowheads="1"/>
          </p:cNvSpPr>
          <p:nvPr>
            <p:ph type="sldNum" sz="quarter" idx="4"/>
          </p:nvPr>
        </p:nvSpPr>
        <p:spPr bwMode="auto">
          <a:xfrm>
            <a:off x="8382000" y="6477000"/>
            <a:ext cx="609600" cy="3810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FFFFE5"/>
                </a:solidFill>
                <a:latin typeface="Arial" charset="0"/>
              </a:defRPr>
            </a:lvl1pPr>
          </a:lstStyle>
          <a:p>
            <a:pPr>
              <a:defRPr/>
            </a:pPr>
            <a:fld id="{B716A495-A771-422F-853C-C1A20666E695}" type="slidenum">
              <a:rPr lang="tr-TR"/>
              <a:pPr>
                <a:defRPr/>
              </a:pPr>
              <a:t>‹#›</a:t>
            </a:fld>
            <a:endParaRPr lang="tr-TR" dirty="0"/>
          </a:p>
        </p:txBody>
      </p:sp>
      <p:sp>
        <p:nvSpPr>
          <p:cNvPr id="1033" name="Rectangle 45"/>
          <p:cNvSpPr>
            <a:spLocks noGrp="1" noChangeArrowheads="1"/>
          </p:cNvSpPr>
          <p:nvPr>
            <p:ph type="title"/>
          </p:nvPr>
        </p:nvSpPr>
        <p:spPr bwMode="auto">
          <a:xfrm>
            <a:off x="152400" y="106363"/>
            <a:ext cx="7848600" cy="579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Başlık</a:t>
            </a:r>
          </a:p>
        </p:txBody>
      </p:sp>
      <p:sp>
        <p:nvSpPr>
          <p:cNvPr id="35909" name="Rectangle 69"/>
          <p:cNvSpPr>
            <a:spLocks noChangeArrowheads="1"/>
          </p:cNvSpPr>
          <p:nvPr/>
        </p:nvSpPr>
        <p:spPr bwMode="auto">
          <a:xfrm>
            <a:off x="4114800" y="6553200"/>
            <a:ext cx="4191000" cy="304800"/>
          </a:xfrm>
          <a:prstGeom prst="rect">
            <a:avLst/>
          </a:prstGeom>
          <a:noFill/>
          <a:ln w="9525" algn="ctr">
            <a:noFill/>
            <a:miter lim="800000"/>
            <a:headEnd/>
            <a:tailEnd/>
          </a:ln>
          <a:effectLst/>
        </p:spPr>
        <p:txBody>
          <a:bodyPr/>
          <a:lstStyle/>
          <a:p>
            <a:pPr algn="l">
              <a:defRPr/>
            </a:pPr>
            <a:endParaRPr lang="tr-TR" sz="1000" dirty="0">
              <a:solidFill>
                <a:srgbClr val="FFFFE5"/>
              </a:solidFill>
            </a:endParaRPr>
          </a:p>
        </p:txBody>
      </p:sp>
      <p:pic>
        <p:nvPicPr>
          <p:cNvPr id="12" name="11 Resim" descr="Logo02.bmp"/>
          <p:cNvPicPr>
            <a:picLocks noChangeAspect="1"/>
          </p:cNvPicPr>
          <p:nvPr userDrawn="1"/>
        </p:nvPicPr>
        <p:blipFill>
          <a:blip r:embed="rId13" cstate="print"/>
          <a:stretch>
            <a:fillRect/>
          </a:stretch>
        </p:blipFill>
        <p:spPr>
          <a:xfrm>
            <a:off x="1" y="6477000"/>
            <a:ext cx="381000" cy="381000"/>
          </a:xfrm>
          <a:prstGeom prst="rect">
            <a:avLst/>
          </a:prstGeom>
        </p:spPr>
      </p:pic>
      <p:sp>
        <p:nvSpPr>
          <p:cNvPr id="13" name="Text Box 36"/>
          <p:cNvSpPr txBox="1">
            <a:spLocks noChangeArrowheads="1"/>
          </p:cNvSpPr>
          <p:nvPr userDrawn="1"/>
        </p:nvSpPr>
        <p:spPr bwMode="auto">
          <a:xfrm>
            <a:off x="381000" y="6537325"/>
            <a:ext cx="2895600" cy="260350"/>
          </a:xfrm>
          <a:prstGeom prst="rect">
            <a:avLst/>
          </a:prstGeom>
          <a:noFill/>
          <a:ln w="9525" algn="ctr">
            <a:noFill/>
            <a:miter lim="800000"/>
            <a:headEnd/>
            <a:tailEnd/>
          </a:ln>
          <a:effectLst/>
        </p:spPr>
        <p:txBody>
          <a:bodyPr>
            <a:spAutoFit/>
          </a:bodyPr>
          <a:lstStyle/>
          <a:p>
            <a:pPr algn="l">
              <a:spcBef>
                <a:spcPct val="50000"/>
              </a:spcBef>
              <a:defRPr/>
            </a:pPr>
            <a:r>
              <a:rPr lang="tr-TR" sz="1100" b="1" noProof="0" dirty="0" smtClean="0">
                <a:solidFill>
                  <a:schemeClr val="bg1"/>
                </a:solidFill>
                <a:ea typeface="Batang" pitchFamily="18" charset="-127"/>
              </a:rPr>
              <a:t>MEDİPOL Üniversitesi</a:t>
            </a:r>
            <a:endParaRPr lang="tr-TR" sz="1100" b="1" noProof="0" dirty="0">
              <a:solidFill>
                <a:schemeClr val="bg1"/>
              </a:solidFill>
              <a:ea typeface="Batang" pitchFamily="18" charset="-127"/>
            </a:endParaRPr>
          </a:p>
        </p:txBody>
      </p:sp>
      <p:pic>
        <p:nvPicPr>
          <p:cNvPr id="14" name="13 Resim" descr="Logo01.bmp"/>
          <p:cNvPicPr>
            <a:picLocks noChangeAspect="1"/>
          </p:cNvPicPr>
          <p:nvPr userDrawn="1"/>
        </p:nvPicPr>
        <p:blipFill>
          <a:blip r:embed="rId14" cstate="print"/>
          <a:stretch>
            <a:fillRect/>
          </a:stretch>
        </p:blipFill>
        <p:spPr>
          <a:xfrm>
            <a:off x="7191375" y="0"/>
            <a:ext cx="1952625" cy="742950"/>
          </a:xfrm>
          <a:prstGeom prst="rect">
            <a:avLst/>
          </a:prstGeom>
        </p:spPr>
      </p:pic>
    </p:spTree>
  </p:cSld>
  <p:clrMap bg1="lt1" tx1="dk1" bg2="lt2" tx2="dk2" accent1="accent1" accent2="accent2" accent3="accent3" accent4="accent4" accent5="accent5" accent6="accent6" hlink="hlink" folHlink="folHlink"/>
  <p:sldLayoutIdLst>
    <p:sldLayoutId id="2147483866"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400">
          <a:solidFill>
            <a:srgbClr val="DDDDDD"/>
          </a:solidFill>
          <a:latin typeface="+mj-lt"/>
          <a:ea typeface="+mj-ea"/>
          <a:cs typeface="+mj-cs"/>
        </a:defRPr>
      </a:lvl1pPr>
      <a:lvl2pPr algn="l" rtl="0" eaLnBrk="0" fontAlgn="base" hangingPunct="0">
        <a:spcBef>
          <a:spcPct val="0"/>
        </a:spcBef>
        <a:spcAft>
          <a:spcPct val="0"/>
        </a:spcAft>
        <a:defRPr sz="4400">
          <a:solidFill>
            <a:srgbClr val="DDDDDD"/>
          </a:solidFill>
          <a:latin typeface="Arial" charset="0"/>
        </a:defRPr>
      </a:lvl2pPr>
      <a:lvl3pPr algn="l" rtl="0" eaLnBrk="0" fontAlgn="base" hangingPunct="0">
        <a:spcBef>
          <a:spcPct val="0"/>
        </a:spcBef>
        <a:spcAft>
          <a:spcPct val="0"/>
        </a:spcAft>
        <a:defRPr sz="4400">
          <a:solidFill>
            <a:srgbClr val="DDDDDD"/>
          </a:solidFill>
          <a:latin typeface="Arial" charset="0"/>
        </a:defRPr>
      </a:lvl3pPr>
      <a:lvl4pPr algn="l" rtl="0" eaLnBrk="0" fontAlgn="base" hangingPunct="0">
        <a:spcBef>
          <a:spcPct val="0"/>
        </a:spcBef>
        <a:spcAft>
          <a:spcPct val="0"/>
        </a:spcAft>
        <a:defRPr sz="4400">
          <a:solidFill>
            <a:srgbClr val="DDDDDD"/>
          </a:solidFill>
          <a:latin typeface="Arial" charset="0"/>
        </a:defRPr>
      </a:lvl4pPr>
      <a:lvl5pPr algn="l" rtl="0" eaLnBrk="0" fontAlgn="base" hangingPunct="0">
        <a:spcBef>
          <a:spcPct val="0"/>
        </a:spcBef>
        <a:spcAft>
          <a:spcPct val="0"/>
        </a:spcAft>
        <a:defRPr sz="4400">
          <a:solidFill>
            <a:srgbClr val="DDDDDD"/>
          </a:solidFill>
          <a:latin typeface="Arial" charset="0"/>
        </a:defRPr>
      </a:lvl5pPr>
      <a:lvl6pPr marL="457200" algn="l" rtl="0" fontAlgn="base">
        <a:spcBef>
          <a:spcPct val="0"/>
        </a:spcBef>
        <a:spcAft>
          <a:spcPct val="0"/>
        </a:spcAft>
        <a:defRPr sz="4400">
          <a:solidFill>
            <a:srgbClr val="DDDDDD"/>
          </a:solidFill>
          <a:latin typeface="Arial" charset="0"/>
        </a:defRPr>
      </a:lvl6pPr>
      <a:lvl7pPr marL="914400" algn="l" rtl="0" fontAlgn="base">
        <a:spcBef>
          <a:spcPct val="0"/>
        </a:spcBef>
        <a:spcAft>
          <a:spcPct val="0"/>
        </a:spcAft>
        <a:defRPr sz="4400">
          <a:solidFill>
            <a:srgbClr val="DDDDDD"/>
          </a:solidFill>
          <a:latin typeface="Arial" charset="0"/>
        </a:defRPr>
      </a:lvl7pPr>
      <a:lvl8pPr marL="1371600" algn="l" rtl="0" fontAlgn="base">
        <a:spcBef>
          <a:spcPct val="0"/>
        </a:spcBef>
        <a:spcAft>
          <a:spcPct val="0"/>
        </a:spcAft>
        <a:defRPr sz="4400">
          <a:solidFill>
            <a:srgbClr val="DDDDDD"/>
          </a:solidFill>
          <a:latin typeface="Arial" charset="0"/>
        </a:defRPr>
      </a:lvl8pPr>
      <a:lvl9pPr marL="1828800" algn="l" rtl="0" fontAlgn="base">
        <a:spcBef>
          <a:spcPct val="0"/>
        </a:spcBef>
        <a:spcAft>
          <a:spcPct val="0"/>
        </a:spcAft>
        <a:defRPr sz="4400">
          <a:solidFill>
            <a:srgbClr val="DDDDDD"/>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image" Target="../media/image28.tmp"/><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image" Target="../media/image30.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image" Target="../media/image32.tmp"/><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image" Target="../media/image34.tmp"/><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6.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image" Target="../media/image36.tmp"/><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image" Target="../media/image38.tmp"/><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tmp"/><Relationship Id="rId2" Type="http://schemas.openxmlformats.org/officeDocument/2006/relationships/image" Target="../media/image40.tmp"/><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image" Target="../media/image42.tmp"/><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5.tmp"/><Relationship Id="rId2" Type="http://schemas.openxmlformats.org/officeDocument/2006/relationships/image" Target="../media/image44.tmp"/><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7.tmp"/><Relationship Id="rId2" Type="http://schemas.openxmlformats.org/officeDocument/2006/relationships/image" Target="../media/image46.tmp"/><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dijitalhastane.saglik.gov.tr/"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8.tmp"/><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mailto:smahir@medipol.edu.t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5.tmp"/><Relationship Id="rId1" Type="http://schemas.openxmlformats.org/officeDocument/2006/relationships/slideLayout" Target="../slideLayouts/slideLayout2.xml"/><Relationship Id="rId4" Type="http://schemas.openxmlformats.org/officeDocument/2006/relationships/image" Target="../media/image6.tmp"/></Relationships>
</file>

<file path=ppt/slides/_rels/slide9.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4.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04800" y="1806575"/>
            <a:ext cx="8686800" cy="1927225"/>
          </a:xfrm>
        </p:spPr>
        <p:txBody>
          <a:bodyPr/>
          <a:lstStyle/>
          <a:p>
            <a:pPr eaLnBrk="1" hangingPunct="1"/>
            <a:r>
              <a:rPr lang="tr-TR" sz="3600" b="1" dirty="0"/>
              <a:t>2017 HIMSS EMRAM Hedeflerimiz </a:t>
            </a:r>
            <a:r>
              <a:rPr lang="tr-TR" sz="3600" b="1" dirty="0" smtClean="0"/>
              <a:t/>
            </a:r>
            <a:br>
              <a:rPr lang="tr-TR" sz="3600" b="1" dirty="0" smtClean="0"/>
            </a:br>
            <a:r>
              <a:rPr lang="tr-TR" sz="3600" b="1" dirty="0" smtClean="0"/>
              <a:t>ve </a:t>
            </a:r>
            <a:br>
              <a:rPr lang="tr-TR" sz="3600" b="1" dirty="0" smtClean="0"/>
            </a:br>
            <a:r>
              <a:rPr lang="tr-TR" sz="3600" b="1" dirty="0" smtClean="0"/>
              <a:t>Yol </a:t>
            </a:r>
            <a:r>
              <a:rPr lang="tr-TR" sz="3600" b="1" dirty="0"/>
              <a:t>Haritası</a:t>
            </a:r>
            <a:endParaRPr lang="tr-TR" sz="2800" dirty="0" smtClean="0"/>
          </a:p>
        </p:txBody>
      </p:sp>
      <p:sp>
        <p:nvSpPr>
          <p:cNvPr id="4099" name="Rectangle 3"/>
          <p:cNvSpPr>
            <a:spLocks noGrp="1" noChangeArrowheads="1"/>
          </p:cNvSpPr>
          <p:nvPr>
            <p:ph type="subTitle" idx="1"/>
          </p:nvPr>
        </p:nvSpPr>
        <p:spPr>
          <a:xfrm>
            <a:off x="1371600" y="4114800"/>
            <a:ext cx="6400800" cy="2362200"/>
          </a:xfrm>
        </p:spPr>
        <p:txBody>
          <a:bodyPr/>
          <a:lstStyle/>
          <a:p>
            <a:pPr eaLnBrk="1" hangingPunct="1">
              <a:lnSpc>
                <a:spcPct val="80000"/>
              </a:lnSpc>
            </a:pPr>
            <a:endParaRPr lang="tr-TR" sz="2400" dirty="0" smtClean="0"/>
          </a:p>
          <a:p>
            <a:pPr eaLnBrk="1" hangingPunct="1">
              <a:lnSpc>
                <a:spcPct val="80000"/>
              </a:lnSpc>
            </a:pPr>
            <a:endParaRPr lang="tr-TR" sz="1400" dirty="0" smtClean="0"/>
          </a:p>
          <a:p>
            <a:pPr eaLnBrk="1" hangingPunct="1">
              <a:lnSpc>
                <a:spcPct val="80000"/>
              </a:lnSpc>
            </a:pPr>
            <a:endParaRPr lang="tr-TR" sz="1400" dirty="0" smtClean="0"/>
          </a:p>
          <a:p>
            <a:pPr eaLnBrk="1" hangingPunct="1">
              <a:lnSpc>
                <a:spcPct val="80000"/>
              </a:lnSpc>
            </a:pPr>
            <a:r>
              <a:rPr lang="tr-TR" sz="1400" dirty="0" smtClean="0"/>
              <a:t>Yrd. Doç. Dr. İlker KÖSE</a:t>
            </a:r>
          </a:p>
          <a:p>
            <a:pPr eaLnBrk="1" hangingPunct="1">
              <a:lnSpc>
                <a:spcPct val="80000"/>
              </a:lnSpc>
            </a:pPr>
            <a:r>
              <a:rPr lang="tr-TR" sz="1400" dirty="0" smtClean="0"/>
              <a:t>İstanbul Medipol Üniversitesi</a:t>
            </a:r>
          </a:p>
          <a:p>
            <a:pPr eaLnBrk="1" hangingPunct="1">
              <a:lnSpc>
                <a:spcPct val="80000"/>
              </a:lnSpc>
            </a:pPr>
            <a:endParaRPr lang="tr-TR" sz="1600" b="1" dirty="0" smtClean="0"/>
          </a:p>
          <a:p>
            <a:pPr eaLnBrk="1" hangingPunct="1">
              <a:lnSpc>
                <a:spcPct val="80000"/>
              </a:lnSpc>
            </a:pPr>
            <a:r>
              <a:rPr lang="tr-TR" sz="1600" b="1" dirty="0" smtClean="0"/>
              <a:t>26.05.2017</a:t>
            </a:r>
          </a:p>
          <a:p>
            <a:pPr eaLnBrk="1" hangingPunct="1">
              <a:lnSpc>
                <a:spcPct val="80000"/>
              </a:lnSpc>
            </a:pPr>
            <a:r>
              <a:rPr lang="tr-TR" sz="1600" b="1" dirty="0" smtClean="0"/>
              <a:t>İzmir</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 y="6886"/>
            <a:ext cx="2862708" cy="756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smtClean="0"/>
              <a:t>HIMSS</a:t>
            </a:r>
            <a:r>
              <a:rPr lang="tr-TR" sz="3200" dirty="0" smtClean="0"/>
              <a:t>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8839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kern="0" dirty="0" smtClean="0">
                <a:solidFill>
                  <a:srgbClr val="3E3EBC"/>
                </a:solidFill>
              </a:rPr>
              <a:t>Sağlık bilişim konferans ve zirvelerini nerelerde ve nasıl yapar?</a:t>
            </a:r>
            <a:endParaRPr lang="tr-TR" sz="2400" kern="0" dirty="0">
              <a:solidFill>
                <a:srgbClr val="3E3EBC"/>
              </a:solidFill>
            </a:endParaRPr>
          </a:p>
          <a:p>
            <a:pPr marL="0" indent="0" algn="just" eaLnBrk="1" hangingPunct="1">
              <a:lnSpc>
                <a:spcPct val="90000"/>
              </a:lnSpc>
              <a:buNone/>
            </a:pPr>
            <a:endParaRPr lang="tr-TR" sz="2400" kern="0" dirty="0" smtClean="0"/>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10</a:t>
            </a:fld>
            <a:endParaRPr lang="tr-TR" sz="1200" b="1" dirty="0" smtClean="0"/>
          </a:p>
        </p:txBody>
      </p:sp>
      <p:grpSp>
        <p:nvGrpSpPr>
          <p:cNvPr id="5" name="Grup 4"/>
          <p:cNvGrpSpPr/>
          <p:nvPr/>
        </p:nvGrpSpPr>
        <p:grpSpPr>
          <a:xfrm>
            <a:off x="1023442" y="1304594"/>
            <a:ext cx="7120541" cy="4410146"/>
            <a:chOff x="1023442" y="1304594"/>
            <a:chExt cx="7120541" cy="4410146"/>
          </a:xfrm>
        </p:grpSpPr>
        <p:pic>
          <p:nvPicPr>
            <p:cNvPr id="7" name="Resim 6" descr="Ekran Kırpma"/>
            <p:cNvPicPr>
              <a:picLocks noChangeAspect="1"/>
            </p:cNvPicPr>
            <p:nvPr/>
          </p:nvPicPr>
          <p:blipFill rotWithShape="1">
            <a:blip r:embed="rId2">
              <a:extLst>
                <a:ext uri="{28A0092B-C50C-407E-A947-70E740481C1C}">
                  <a14:useLocalDpi xmlns:a14="http://schemas.microsoft.com/office/drawing/2010/main" val="0"/>
                </a:ext>
              </a:extLst>
            </a:blip>
            <a:srcRect b="86208"/>
            <a:stretch/>
          </p:blipFill>
          <p:spPr>
            <a:xfrm>
              <a:off x="1023442" y="1304594"/>
              <a:ext cx="7097115" cy="710818"/>
            </a:xfrm>
            <a:prstGeom prst="rect">
              <a:avLst/>
            </a:prstGeom>
            <a:ln>
              <a:solidFill>
                <a:srgbClr val="00B0F0"/>
              </a:solidFill>
            </a:ln>
          </p:spPr>
        </p:pic>
        <p:pic>
          <p:nvPicPr>
            <p:cNvPr id="3" name="Resim 2"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41" y="2018524"/>
              <a:ext cx="7106642" cy="3696216"/>
            </a:xfrm>
            <a:prstGeom prst="rect">
              <a:avLst/>
            </a:prstGeom>
            <a:ln>
              <a:solidFill>
                <a:srgbClr val="00B0F0"/>
              </a:solidFill>
            </a:ln>
          </p:spPr>
        </p:pic>
      </p:grpSp>
    </p:spTree>
    <p:extLst>
      <p:ext uri="{BB962C8B-B14F-4D97-AF65-F5344CB8AC3E}">
        <p14:creationId xmlns:p14="http://schemas.microsoft.com/office/powerpoint/2010/main" val="2913141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p:cNvSpPr/>
          <p:nvPr/>
        </p:nvSpPr>
        <p:spPr>
          <a:xfrm>
            <a:off x="360045" y="533400"/>
            <a:ext cx="8458200" cy="5077599"/>
          </a:xfrm>
          <a:prstGeom prst="rect">
            <a:avLst/>
          </a:prstGeom>
          <a:solidFill>
            <a:schemeClr val="bg1">
              <a:lumMod val="95000"/>
              <a:alpha val="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uppe 255"/>
          <p:cNvGrpSpPr>
            <a:grpSpLocks/>
          </p:cNvGrpSpPr>
          <p:nvPr/>
        </p:nvGrpSpPr>
        <p:grpSpPr bwMode="auto">
          <a:xfrm>
            <a:off x="533400" y="1645788"/>
            <a:ext cx="7712765" cy="4526412"/>
            <a:chOff x="106680" y="699453"/>
            <a:chExt cx="8727440" cy="5046431"/>
          </a:xfrm>
        </p:grpSpPr>
        <p:sp>
          <p:nvSpPr>
            <p:cNvPr id="14" name="Freeform 5962"/>
            <p:cNvSpPr>
              <a:spLocks noEditPoints="1"/>
            </p:cNvSpPr>
            <p:nvPr/>
          </p:nvSpPr>
          <p:spPr bwMode="auto">
            <a:xfrm>
              <a:off x="2327420" y="3484928"/>
              <a:ext cx="1190682" cy="2260956"/>
            </a:xfrm>
            <a:custGeom>
              <a:avLst/>
              <a:gdLst>
                <a:gd name="T0" fmla="*/ 266 w 1874"/>
                <a:gd name="T1" fmla="*/ 3286 h 3562"/>
                <a:gd name="T2" fmla="*/ 232 w 1874"/>
                <a:gd name="T3" fmla="*/ 3100 h 3562"/>
                <a:gd name="T4" fmla="*/ 290 w 1874"/>
                <a:gd name="T5" fmla="*/ 3112 h 3562"/>
                <a:gd name="T6" fmla="*/ 254 w 1874"/>
                <a:gd name="T7" fmla="*/ 3122 h 3562"/>
                <a:gd name="T8" fmla="*/ 244 w 1874"/>
                <a:gd name="T9" fmla="*/ 3216 h 3562"/>
                <a:gd name="T10" fmla="*/ 246 w 1874"/>
                <a:gd name="T11" fmla="*/ 3146 h 3562"/>
                <a:gd name="T12" fmla="*/ 232 w 1874"/>
                <a:gd name="T13" fmla="*/ 3160 h 3562"/>
                <a:gd name="T14" fmla="*/ 290 w 1874"/>
                <a:gd name="T15" fmla="*/ 3286 h 3562"/>
                <a:gd name="T16" fmla="*/ 242 w 1874"/>
                <a:gd name="T17" fmla="*/ 3148 h 3562"/>
                <a:gd name="T18" fmla="*/ 292 w 1874"/>
                <a:gd name="T19" fmla="*/ 2914 h 3562"/>
                <a:gd name="T20" fmla="*/ 304 w 1874"/>
                <a:gd name="T21" fmla="*/ 2900 h 3562"/>
                <a:gd name="T22" fmla="*/ 262 w 1874"/>
                <a:gd name="T23" fmla="*/ 2968 h 3562"/>
                <a:gd name="T24" fmla="*/ 550 w 1874"/>
                <a:gd name="T25" fmla="*/ 3520 h 3562"/>
                <a:gd name="T26" fmla="*/ 480 w 1874"/>
                <a:gd name="T27" fmla="*/ 3536 h 3562"/>
                <a:gd name="T28" fmla="*/ 448 w 1874"/>
                <a:gd name="T29" fmla="*/ 3508 h 3562"/>
                <a:gd name="T30" fmla="*/ 510 w 1874"/>
                <a:gd name="T31" fmla="*/ 3502 h 3562"/>
                <a:gd name="T32" fmla="*/ 438 w 1874"/>
                <a:gd name="T33" fmla="*/ 3512 h 3562"/>
                <a:gd name="T34" fmla="*/ 268 w 1874"/>
                <a:gd name="T35" fmla="*/ 3370 h 3562"/>
                <a:gd name="T36" fmla="*/ 284 w 1874"/>
                <a:gd name="T37" fmla="*/ 3406 h 3562"/>
                <a:gd name="T38" fmla="*/ 248 w 1874"/>
                <a:gd name="T39" fmla="*/ 3292 h 3562"/>
                <a:gd name="T40" fmla="*/ 390 w 1874"/>
                <a:gd name="T41" fmla="*/ 3462 h 3562"/>
                <a:gd name="T42" fmla="*/ 338 w 1874"/>
                <a:gd name="T43" fmla="*/ 3418 h 3562"/>
                <a:gd name="T44" fmla="*/ 354 w 1874"/>
                <a:gd name="T45" fmla="*/ 3448 h 3562"/>
                <a:gd name="T46" fmla="*/ 474 w 1874"/>
                <a:gd name="T47" fmla="*/ 3462 h 3562"/>
                <a:gd name="T48" fmla="*/ 374 w 1874"/>
                <a:gd name="T49" fmla="*/ 3476 h 3562"/>
                <a:gd name="T50" fmla="*/ 504 w 1874"/>
                <a:gd name="T51" fmla="*/ 3502 h 3562"/>
                <a:gd name="T52" fmla="*/ 290 w 1874"/>
                <a:gd name="T53" fmla="*/ 2738 h 3562"/>
                <a:gd name="T54" fmla="*/ 262 w 1874"/>
                <a:gd name="T55" fmla="*/ 2838 h 3562"/>
                <a:gd name="T56" fmla="*/ 296 w 1874"/>
                <a:gd name="T57" fmla="*/ 2846 h 3562"/>
                <a:gd name="T58" fmla="*/ 278 w 1874"/>
                <a:gd name="T59" fmla="*/ 2958 h 3562"/>
                <a:gd name="T60" fmla="*/ 1480 w 1874"/>
                <a:gd name="T61" fmla="*/ 698 h 3562"/>
                <a:gd name="T62" fmla="*/ 1210 w 1874"/>
                <a:gd name="T63" fmla="*/ 636 h 3562"/>
                <a:gd name="T64" fmla="*/ 1200 w 1874"/>
                <a:gd name="T65" fmla="*/ 392 h 3562"/>
                <a:gd name="T66" fmla="*/ 964 w 1874"/>
                <a:gd name="T67" fmla="*/ 300 h 3562"/>
                <a:gd name="T68" fmla="*/ 748 w 1874"/>
                <a:gd name="T69" fmla="*/ 94 h 3562"/>
                <a:gd name="T70" fmla="*/ 444 w 1874"/>
                <a:gd name="T71" fmla="*/ 34 h 3562"/>
                <a:gd name="T72" fmla="*/ 248 w 1874"/>
                <a:gd name="T73" fmla="*/ 72 h 3562"/>
                <a:gd name="T74" fmla="*/ 144 w 1874"/>
                <a:gd name="T75" fmla="*/ 472 h 3562"/>
                <a:gd name="T76" fmla="*/ 56 w 1874"/>
                <a:gd name="T77" fmla="*/ 726 h 3562"/>
                <a:gd name="T78" fmla="*/ 172 w 1874"/>
                <a:gd name="T79" fmla="*/ 1210 h 3562"/>
                <a:gd name="T80" fmla="*/ 434 w 1874"/>
                <a:gd name="T81" fmla="*/ 1746 h 3562"/>
                <a:gd name="T82" fmla="*/ 398 w 1874"/>
                <a:gd name="T83" fmla="*/ 2236 h 3562"/>
                <a:gd name="T84" fmla="*/ 310 w 1874"/>
                <a:gd name="T85" fmla="*/ 2626 h 3562"/>
                <a:gd name="T86" fmla="*/ 330 w 1874"/>
                <a:gd name="T87" fmla="*/ 2830 h 3562"/>
                <a:gd name="T88" fmla="*/ 270 w 1874"/>
                <a:gd name="T89" fmla="*/ 2964 h 3562"/>
                <a:gd name="T90" fmla="*/ 268 w 1874"/>
                <a:gd name="T91" fmla="*/ 3066 h 3562"/>
                <a:gd name="T92" fmla="*/ 278 w 1874"/>
                <a:gd name="T93" fmla="*/ 3168 h 3562"/>
                <a:gd name="T94" fmla="*/ 292 w 1874"/>
                <a:gd name="T95" fmla="*/ 3234 h 3562"/>
                <a:gd name="T96" fmla="*/ 310 w 1874"/>
                <a:gd name="T97" fmla="*/ 3308 h 3562"/>
                <a:gd name="T98" fmla="*/ 306 w 1874"/>
                <a:gd name="T99" fmla="*/ 3328 h 3562"/>
                <a:gd name="T100" fmla="*/ 368 w 1874"/>
                <a:gd name="T101" fmla="*/ 3356 h 3562"/>
                <a:gd name="T102" fmla="*/ 402 w 1874"/>
                <a:gd name="T103" fmla="*/ 3372 h 3562"/>
                <a:gd name="T104" fmla="*/ 496 w 1874"/>
                <a:gd name="T105" fmla="*/ 3342 h 3562"/>
                <a:gd name="T106" fmla="*/ 550 w 1874"/>
                <a:gd name="T107" fmla="*/ 2976 h 3562"/>
                <a:gd name="T108" fmla="*/ 714 w 1874"/>
                <a:gd name="T109" fmla="*/ 2778 h 3562"/>
                <a:gd name="T110" fmla="*/ 774 w 1874"/>
                <a:gd name="T111" fmla="*/ 2576 h 3562"/>
                <a:gd name="T112" fmla="*/ 992 w 1874"/>
                <a:gd name="T113" fmla="*/ 2348 h 3562"/>
                <a:gd name="T114" fmla="*/ 1364 w 1874"/>
                <a:gd name="T115" fmla="*/ 1824 h 3562"/>
                <a:gd name="T116" fmla="*/ 1702 w 1874"/>
                <a:gd name="T117" fmla="*/ 1418 h 3562"/>
                <a:gd name="T118" fmla="*/ 672 w 1874"/>
                <a:gd name="T119" fmla="*/ 3500 h 3562"/>
                <a:gd name="T120" fmla="*/ 290 w 1874"/>
                <a:gd name="T121" fmla="*/ 3036 h 3562"/>
                <a:gd name="T122" fmla="*/ 252 w 1874"/>
                <a:gd name="T123" fmla="*/ 3140 h 3562"/>
                <a:gd name="T124" fmla="*/ 276 w 1874"/>
                <a:gd name="T125" fmla="*/ 3192 h 35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74"/>
                <a:gd name="T190" fmla="*/ 0 h 3562"/>
                <a:gd name="T191" fmla="*/ 1874 w 1874"/>
                <a:gd name="T192" fmla="*/ 3562 h 356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74" h="3562">
                  <a:moveTo>
                    <a:pt x="282" y="3320"/>
                  </a:moveTo>
                  <a:lnTo>
                    <a:pt x="282" y="3320"/>
                  </a:lnTo>
                  <a:lnTo>
                    <a:pt x="286" y="3322"/>
                  </a:lnTo>
                  <a:lnTo>
                    <a:pt x="286" y="3320"/>
                  </a:lnTo>
                  <a:lnTo>
                    <a:pt x="284" y="3316"/>
                  </a:lnTo>
                  <a:lnTo>
                    <a:pt x="282" y="3312"/>
                  </a:lnTo>
                  <a:lnTo>
                    <a:pt x="278" y="3308"/>
                  </a:lnTo>
                  <a:lnTo>
                    <a:pt x="274" y="3308"/>
                  </a:lnTo>
                  <a:lnTo>
                    <a:pt x="274" y="3310"/>
                  </a:lnTo>
                  <a:lnTo>
                    <a:pt x="276" y="3314"/>
                  </a:lnTo>
                  <a:lnTo>
                    <a:pt x="276" y="3316"/>
                  </a:lnTo>
                  <a:lnTo>
                    <a:pt x="282" y="3320"/>
                  </a:lnTo>
                  <a:close/>
                  <a:moveTo>
                    <a:pt x="286" y="3348"/>
                  </a:moveTo>
                  <a:lnTo>
                    <a:pt x="286" y="3348"/>
                  </a:lnTo>
                  <a:lnTo>
                    <a:pt x="288" y="3348"/>
                  </a:lnTo>
                  <a:lnTo>
                    <a:pt x="290" y="3348"/>
                  </a:lnTo>
                  <a:lnTo>
                    <a:pt x="296" y="3344"/>
                  </a:lnTo>
                  <a:lnTo>
                    <a:pt x="294" y="3340"/>
                  </a:lnTo>
                  <a:lnTo>
                    <a:pt x="286" y="3334"/>
                  </a:lnTo>
                  <a:lnTo>
                    <a:pt x="282" y="3330"/>
                  </a:lnTo>
                  <a:lnTo>
                    <a:pt x="278" y="3330"/>
                  </a:lnTo>
                  <a:lnTo>
                    <a:pt x="276" y="3332"/>
                  </a:lnTo>
                  <a:lnTo>
                    <a:pt x="278" y="3334"/>
                  </a:lnTo>
                  <a:lnTo>
                    <a:pt x="278" y="3336"/>
                  </a:lnTo>
                  <a:lnTo>
                    <a:pt x="280" y="3336"/>
                  </a:lnTo>
                  <a:lnTo>
                    <a:pt x="282" y="3336"/>
                  </a:lnTo>
                  <a:lnTo>
                    <a:pt x="284" y="3336"/>
                  </a:lnTo>
                  <a:lnTo>
                    <a:pt x="284" y="3338"/>
                  </a:lnTo>
                  <a:lnTo>
                    <a:pt x="284" y="3340"/>
                  </a:lnTo>
                  <a:lnTo>
                    <a:pt x="284" y="3342"/>
                  </a:lnTo>
                  <a:lnTo>
                    <a:pt x="286" y="3348"/>
                  </a:lnTo>
                  <a:close/>
                  <a:moveTo>
                    <a:pt x="270" y="3286"/>
                  </a:moveTo>
                  <a:lnTo>
                    <a:pt x="270" y="3286"/>
                  </a:lnTo>
                  <a:lnTo>
                    <a:pt x="270" y="3280"/>
                  </a:lnTo>
                  <a:lnTo>
                    <a:pt x="268" y="3278"/>
                  </a:lnTo>
                  <a:lnTo>
                    <a:pt x="266" y="3278"/>
                  </a:lnTo>
                  <a:lnTo>
                    <a:pt x="262" y="3278"/>
                  </a:lnTo>
                  <a:lnTo>
                    <a:pt x="260" y="3280"/>
                  </a:lnTo>
                  <a:lnTo>
                    <a:pt x="256" y="3286"/>
                  </a:lnTo>
                  <a:lnTo>
                    <a:pt x="252" y="3292"/>
                  </a:lnTo>
                  <a:lnTo>
                    <a:pt x="254" y="3292"/>
                  </a:lnTo>
                  <a:lnTo>
                    <a:pt x="258" y="3292"/>
                  </a:lnTo>
                  <a:lnTo>
                    <a:pt x="262" y="3290"/>
                  </a:lnTo>
                  <a:lnTo>
                    <a:pt x="262" y="3288"/>
                  </a:lnTo>
                  <a:lnTo>
                    <a:pt x="264" y="3286"/>
                  </a:lnTo>
                  <a:lnTo>
                    <a:pt x="266" y="3286"/>
                  </a:lnTo>
                  <a:lnTo>
                    <a:pt x="266" y="3288"/>
                  </a:lnTo>
                  <a:lnTo>
                    <a:pt x="268" y="3290"/>
                  </a:lnTo>
                  <a:lnTo>
                    <a:pt x="270" y="3288"/>
                  </a:lnTo>
                  <a:lnTo>
                    <a:pt x="270" y="3286"/>
                  </a:lnTo>
                  <a:close/>
                  <a:moveTo>
                    <a:pt x="262" y="3260"/>
                  </a:moveTo>
                  <a:lnTo>
                    <a:pt x="262" y="3260"/>
                  </a:lnTo>
                  <a:lnTo>
                    <a:pt x="256" y="3260"/>
                  </a:lnTo>
                  <a:lnTo>
                    <a:pt x="254" y="3260"/>
                  </a:lnTo>
                  <a:lnTo>
                    <a:pt x="254" y="3262"/>
                  </a:lnTo>
                  <a:lnTo>
                    <a:pt x="256" y="3264"/>
                  </a:lnTo>
                  <a:lnTo>
                    <a:pt x="258" y="3266"/>
                  </a:lnTo>
                  <a:lnTo>
                    <a:pt x="260" y="3270"/>
                  </a:lnTo>
                  <a:lnTo>
                    <a:pt x="264" y="3272"/>
                  </a:lnTo>
                  <a:lnTo>
                    <a:pt x="266" y="3270"/>
                  </a:lnTo>
                  <a:lnTo>
                    <a:pt x="268" y="3268"/>
                  </a:lnTo>
                  <a:lnTo>
                    <a:pt x="270" y="3266"/>
                  </a:lnTo>
                  <a:lnTo>
                    <a:pt x="274" y="3266"/>
                  </a:lnTo>
                  <a:lnTo>
                    <a:pt x="276" y="3266"/>
                  </a:lnTo>
                  <a:lnTo>
                    <a:pt x="276" y="3258"/>
                  </a:lnTo>
                  <a:lnTo>
                    <a:pt x="274" y="3254"/>
                  </a:lnTo>
                  <a:lnTo>
                    <a:pt x="270" y="3250"/>
                  </a:lnTo>
                  <a:lnTo>
                    <a:pt x="268" y="3250"/>
                  </a:lnTo>
                  <a:lnTo>
                    <a:pt x="266" y="3252"/>
                  </a:lnTo>
                  <a:lnTo>
                    <a:pt x="268" y="3258"/>
                  </a:lnTo>
                  <a:lnTo>
                    <a:pt x="266" y="3260"/>
                  </a:lnTo>
                  <a:lnTo>
                    <a:pt x="262" y="3260"/>
                  </a:lnTo>
                  <a:close/>
                  <a:moveTo>
                    <a:pt x="236" y="3110"/>
                  </a:moveTo>
                  <a:lnTo>
                    <a:pt x="236" y="3110"/>
                  </a:lnTo>
                  <a:lnTo>
                    <a:pt x="238" y="3110"/>
                  </a:lnTo>
                  <a:lnTo>
                    <a:pt x="240" y="3112"/>
                  </a:lnTo>
                  <a:lnTo>
                    <a:pt x="240" y="3118"/>
                  </a:lnTo>
                  <a:lnTo>
                    <a:pt x="240" y="3126"/>
                  </a:lnTo>
                  <a:lnTo>
                    <a:pt x="242" y="3128"/>
                  </a:lnTo>
                  <a:lnTo>
                    <a:pt x="244" y="3128"/>
                  </a:lnTo>
                  <a:lnTo>
                    <a:pt x="248" y="3124"/>
                  </a:lnTo>
                  <a:lnTo>
                    <a:pt x="250" y="3120"/>
                  </a:lnTo>
                  <a:lnTo>
                    <a:pt x="244" y="3108"/>
                  </a:lnTo>
                  <a:lnTo>
                    <a:pt x="240" y="3102"/>
                  </a:lnTo>
                  <a:lnTo>
                    <a:pt x="240" y="3096"/>
                  </a:lnTo>
                  <a:lnTo>
                    <a:pt x="238" y="3090"/>
                  </a:lnTo>
                  <a:lnTo>
                    <a:pt x="236" y="3088"/>
                  </a:lnTo>
                  <a:lnTo>
                    <a:pt x="232" y="3090"/>
                  </a:lnTo>
                  <a:lnTo>
                    <a:pt x="230" y="3094"/>
                  </a:lnTo>
                  <a:lnTo>
                    <a:pt x="230" y="3098"/>
                  </a:lnTo>
                  <a:lnTo>
                    <a:pt x="232" y="3100"/>
                  </a:lnTo>
                  <a:lnTo>
                    <a:pt x="232" y="3104"/>
                  </a:lnTo>
                  <a:lnTo>
                    <a:pt x="230" y="3108"/>
                  </a:lnTo>
                  <a:lnTo>
                    <a:pt x="230" y="3110"/>
                  </a:lnTo>
                  <a:lnTo>
                    <a:pt x="232" y="3110"/>
                  </a:lnTo>
                  <a:lnTo>
                    <a:pt x="236" y="3110"/>
                  </a:lnTo>
                  <a:close/>
                  <a:moveTo>
                    <a:pt x="284" y="3278"/>
                  </a:moveTo>
                  <a:lnTo>
                    <a:pt x="284" y="3278"/>
                  </a:lnTo>
                  <a:lnTo>
                    <a:pt x="284" y="3276"/>
                  </a:lnTo>
                  <a:lnTo>
                    <a:pt x="284" y="3270"/>
                  </a:lnTo>
                  <a:lnTo>
                    <a:pt x="282" y="3264"/>
                  </a:lnTo>
                  <a:lnTo>
                    <a:pt x="280" y="3260"/>
                  </a:lnTo>
                  <a:lnTo>
                    <a:pt x="278" y="3264"/>
                  </a:lnTo>
                  <a:lnTo>
                    <a:pt x="278" y="3270"/>
                  </a:lnTo>
                  <a:lnTo>
                    <a:pt x="280" y="3276"/>
                  </a:lnTo>
                  <a:lnTo>
                    <a:pt x="282" y="3278"/>
                  </a:lnTo>
                  <a:lnTo>
                    <a:pt x="284" y="3278"/>
                  </a:lnTo>
                  <a:close/>
                  <a:moveTo>
                    <a:pt x="304" y="3362"/>
                  </a:moveTo>
                  <a:lnTo>
                    <a:pt x="304" y="3362"/>
                  </a:lnTo>
                  <a:lnTo>
                    <a:pt x="304" y="3358"/>
                  </a:lnTo>
                  <a:lnTo>
                    <a:pt x="304" y="3356"/>
                  </a:lnTo>
                  <a:lnTo>
                    <a:pt x="306" y="3354"/>
                  </a:lnTo>
                  <a:lnTo>
                    <a:pt x="304" y="3352"/>
                  </a:lnTo>
                  <a:lnTo>
                    <a:pt x="302" y="3350"/>
                  </a:lnTo>
                  <a:lnTo>
                    <a:pt x="300" y="3350"/>
                  </a:lnTo>
                  <a:lnTo>
                    <a:pt x="294" y="3356"/>
                  </a:lnTo>
                  <a:lnTo>
                    <a:pt x="292" y="3360"/>
                  </a:lnTo>
                  <a:lnTo>
                    <a:pt x="292" y="3362"/>
                  </a:lnTo>
                  <a:lnTo>
                    <a:pt x="296" y="3368"/>
                  </a:lnTo>
                  <a:lnTo>
                    <a:pt x="298" y="3368"/>
                  </a:lnTo>
                  <a:lnTo>
                    <a:pt x="300" y="3368"/>
                  </a:lnTo>
                  <a:lnTo>
                    <a:pt x="302" y="3366"/>
                  </a:lnTo>
                  <a:lnTo>
                    <a:pt x="304" y="3362"/>
                  </a:lnTo>
                  <a:close/>
                  <a:moveTo>
                    <a:pt x="262" y="3320"/>
                  </a:moveTo>
                  <a:lnTo>
                    <a:pt x="262" y="3320"/>
                  </a:lnTo>
                  <a:lnTo>
                    <a:pt x="260" y="3330"/>
                  </a:lnTo>
                  <a:lnTo>
                    <a:pt x="258" y="3332"/>
                  </a:lnTo>
                  <a:lnTo>
                    <a:pt x="260" y="3330"/>
                  </a:lnTo>
                  <a:lnTo>
                    <a:pt x="264" y="3328"/>
                  </a:lnTo>
                  <a:lnTo>
                    <a:pt x="268" y="3320"/>
                  </a:lnTo>
                  <a:lnTo>
                    <a:pt x="268" y="3316"/>
                  </a:lnTo>
                  <a:lnTo>
                    <a:pt x="266" y="3314"/>
                  </a:lnTo>
                  <a:lnTo>
                    <a:pt x="264" y="3314"/>
                  </a:lnTo>
                  <a:lnTo>
                    <a:pt x="262" y="3320"/>
                  </a:lnTo>
                  <a:close/>
                  <a:moveTo>
                    <a:pt x="276" y="3112"/>
                  </a:moveTo>
                  <a:lnTo>
                    <a:pt x="276" y="3112"/>
                  </a:lnTo>
                  <a:lnTo>
                    <a:pt x="286" y="3114"/>
                  </a:lnTo>
                  <a:lnTo>
                    <a:pt x="288" y="3114"/>
                  </a:lnTo>
                  <a:lnTo>
                    <a:pt x="290" y="3112"/>
                  </a:lnTo>
                  <a:lnTo>
                    <a:pt x="284" y="3110"/>
                  </a:lnTo>
                  <a:lnTo>
                    <a:pt x="276" y="3102"/>
                  </a:lnTo>
                  <a:lnTo>
                    <a:pt x="270" y="3096"/>
                  </a:lnTo>
                  <a:lnTo>
                    <a:pt x="270" y="3098"/>
                  </a:lnTo>
                  <a:lnTo>
                    <a:pt x="270" y="3102"/>
                  </a:lnTo>
                  <a:lnTo>
                    <a:pt x="272" y="3108"/>
                  </a:lnTo>
                  <a:lnTo>
                    <a:pt x="276" y="3112"/>
                  </a:lnTo>
                  <a:close/>
                  <a:moveTo>
                    <a:pt x="274" y="3270"/>
                  </a:moveTo>
                  <a:lnTo>
                    <a:pt x="274" y="3270"/>
                  </a:lnTo>
                  <a:lnTo>
                    <a:pt x="272" y="3270"/>
                  </a:lnTo>
                  <a:lnTo>
                    <a:pt x="270" y="3272"/>
                  </a:lnTo>
                  <a:lnTo>
                    <a:pt x="270" y="3274"/>
                  </a:lnTo>
                  <a:lnTo>
                    <a:pt x="272" y="3276"/>
                  </a:lnTo>
                  <a:lnTo>
                    <a:pt x="274" y="3278"/>
                  </a:lnTo>
                  <a:lnTo>
                    <a:pt x="276" y="3276"/>
                  </a:lnTo>
                  <a:lnTo>
                    <a:pt x="276" y="3272"/>
                  </a:lnTo>
                  <a:lnTo>
                    <a:pt x="274" y="3270"/>
                  </a:lnTo>
                  <a:close/>
                  <a:moveTo>
                    <a:pt x="246" y="3090"/>
                  </a:moveTo>
                  <a:lnTo>
                    <a:pt x="246" y="3090"/>
                  </a:lnTo>
                  <a:lnTo>
                    <a:pt x="250" y="3090"/>
                  </a:lnTo>
                  <a:lnTo>
                    <a:pt x="252" y="3090"/>
                  </a:lnTo>
                  <a:lnTo>
                    <a:pt x="254" y="3092"/>
                  </a:lnTo>
                  <a:lnTo>
                    <a:pt x="258" y="3092"/>
                  </a:lnTo>
                  <a:lnTo>
                    <a:pt x="260" y="3090"/>
                  </a:lnTo>
                  <a:lnTo>
                    <a:pt x="260" y="3084"/>
                  </a:lnTo>
                  <a:lnTo>
                    <a:pt x="260" y="3080"/>
                  </a:lnTo>
                  <a:lnTo>
                    <a:pt x="260" y="3076"/>
                  </a:lnTo>
                  <a:lnTo>
                    <a:pt x="258" y="3078"/>
                  </a:lnTo>
                  <a:lnTo>
                    <a:pt x="256" y="3080"/>
                  </a:lnTo>
                  <a:lnTo>
                    <a:pt x="252" y="3084"/>
                  </a:lnTo>
                  <a:lnTo>
                    <a:pt x="248" y="3086"/>
                  </a:lnTo>
                  <a:lnTo>
                    <a:pt x="244" y="3086"/>
                  </a:lnTo>
                  <a:lnTo>
                    <a:pt x="242" y="3088"/>
                  </a:lnTo>
                  <a:lnTo>
                    <a:pt x="242" y="3090"/>
                  </a:lnTo>
                  <a:lnTo>
                    <a:pt x="246" y="3090"/>
                  </a:lnTo>
                  <a:close/>
                  <a:moveTo>
                    <a:pt x="248" y="3074"/>
                  </a:moveTo>
                  <a:lnTo>
                    <a:pt x="248" y="3074"/>
                  </a:lnTo>
                  <a:lnTo>
                    <a:pt x="246" y="3072"/>
                  </a:lnTo>
                  <a:lnTo>
                    <a:pt x="244" y="3072"/>
                  </a:lnTo>
                  <a:lnTo>
                    <a:pt x="242" y="3074"/>
                  </a:lnTo>
                  <a:lnTo>
                    <a:pt x="244" y="3078"/>
                  </a:lnTo>
                  <a:lnTo>
                    <a:pt x="246" y="3080"/>
                  </a:lnTo>
                  <a:lnTo>
                    <a:pt x="248" y="3078"/>
                  </a:lnTo>
                  <a:lnTo>
                    <a:pt x="250" y="3076"/>
                  </a:lnTo>
                  <a:lnTo>
                    <a:pt x="248" y="3074"/>
                  </a:lnTo>
                  <a:close/>
                  <a:moveTo>
                    <a:pt x="252" y="3118"/>
                  </a:moveTo>
                  <a:lnTo>
                    <a:pt x="252" y="3118"/>
                  </a:lnTo>
                  <a:lnTo>
                    <a:pt x="252" y="3120"/>
                  </a:lnTo>
                  <a:lnTo>
                    <a:pt x="254" y="3122"/>
                  </a:lnTo>
                  <a:lnTo>
                    <a:pt x="266" y="3128"/>
                  </a:lnTo>
                  <a:lnTo>
                    <a:pt x="272" y="3128"/>
                  </a:lnTo>
                  <a:lnTo>
                    <a:pt x="274" y="3124"/>
                  </a:lnTo>
                  <a:lnTo>
                    <a:pt x="272" y="3124"/>
                  </a:lnTo>
                  <a:lnTo>
                    <a:pt x="270" y="3122"/>
                  </a:lnTo>
                  <a:lnTo>
                    <a:pt x="268" y="3118"/>
                  </a:lnTo>
                  <a:lnTo>
                    <a:pt x="270" y="3116"/>
                  </a:lnTo>
                  <a:lnTo>
                    <a:pt x="270" y="3114"/>
                  </a:lnTo>
                  <a:lnTo>
                    <a:pt x="270" y="3108"/>
                  </a:lnTo>
                  <a:lnTo>
                    <a:pt x="266" y="3100"/>
                  </a:lnTo>
                  <a:lnTo>
                    <a:pt x="264" y="3098"/>
                  </a:lnTo>
                  <a:lnTo>
                    <a:pt x="262" y="3102"/>
                  </a:lnTo>
                  <a:lnTo>
                    <a:pt x="262" y="3106"/>
                  </a:lnTo>
                  <a:lnTo>
                    <a:pt x="262" y="3108"/>
                  </a:lnTo>
                  <a:lnTo>
                    <a:pt x="262" y="3114"/>
                  </a:lnTo>
                  <a:lnTo>
                    <a:pt x="262" y="3116"/>
                  </a:lnTo>
                  <a:lnTo>
                    <a:pt x="260" y="3114"/>
                  </a:lnTo>
                  <a:lnTo>
                    <a:pt x="258" y="3114"/>
                  </a:lnTo>
                  <a:lnTo>
                    <a:pt x="252" y="3118"/>
                  </a:lnTo>
                  <a:close/>
                  <a:moveTo>
                    <a:pt x="246" y="3228"/>
                  </a:moveTo>
                  <a:lnTo>
                    <a:pt x="246" y="3228"/>
                  </a:lnTo>
                  <a:lnTo>
                    <a:pt x="248" y="3228"/>
                  </a:lnTo>
                  <a:lnTo>
                    <a:pt x="250" y="3228"/>
                  </a:lnTo>
                  <a:lnTo>
                    <a:pt x="252" y="3228"/>
                  </a:lnTo>
                  <a:lnTo>
                    <a:pt x="254" y="3228"/>
                  </a:lnTo>
                  <a:lnTo>
                    <a:pt x="256" y="3224"/>
                  </a:lnTo>
                  <a:lnTo>
                    <a:pt x="256" y="3222"/>
                  </a:lnTo>
                  <a:lnTo>
                    <a:pt x="258" y="3218"/>
                  </a:lnTo>
                  <a:lnTo>
                    <a:pt x="262" y="3216"/>
                  </a:lnTo>
                  <a:lnTo>
                    <a:pt x="262" y="3214"/>
                  </a:lnTo>
                  <a:lnTo>
                    <a:pt x="260" y="3214"/>
                  </a:lnTo>
                  <a:lnTo>
                    <a:pt x="256" y="3216"/>
                  </a:lnTo>
                  <a:lnTo>
                    <a:pt x="254" y="3216"/>
                  </a:lnTo>
                  <a:lnTo>
                    <a:pt x="254" y="3214"/>
                  </a:lnTo>
                  <a:lnTo>
                    <a:pt x="254" y="3212"/>
                  </a:lnTo>
                  <a:lnTo>
                    <a:pt x="252" y="3212"/>
                  </a:lnTo>
                  <a:lnTo>
                    <a:pt x="248" y="3210"/>
                  </a:lnTo>
                  <a:lnTo>
                    <a:pt x="246" y="3210"/>
                  </a:lnTo>
                  <a:lnTo>
                    <a:pt x="242" y="3208"/>
                  </a:lnTo>
                  <a:lnTo>
                    <a:pt x="238" y="3208"/>
                  </a:lnTo>
                  <a:lnTo>
                    <a:pt x="236" y="3208"/>
                  </a:lnTo>
                  <a:lnTo>
                    <a:pt x="236" y="3210"/>
                  </a:lnTo>
                  <a:lnTo>
                    <a:pt x="240" y="3212"/>
                  </a:lnTo>
                  <a:lnTo>
                    <a:pt x="244" y="3216"/>
                  </a:lnTo>
                  <a:lnTo>
                    <a:pt x="244" y="3218"/>
                  </a:lnTo>
                  <a:lnTo>
                    <a:pt x="242" y="3218"/>
                  </a:lnTo>
                  <a:lnTo>
                    <a:pt x="240" y="3218"/>
                  </a:lnTo>
                  <a:lnTo>
                    <a:pt x="236" y="3218"/>
                  </a:lnTo>
                  <a:lnTo>
                    <a:pt x="232" y="3222"/>
                  </a:lnTo>
                  <a:lnTo>
                    <a:pt x="232" y="3224"/>
                  </a:lnTo>
                  <a:lnTo>
                    <a:pt x="234" y="3226"/>
                  </a:lnTo>
                  <a:lnTo>
                    <a:pt x="238" y="3226"/>
                  </a:lnTo>
                  <a:lnTo>
                    <a:pt x="242" y="3226"/>
                  </a:lnTo>
                  <a:lnTo>
                    <a:pt x="240" y="3230"/>
                  </a:lnTo>
                  <a:lnTo>
                    <a:pt x="240" y="3232"/>
                  </a:lnTo>
                  <a:lnTo>
                    <a:pt x="242" y="3232"/>
                  </a:lnTo>
                  <a:lnTo>
                    <a:pt x="246" y="3228"/>
                  </a:lnTo>
                  <a:close/>
                  <a:moveTo>
                    <a:pt x="256" y="3248"/>
                  </a:moveTo>
                  <a:lnTo>
                    <a:pt x="256" y="3248"/>
                  </a:lnTo>
                  <a:lnTo>
                    <a:pt x="254" y="3250"/>
                  </a:lnTo>
                  <a:lnTo>
                    <a:pt x="254" y="3252"/>
                  </a:lnTo>
                  <a:lnTo>
                    <a:pt x="258" y="3256"/>
                  </a:lnTo>
                  <a:lnTo>
                    <a:pt x="262" y="3258"/>
                  </a:lnTo>
                  <a:lnTo>
                    <a:pt x="264" y="3258"/>
                  </a:lnTo>
                  <a:lnTo>
                    <a:pt x="264" y="3256"/>
                  </a:lnTo>
                  <a:lnTo>
                    <a:pt x="262" y="3252"/>
                  </a:lnTo>
                  <a:lnTo>
                    <a:pt x="260" y="3248"/>
                  </a:lnTo>
                  <a:lnTo>
                    <a:pt x="258" y="3248"/>
                  </a:lnTo>
                  <a:lnTo>
                    <a:pt x="256" y="3248"/>
                  </a:lnTo>
                  <a:close/>
                  <a:moveTo>
                    <a:pt x="254" y="3160"/>
                  </a:moveTo>
                  <a:lnTo>
                    <a:pt x="254" y="3160"/>
                  </a:lnTo>
                  <a:lnTo>
                    <a:pt x="256" y="3160"/>
                  </a:lnTo>
                  <a:lnTo>
                    <a:pt x="256" y="3154"/>
                  </a:lnTo>
                  <a:lnTo>
                    <a:pt x="254" y="3150"/>
                  </a:lnTo>
                  <a:lnTo>
                    <a:pt x="250" y="3150"/>
                  </a:lnTo>
                  <a:lnTo>
                    <a:pt x="246" y="3152"/>
                  </a:lnTo>
                  <a:lnTo>
                    <a:pt x="242" y="3154"/>
                  </a:lnTo>
                  <a:lnTo>
                    <a:pt x="242" y="3156"/>
                  </a:lnTo>
                  <a:lnTo>
                    <a:pt x="246" y="3156"/>
                  </a:lnTo>
                  <a:lnTo>
                    <a:pt x="248" y="3158"/>
                  </a:lnTo>
                  <a:lnTo>
                    <a:pt x="254" y="3160"/>
                  </a:lnTo>
                  <a:close/>
                  <a:moveTo>
                    <a:pt x="248" y="3146"/>
                  </a:moveTo>
                  <a:lnTo>
                    <a:pt x="248" y="3146"/>
                  </a:lnTo>
                  <a:lnTo>
                    <a:pt x="250" y="3144"/>
                  </a:lnTo>
                  <a:lnTo>
                    <a:pt x="250" y="3142"/>
                  </a:lnTo>
                  <a:lnTo>
                    <a:pt x="244" y="3136"/>
                  </a:lnTo>
                  <a:lnTo>
                    <a:pt x="242" y="3136"/>
                  </a:lnTo>
                  <a:lnTo>
                    <a:pt x="244" y="3142"/>
                  </a:lnTo>
                  <a:lnTo>
                    <a:pt x="246" y="3146"/>
                  </a:lnTo>
                  <a:lnTo>
                    <a:pt x="248" y="3146"/>
                  </a:lnTo>
                  <a:close/>
                  <a:moveTo>
                    <a:pt x="282" y="3246"/>
                  </a:moveTo>
                  <a:lnTo>
                    <a:pt x="282" y="3246"/>
                  </a:lnTo>
                  <a:lnTo>
                    <a:pt x="280" y="3242"/>
                  </a:lnTo>
                  <a:lnTo>
                    <a:pt x="278" y="3238"/>
                  </a:lnTo>
                  <a:lnTo>
                    <a:pt x="278" y="3236"/>
                  </a:lnTo>
                  <a:lnTo>
                    <a:pt x="276" y="3234"/>
                  </a:lnTo>
                  <a:lnTo>
                    <a:pt x="272" y="3232"/>
                  </a:lnTo>
                  <a:lnTo>
                    <a:pt x="270" y="3232"/>
                  </a:lnTo>
                  <a:lnTo>
                    <a:pt x="270" y="3234"/>
                  </a:lnTo>
                  <a:lnTo>
                    <a:pt x="272" y="3238"/>
                  </a:lnTo>
                  <a:lnTo>
                    <a:pt x="274" y="3240"/>
                  </a:lnTo>
                  <a:lnTo>
                    <a:pt x="272" y="3242"/>
                  </a:lnTo>
                  <a:lnTo>
                    <a:pt x="272" y="3244"/>
                  </a:lnTo>
                  <a:lnTo>
                    <a:pt x="276" y="3252"/>
                  </a:lnTo>
                  <a:lnTo>
                    <a:pt x="280" y="3256"/>
                  </a:lnTo>
                  <a:lnTo>
                    <a:pt x="284" y="3256"/>
                  </a:lnTo>
                  <a:lnTo>
                    <a:pt x="286" y="3254"/>
                  </a:lnTo>
                  <a:lnTo>
                    <a:pt x="286" y="3252"/>
                  </a:lnTo>
                  <a:lnTo>
                    <a:pt x="282" y="3246"/>
                  </a:lnTo>
                  <a:close/>
                  <a:moveTo>
                    <a:pt x="234" y="3130"/>
                  </a:moveTo>
                  <a:lnTo>
                    <a:pt x="234" y="3130"/>
                  </a:lnTo>
                  <a:lnTo>
                    <a:pt x="228" y="3130"/>
                  </a:lnTo>
                  <a:lnTo>
                    <a:pt x="226" y="3132"/>
                  </a:lnTo>
                  <a:lnTo>
                    <a:pt x="226" y="3134"/>
                  </a:lnTo>
                  <a:lnTo>
                    <a:pt x="228" y="3134"/>
                  </a:lnTo>
                  <a:lnTo>
                    <a:pt x="236" y="3132"/>
                  </a:lnTo>
                  <a:lnTo>
                    <a:pt x="240" y="3132"/>
                  </a:lnTo>
                  <a:lnTo>
                    <a:pt x="240" y="3130"/>
                  </a:lnTo>
                  <a:lnTo>
                    <a:pt x="238" y="3128"/>
                  </a:lnTo>
                  <a:lnTo>
                    <a:pt x="234" y="3130"/>
                  </a:lnTo>
                  <a:close/>
                  <a:moveTo>
                    <a:pt x="224" y="3120"/>
                  </a:moveTo>
                  <a:lnTo>
                    <a:pt x="224" y="3120"/>
                  </a:lnTo>
                  <a:lnTo>
                    <a:pt x="226" y="3124"/>
                  </a:lnTo>
                  <a:lnTo>
                    <a:pt x="228" y="3126"/>
                  </a:lnTo>
                  <a:lnTo>
                    <a:pt x="230" y="3128"/>
                  </a:lnTo>
                  <a:lnTo>
                    <a:pt x="236" y="3126"/>
                  </a:lnTo>
                  <a:lnTo>
                    <a:pt x="238" y="3124"/>
                  </a:lnTo>
                  <a:lnTo>
                    <a:pt x="236" y="3120"/>
                  </a:lnTo>
                  <a:lnTo>
                    <a:pt x="236" y="3116"/>
                  </a:lnTo>
                  <a:lnTo>
                    <a:pt x="234" y="3114"/>
                  </a:lnTo>
                  <a:lnTo>
                    <a:pt x="230" y="3116"/>
                  </a:lnTo>
                  <a:lnTo>
                    <a:pt x="228" y="3116"/>
                  </a:lnTo>
                  <a:lnTo>
                    <a:pt x="226" y="3116"/>
                  </a:lnTo>
                  <a:lnTo>
                    <a:pt x="224" y="3120"/>
                  </a:lnTo>
                  <a:close/>
                  <a:moveTo>
                    <a:pt x="232" y="3160"/>
                  </a:moveTo>
                  <a:lnTo>
                    <a:pt x="232" y="3160"/>
                  </a:lnTo>
                  <a:lnTo>
                    <a:pt x="234" y="3158"/>
                  </a:lnTo>
                  <a:lnTo>
                    <a:pt x="236" y="3156"/>
                  </a:lnTo>
                  <a:lnTo>
                    <a:pt x="238" y="3154"/>
                  </a:lnTo>
                  <a:lnTo>
                    <a:pt x="238" y="3152"/>
                  </a:lnTo>
                  <a:lnTo>
                    <a:pt x="236" y="3148"/>
                  </a:lnTo>
                  <a:lnTo>
                    <a:pt x="236" y="3150"/>
                  </a:lnTo>
                  <a:lnTo>
                    <a:pt x="234" y="3152"/>
                  </a:lnTo>
                  <a:lnTo>
                    <a:pt x="230" y="3154"/>
                  </a:lnTo>
                  <a:lnTo>
                    <a:pt x="228" y="3156"/>
                  </a:lnTo>
                  <a:lnTo>
                    <a:pt x="226" y="3158"/>
                  </a:lnTo>
                  <a:lnTo>
                    <a:pt x="226" y="3160"/>
                  </a:lnTo>
                  <a:lnTo>
                    <a:pt x="228" y="3162"/>
                  </a:lnTo>
                  <a:lnTo>
                    <a:pt x="232" y="3164"/>
                  </a:lnTo>
                  <a:lnTo>
                    <a:pt x="232" y="3160"/>
                  </a:lnTo>
                  <a:close/>
                  <a:moveTo>
                    <a:pt x="290" y="3322"/>
                  </a:moveTo>
                  <a:lnTo>
                    <a:pt x="290" y="3322"/>
                  </a:lnTo>
                  <a:lnTo>
                    <a:pt x="290" y="3324"/>
                  </a:lnTo>
                  <a:lnTo>
                    <a:pt x="292" y="3326"/>
                  </a:lnTo>
                  <a:lnTo>
                    <a:pt x="300" y="3334"/>
                  </a:lnTo>
                  <a:lnTo>
                    <a:pt x="304" y="3338"/>
                  </a:lnTo>
                  <a:lnTo>
                    <a:pt x="302" y="3332"/>
                  </a:lnTo>
                  <a:lnTo>
                    <a:pt x="296" y="3324"/>
                  </a:lnTo>
                  <a:lnTo>
                    <a:pt x="292" y="3322"/>
                  </a:lnTo>
                  <a:lnTo>
                    <a:pt x="290" y="3322"/>
                  </a:lnTo>
                  <a:close/>
                  <a:moveTo>
                    <a:pt x="246" y="3094"/>
                  </a:moveTo>
                  <a:lnTo>
                    <a:pt x="246" y="3094"/>
                  </a:lnTo>
                  <a:lnTo>
                    <a:pt x="244" y="3094"/>
                  </a:lnTo>
                  <a:lnTo>
                    <a:pt x="242" y="3094"/>
                  </a:lnTo>
                  <a:lnTo>
                    <a:pt x="242" y="3098"/>
                  </a:lnTo>
                  <a:lnTo>
                    <a:pt x="250" y="3112"/>
                  </a:lnTo>
                  <a:lnTo>
                    <a:pt x="252" y="3114"/>
                  </a:lnTo>
                  <a:lnTo>
                    <a:pt x="254" y="3112"/>
                  </a:lnTo>
                  <a:lnTo>
                    <a:pt x="256" y="3110"/>
                  </a:lnTo>
                  <a:lnTo>
                    <a:pt x="258" y="3110"/>
                  </a:lnTo>
                  <a:lnTo>
                    <a:pt x="258" y="3108"/>
                  </a:lnTo>
                  <a:lnTo>
                    <a:pt x="258" y="3102"/>
                  </a:lnTo>
                  <a:lnTo>
                    <a:pt x="258" y="3098"/>
                  </a:lnTo>
                  <a:lnTo>
                    <a:pt x="256" y="3096"/>
                  </a:lnTo>
                  <a:lnTo>
                    <a:pt x="246" y="3094"/>
                  </a:lnTo>
                  <a:close/>
                  <a:moveTo>
                    <a:pt x="294" y="3282"/>
                  </a:moveTo>
                  <a:lnTo>
                    <a:pt x="294" y="3282"/>
                  </a:lnTo>
                  <a:lnTo>
                    <a:pt x="294" y="3280"/>
                  </a:lnTo>
                  <a:lnTo>
                    <a:pt x="290" y="3278"/>
                  </a:lnTo>
                  <a:lnTo>
                    <a:pt x="288" y="3280"/>
                  </a:lnTo>
                  <a:lnTo>
                    <a:pt x="288" y="3284"/>
                  </a:lnTo>
                  <a:lnTo>
                    <a:pt x="290" y="3286"/>
                  </a:lnTo>
                  <a:lnTo>
                    <a:pt x="292" y="3286"/>
                  </a:lnTo>
                  <a:lnTo>
                    <a:pt x="294" y="3284"/>
                  </a:lnTo>
                  <a:lnTo>
                    <a:pt x="294" y="3282"/>
                  </a:lnTo>
                  <a:close/>
                  <a:moveTo>
                    <a:pt x="284" y="3284"/>
                  </a:moveTo>
                  <a:lnTo>
                    <a:pt x="284" y="3284"/>
                  </a:lnTo>
                  <a:lnTo>
                    <a:pt x="282" y="3284"/>
                  </a:lnTo>
                  <a:lnTo>
                    <a:pt x="282" y="3286"/>
                  </a:lnTo>
                  <a:lnTo>
                    <a:pt x="282" y="3288"/>
                  </a:lnTo>
                  <a:lnTo>
                    <a:pt x="286" y="3292"/>
                  </a:lnTo>
                  <a:lnTo>
                    <a:pt x="286" y="3288"/>
                  </a:lnTo>
                  <a:lnTo>
                    <a:pt x="286" y="3286"/>
                  </a:lnTo>
                  <a:lnTo>
                    <a:pt x="284" y="3284"/>
                  </a:lnTo>
                  <a:close/>
                  <a:moveTo>
                    <a:pt x="294" y="3312"/>
                  </a:moveTo>
                  <a:lnTo>
                    <a:pt x="294" y="3312"/>
                  </a:lnTo>
                  <a:lnTo>
                    <a:pt x="294" y="3310"/>
                  </a:lnTo>
                  <a:lnTo>
                    <a:pt x="294" y="3306"/>
                  </a:lnTo>
                  <a:lnTo>
                    <a:pt x="290" y="3298"/>
                  </a:lnTo>
                  <a:lnTo>
                    <a:pt x="288" y="3296"/>
                  </a:lnTo>
                  <a:lnTo>
                    <a:pt x="288" y="3298"/>
                  </a:lnTo>
                  <a:lnTo>
                    <a:pt x="288" y="3302"/>
                  </a:lnTo>
                  <a:lnTo>
                    <a:pt x="286" y="3306"/>
                  </a:lnTo>
                  <a:lnTo>
                    <a:pt x="284" y="3308"/>
                  </a:lnTo>
                  <a:lnTo>
                    <a:pt x="286" y="3312"/>
                  </a:lnTo>
                  <a:lnTo>
                    <a:pt x="290" y="3314"/>
                  </a:lnTo>
                  <a:lnTo>
                    <a:pt x="294" y="3312"/>
                  </a:lnTo>
                  <a:close/>
                  <a:moveTo>
                    <a:pt x="240" y="3200"/>
                  </a:moveTo>
                  <a:lnTo>
                    <a:pt x="240" y="3200"/>
                  </a:lnTo>
                  <a:lnTo>
                    <a:pt x="242" y="3200"/>
                  </a:lnTo>
                  <a:lnTo>
                    <a:pt x="242" y="3192"/>
                  </a:lnTo>
                  <a:lnTo>
                    <a:pt x="238" y="3184"/>
                  </a:lnTo>
                  <a:lnTo>
                    <a:pt x="236" y="3184"/>
                  </a:lnTo>
                  <a:lnTo>
                    <a:pt x="234" y="3184"/>
                  </a:lnTo>
                  <a:lnTo>
                    <a:pt x="230" y="3184"/>
                  </a:lnTo>
                  <a:lnTo>
                    <a:pt x="230" y="3186"/>
                  </a:lnTo>
                  <a:lnTo>
                    <a:pt x="230" y="3196"/>
                  </a:lnTo>
                  <a:lnTo>
                    <a:pt x="236" y="3194"/>
                  </a:lnTo>
                  <a:lnTo>
                    <a:pt x="238" y="3192"/>
                  </a:lnTo>
                  <a:lnTo>
                    <a:pt x="238" y="3194"/>
                  </a:lnTo>
                  <a:lnTo>
                    <a:pt x="238" y="3198"/>
                  </a:lnTo>
                  <a:lnTo>
                    <a:pt x="240" y="3200"/>
                  </a:lnTo>
                  <a:close/>
                  <a:moveTo>
                    <a:pt x="236" y="3146"/>
                  </a:moveTo>
                  <a:lnTo>
                    <a:pt x="236" y="3146"/>
                  </a:lnTo>
                  <a:lnTo>
                    <a:pt x="238" y="3146"/>
                  </a:lnTo>
                  <a:lnTo>
                    <a:pt x="240" y="3148"/>
                  </a:lnTo>
                  <a:lnTo>
                    <a:pt x="242" y="3148"/>
                  </a:lnTo>
                  <a:lnTo>
                    <a:pt x="242" y="3146"/>
                  </a:lnTo>
                  <a:lnTo>
                    <a:pt x="240" y="3142"/>
                  </a:lnTo>
                  <a:lnTo>
                    <a:pt x="236" y="3138"/>
                  </a:lnTo>
                  <a:lnTo>
                    <a:pt x="232" y="3138"/>
                  </a:lnTo>
                  <a:lnTo>
                    <a:pt x="228" y="3138"/>
                  </a:lnTo>
                  <a:lnTo>
                    <a:pt x="224" y="3140"/>
                  </a:lnTo>
                  <a:lnTo>
                    <a:pt x="224" y="3144"/>
                  </a:lnTo>
                  <a:lnTo>
                    <a:pt x="226" y="3146"/>
                  </a:lnTo>
                  <a:lnTo>
                    <a:pt x="230" y="3146"/>
                  </a:lnTo>
                  <a:lnTo>
                    <a:pt x="236" y="3146"/>
                  </a:lnTo>
                  <a:close/>
                  <a:moveTo>
                    <a:pt x="292" y="2928"/>
                  </a:moveTo>
                  <a:lnTo>
                    <a:pt x="292" y="2928"/>
                  </a:lnTo>
                  <a:lnTo>
                    <a:pt x="294" y="2930"/>
                  </a:lnTo>
                  <a:lnTo>
                    <a:pt x="296" y="2930"/>
                  </a:lnTo>
                  <a:lnTo>
                    <a:pt x="298" y="2930"/>
                  </a:lnTo>
                  <a:lnTo>
                    <a:pt x="302" y="2930"/>
                  </a:lnTo>
                  <a:lnTo>
                    <a:pt x="304" y="2930"/>
                  </a:lnTo>
                  <a:lnTo>
                    <a:pt x="306" y="2928"/>
                  </a:lnTo>
                  <a:lnTo>
                    <a:pt x="302" y="2918"/>
                  </a:lnTo>
                  <a:lnTo>
                    <a:pt x="300" y="2916"/>
                  </a:lnTo>
                  <a:lnTo>
                    <a:pt x="298" y="2916"/>
                  </a:lnTo>
                  <a:lnTo>
                    <a:pt x="294" y="2918"/>
                  </a:lnTo>
                  <a:lnTo>
                    <a:pt x="290" y="2918"/>
                  </a:lnTo>
                  <a:lnTo>
                    <a:pt x="286" y="2918"/>
                  </a:lnTo>
                  <a:lnTo>
                    <a:pt x="284" y="2920"/>
                  </a:lnTo>
                  <a:lnTo>
                    <a:pt x="284" y="2922"/>
                  </a:lnTo>
                  <a:lnTo>
                    <a:pt x="288" y="2924"/>
                  </a:lnTo>
                  <a:lnTo>
                    <a:pt x="290" y="2924"/>
                  </a:lnTo>
                  <a:lnTo>
                    <a:pt x="292" y="2928"/>
                  </a:lnTo>
                  <a:close/>
                  <a:moveTo>
                    <a:pt x="294" y="2944"/>
                  </a:moveTo>
                  <a:lnTo>
                    <a:pt x="294" y="2944"/>
                  </a:lnTo>
                  <a:lnTo>
                    <a:pt x="296" y="2944"/>
                  </a:lnTo>
                  <a:lnTo>
                    <a:pt x="298" y="2942"/>
                  </a:lnTo>
                  <a:lnTo>
                    <a:pt x="300" y="2940"/>
                  </a:lnTo>
                  <a:lnTo>
                    <a:pt x="298" y="2940"/>
                  </a:lnTo>
                  <a:lnTo>
                    <a:pt x="292" y="2940"/>
                  </a:lnTo>
                  <a:lnTo>
                    <a:pt x="290" y="2940"/>
                  </a:lnTo>
                  <a:lnTo>
                    <a:pt x="290" y="2942"/>
                  </a:lnTo>
                  <a:lnTo>
                    <a:pt x="288" y="2944"/>
                  </a:lnTo>
                  <a:lnTo>
                    <a:pt x="290" y="2944"/>
                  </a:lnTo>
                  <a:lnTo>
                    <a:pt x="294" y="2944"/>
                  </a:lnTo>
                  <a:close/>
                  <a:moveTo>
                    <a:pt x="278" y="2914"/>
                  </a:moveTo>
                  <a:lnTo>
                    <a:pt x="278" y="2914"/>
                  </a:lnTo>
                  <a:lnTo>
                    <a:pt x="278" y="2916"/>
                  </a:lnTo>
                  <a:lnTo>
                    <a:pt x="282" y="2916"/>
                  </a:lnTo>
                  <a:lnTo>
                    <a:pt x="286" y="2914"/>
                  </a:lnTo>
                  <a:lnTo>
                    <a:pt x="292" y="2914"/>
                  </a:lnTo>
                  <a:lnTo>
                    <a:pt x="294" y="2914"/>
                  </a:lnTo>
                  <a:lnTo>
                    <a:pt x="294" y="2912"/>
                  </a:lnTo>
                  <a:lnTo>
                    <a:pt x="288" y="2908"/>
                  </a:lnTo>
                  <a:lnTo>
                    <a:pt x="286" y="2908"/>
                  </a:lnTo>
                  <a:lnTo>
                    <a:pt x="282" y="2908"/>
                  </a:lnTo>
                  <a:lnTo>
                    <a:pt x="278" y="2914"/>
                  </a:lnTo>
                  <a:close/>
                  <a:moveTo>
                    <a:pt x="276" y="2888"/>
                  </a:moveTo>
                  <a:lnTo>
                    <a:pt x="276" y="2888"/>
                  </a:lnTo>
                  <a:lnTo>
                    <a:pt x="280" y="2886"/>
                  </a:lnTo>
                  <a:lnTo>
                    <a:pt x="282" y="2884"/>
                  </a:lnTo>
                  <a:lnTo>
                    <a:pt x="282" y="2882"/>
                  </a:lnTo>
                  <a:lnTo>
                    <a:pt x="282" y="2880"/>
                  </a:lnTo>
                  <a:lnTo>
                    <a:pt x="278" y="2880"/>
                  </a:lnTo>
                  <a:lnTo>
                    <a:pt x="272" y="2884"/>
                  </a:lnTo>
                  <a:lnTo>
                    <a:pt x="270" y="2884"/>
                  </a:lnTo>
                  <a:lnTo>
                    <a:pt x="270" y="2886"/>
                  </a:lnTo>
                  <a:lnTo>
                    <a:pt x="272" y="2888"/>
                  </a:lnTo>
                  <a:lnTo>
                    <a:pt x="276" y="2888"/>
                  </a:lnTo>
                  <a:close/>
                  <a:moveTo>
                    <a:pt x="282" y="2902"/>
                  </a:moveTo>
                  <a:lnTo>
                    <a:pt x="282" y="2902"/>
                  </a:lnTo>
                  <a:lnTo>
                    <a:pt x="284" y="2902"/>
                  </a:lnTo>
                  <a:lnTo>
                    <a:pt x="290" y="2900"/>
                  </a:lnTo>
                  <a:lnTo>
                    <a:pt x="296" y="2898"/>
                  </a:lnTo>
                  <a:lnTo>
                    <a:pt x="296" y="2896"/>
                  </a:lnTo>
                  <a:lnTo>
                    <a:pt x="294" y="2894"/>
                  </a:lnTo>
                  <a:lnTo>
                    <a:pt x="292" y="2894"/>
                  </a:lnTo>
                  <a:lnTo>
                    <a:pt x="282" y="2894"/>
                  </a:lnTo>
                  <a:lnTo>
                    <a:pt x="276" y="2894"/>
                  </a:lnTo>
                  <a:lnTo>
                    <a:pt x="276" y="2896"/>
                  </a:lnTo>
                  <a:lnTo>
                    <a:pt x="278" y="2900"/>
                  </a:lnTo>
                  <a:lnTo>
                    <a:pt x="282" y="2902"/>
                  </a:lnTo>
                  <a:close/>
                  <a:moveTo>
                    <a:pt x="296" y="2950"/>
                  </a:moveTo>
                  <a:lnTo>
                    <a:pt x="296" y="2950"/>
                  </a:lnTo>
                  <a:lnTo>
                    <a:pt x="294" y="2948"/>
                  </a:lnTo>
                  <a:lnTo>
                    <a:pt x="290" y="2950"/>
                  </a:lnTo>
                  <a:lnTo>
                    <a:pt x="290" y="2952"/>
                  </a:lnTo>
                  <a:lnTo>
                    <a:pt x="290" y="2954"/>
                  </a:lnTo>
                  <a:lnTo>
                    <a:pt x="292" y="2956"/>
                  </a:lnTo>
                  <a:lnTo>
                    <a:pt x="294" y="2954"/>
                  </a:lnTo>
                  <a:lnTo>
                    <a:pt x="296" y="2952"/>
                  </a:lnTo>
                  <a:lnTo>
                    <a:pt x="296" y="2950"/>
                  </a:lnTo>
                  <a:close/>
                  <a:moveTo>
                    <a:pt x="302" y="2888"/>
                  </a:moveTo>
                  <a:lnTo>
                    <a:pt x="302" y="2888"/>
                  </a:lnTo>
                  <a:lnTo>
                    <a:pt x="300" y="2890"/>
                  </a:lnTo>
                  <a:lnTo>
                    <a:pt x="300" y="2892"/>
                  </a:lnTo>
                  <a:lnTo>
                    <a:pt x="302" y="2898"/>
                  </a:lnTo>
                  <a:lnTo>
                    <a:pt x="304" y="2900"/>
                  </a:lnTo>
                  <a:lnTo>
                    <a:pt x="308" y="2898"/>
                  </a:lnTo>
                  <a:lnTo>
                    <a:pt x="310" y="2896"/>
                  </a:lnTo>
                  <a:lnTo>
                    <a:pt x="308" y="2894"/>
                  </a:lnTo>
                  <a:lnTo>
                    <a:pt x="306" y="2890"/>
                  </a:lnTo>
                  <a:lnTo>
                    <a:pt x="302" y="2888"/>
                  </a:lnTo>
                  <a:close/>
                  <a:moveTo>
                    <a:pt x="304" y="2856"/>
                  </a:moveTo>
                  <a:lnTo>
                    <a:pt x="304" y="2856"/>
                  </a:lnTo>
                  <a:lnTo>
                    <a:pt x="304" y="2858"/>
                  </a:lnTo>
                  <a:lnTo>
                    <a:pt x="304" y="2862"/>
                  </a:lnTo>
                  <a:lnTo>
                    <a:pt x="306" y="2864"/>
                  </a:lnTo>
                  <a:lnTo>
                    <a:pt x="308" y="2864"/>
                  </a:lnTo>
                  <a:lnTo>
                    <a:pt x="310" y="2862"/>
                  </a:lnTo>
                  <a:lnTo>
                    <a:pt x="308" y="2860"/>
                  </a:lnTo>
                  <a:lnTo>
                    <a:pt x="306" y="2856"/>
                  </a:lnTo>
                  <a:lnTo>
                    <a:pt x="304" y="2856"/>
                  </a:lnTo>
                  <a:close/>
                  <a:moveTo>
                    <a:pt x="300" y="2968"/>
                  </a:moveTo>
                  <a:lnTo>
                    <a:pt x="300" y="2968"/>
                  </a:lnTo>
                  <a:lnTo>
                    <a:pt x="304" y="2964"/>
                  </a:lnTo>
                  <a:lnTo>
                    <a:pt x="304" y="2962"/>
                  </a:lnTo>
                  <a:lnTo>
                    <a:pt x="304" y="2960"/>
                  </a:lnTo>
                  <a:lnTo>
                    <a:pt x="300" y="2962"/>
                  </a:lnTo>
                  <a:lnTo>
                    <a:pt x="298" y="2964"/>
                  </a:lnTo>
                  <a:lnTo>
                    <a:pt x="296" y="2968"/>
                  </a:lnTo>
                  <a:lnTo>
                    <a:pt x="296" y="2970"/>
                  </a:lnTo>
                  <a:lnTo>
                    <a:pt x="300" y="2968"/>
                  </a:lnTo>
                  <a:close/>
                  <a:moveTo>
                    <a:pt x="290" y="2888"/>
                  </a:moveTo>
                  <a:lnTo>
                    <a:pt x="290" y="2888"/>
                  </a:lnTo>
                  <a:lnTo>
                    <a:pt x="294" y="2888"/>
                  </a:lnTo>
                  <a:lnTo>
                    <a:pt x="294" y="2886"/>
                  </a:lnTo>
                  <a:lnTo>
                    <a:pt x="292" y="2884"/>
                  </a:lnTo>
                  <a:lnTo>
                    <a:pt x="290" y="2884"/>
                  </a:lnTo>
                  <a:lnTo>
                    <a:pt x="282" y="2888"/>
                  </a:lnTo>
                  <a:lnTo>
                    <a:pt x="280" y="2888"/>
                  </a:lnTo>
                  <a:lnTo>
                    <a:pt x="282" y="2890"/>
                  </a:lnTo>
                  <a:lnTo>
                    <a:pt x="290" y="2888"/>
                  </a:lnTo>
                  <a:close/>
                  <a:moveTo>
                    <a:pt x="250" y="2970"/>
                  </a:moveTo>
                  <a:lnTo>
                    <a:pt x="250" y="2970"/>
                  </a:lnTo>
                  <a:lnTo>
                    <a:pt x="250" y="2972"/>
                  </a:lnTo>
                  <a:lnTo>
                    <a:pt x="248" y="2974"/>
                  </a:lnTo>
                  <a:lnTo>
                    <a:pt x="248" y="2978"/>
                  </a:lnTo>
                  <a:lnTo>
                    <a:pt x="252" y="2980"/>
                  </a:lnTo>
                  <a:lnTo>
                    <a:pt x="254" y="2980"/>
                  </a:lnTo>
                  <a:lnTo>
                    <a:pt x="260" y="2974"/>
                  </a:lnTo>
                  <a:lnTo>
                    <a:pt x="262" y="2972"/>
                  </a:lnTo>
                  <a:lnTo>
                    <a:pt x="262" y="2968"/>
                  </a:lnTo>
                  <a:lnTo>
                    <a:pt x="262" y="2964"/>
                  </a:lnTo>
                  <a:lnTo>
                    <a:pt x="260" y="2962"/>
                  </a:lnTo>
                  <a:lnTo>
                    <a:pt x="256" y="2962"/>
                  </a:lnTo>
                  <a:lnTo>
                    <a:pt x="250" y="2966"/>
                  </a:lnTo>
                  <a:lnTo>
                    <a:pt x="248" y="2966"/>
                  </a:lnTo>
                  <a:lnTo>
                    <a:pt x="250" y="2970"/>
                  </a:lnTo>
                  <a:close/>
                  <a:moveTo>
                    <a:pt x="540" y="3562"/>
                  </a:moveTo>
                  <a:lnTo>
                    <a:pt x="540" y="3562"/>
                  </a:lnTo>
                  <a:lnTo>
                    <a:pt x="544" y="3562"/>
                  </a:lnTo>
                  <a:lnTo>
                    <a:pt x="548" y="3562"/>
                  </a:lnTo>
                  <a:lnTo>
                    <a:pt x="554" y="3560"/>
                  </a:lnTo>
                  <a:lnTo>
                    <a:pt x="554" y="3558"/>
                  </a:lnTo>
                  <a:lnTo>
                    <a:pt x="552" y="3558"/>
                  </a:lnTo>
                  <a:lnTo>
                    <a:pt x="546" y="3558"/>
                  </a:lnTo>
                  <a:lnTo>
                    <a:pt x="542" y="3560"/>
                  </a:lnTo>
                  <a:lnTo>
                    <a:pt x="540" y="3562"/>
                  </a:lnTo>
                  <a:close/>
                  <a:moveTo>
                    <a:pt x="560" y="3548"/>
                  </a:moveTo>
                  <a:lnTo>
                    <a:pt x="560" y="3548"/>
                  </a:lnTo>
                  <a:lnTo>
                    <a:pt x="558" y="3550"/>
                  </a:lnTo>
                  <a:lnTo>
                    <a:pt x="556" y="3548"/>
                  </a:lnTo>
                  <a:lnTo>
                    <a:pt x="554" y="3550"/>
                  </a:lnTo>
                  <a:lnTo>
                    <a:pt x="552" y="3552"/>
                  </a:lnTo>
                  <a:lnTo>
                    <a:pt x="554" y="3554"/>
                  </a:lnTo>
                  <a:lnTo>
                    <a:pt x="560" y="3556"/>
                  </a:lnTo>
                  <a:lnTo>
                    <a:pt x="562" y="3556"/>
                  </a:lnTo>
                  <a:lnTo>
                    <a:pt x="564" y="3556"/>
                  </a:lnTo>
                  <a:lnTo>
                    <a:pt x="562" y="3548"/>
                  </a:lnTo>
                  <a:lnTo>
                    <a:pt x="560" y="3544"/>
                  </a:lnTo>
                  <a:lnTo>
                    <a:pt x="560" y="3546"/>
                  </a:lnTo>
                  <a:lnTo>
                    <a:pt x="560" y="3548"/>
                  </a:lnTo>
                  <a:close/>
                  <a:moveTo>
                    <a:pt x="556" y="3506"/>
                  </a:moveTo>
                  <a:lnTo>
                    <a:pt x="556" y="3506"/>
                  </a:lnTo>
                  <a:lnTo>
                    <a:pt x="530" y="3504"/>
                  </a:lnTo>
                  <a:lnTo>
                    <a:pt x="522" y="3504"/>
                  </a:lnTo>
                  <a:lnTo>
                    <a:pt x="522" y="3506"/>
                  </a:lnTo>
                  <a:lnTo>
                    <a:pt x="526" y="3508"/>
                  </a:lnTo>
                  <a:lnTo>
                    <a:pt x="528" y="3510"/>
                  </a:lnTo>
                  <a:lnTo>
                    <a:pt x="528" y="3512"/>
                  </a:lnTo>
                  <a:lnTo>
                    <a:pt x="528" y="3516"/>
                  </a:lnTo>
                  <a:lnTo>
                    <a:pt x="530" y="3522"/>
                  </a:lnTo>
                  <a:lnTo>
                    <a:pt x="532" y="3524"/>
                  </a:lnTo>
                  <a:lnTo>
                    <a:pt x="536" y="3524"/>
                  </a:lnTo>
                  <a:lnTo>
                    <a:pt x="546" y="3524"/>
                  </a:lnTo>
                  <a:lnTo>
                    <a:pt x="550" y="3524"/>
                  </a:lnTo>
                  <a:lnTo>
                    <a:pt x="550" y="3522"/>
                  </a:lnTo>
                  <a:lnTo>
                    <a:pt x="550" y="3520"/>
                  </a:lnTo>
                  <a:lnTo>
                    <a:pt x="554" y="3518"/>
                  </a:lnTo>
                  <a:lnTo>
                    <a:pt x="556" y="3520"/>
                  </a:lnTo>
                  <a:lnTo>
                    <a:pt x="558" y="3524"/>
                  </a:lnTo>
                  <a:lnTo>
                    <a:pt x="558" y="3526"/>
                  </a:lnTo>
                  <a:lnTo>
                    <a:pt x="562" y="3528"/>
                  </a:lnTo>
                  <a:lnTo>
                    <a:pt x="566" y="3526"/>
                  </a:lnTo>
                  <a:lnTo>
                    <a:pt x="568" y="3524"/>
                  </a:lnTo>
                  <a:lnTo>
                    <a:pt x="572" y="3514"/>
                  </a:lnTo>
                  <a:lnTo>
                    <a:pt x="572" y="3512"/>
                  </a:lnTo>
                  <a:lnTo>
                    <a:pt x="572" y="3508"/>
                  </a:lnTo>
                  <a:lnTo>
                    <a:pt x="568" y="3506"/>
                  </a:lnTo>
                  <a:lnTo>
                    <a:pt x="562" y="3506"/>
                  </a:lnTo>
                  <a:lnTo>
                    <a:pt x="556" y="3506"/>
                  </a:lnTo>
                  <a:close/>
                  <a:moveTo>
                    <a:pt x="522" y="3532"/>
                  </a:moveTo>
                  <a:lnTo>
                    <a:pt x="522" y="3532"/>
                  </a:lnTo>
                  <a:lnTo>
                    <a:pt x="516" y="3528"/>
                  </a:lnTo>
                  <a:lnTo>
                    <a:pt x="520" y="3528"/>
                  </a:lnTo>
                  <a:lnTo>
                    <a:pt x="524" y="3526"/>
                  </a:lnTo>
                  <a:lnTo>
                    <a:pt x="524" y="3524"/>
                  </a:lnTo>
                  <a:lnTo>
                    <a:pt x="518" y="3520"/>
                  </a:lnTo>
                  <a:lnTo>
                    <a:pt x="510" y="3520"/>
                  </a:lnTo>
                  <a:lnTo>
                    <a:pt x="506" y="3520"/>
                  </a:lnTo>
                  <a:lnTo>
                    <a:pt x="506" y="3518"/>
                  </a:lnTo>
                  <a:lnTo>
                    <a:pt x="514" y="3516"/>
                  </a:lnTo>
                  <a:lnTo>
                    <a:pt x="520" y="3514"/>
                  </a:lnTo>
                  <a:lnTo>
                    <a:pt x="520" y="3512"/>
                  </a:lnTo>
                  <a:lnTo>
                    <a:pt x="520" y="3510"/>
                  </a:lnTo>
                  <a:lnTo>
                    <a:pt x="518" y="3508"/>
                  </a:lnTo>
                  <a:lnTo>
                    <a:pt x="512" y="3506"/>
                  </a:lnTo>
                  <a:lnTo>
                    <a:pt x="504" y="3506"/>
                  </a:lnTo>
                  <a:lnTo>
                    <a:pt x="498" y="3508"/>
                  </a:lnTo>
                  <a:lnTo>
                    <a:pt x="490" y="3508"/>
                  </a:lnTo>
                  <a:lnTo>
                    <a:pt x="486" y="3508"/>
                  </a:lnTo>
                  <a:lnTo>
                    <a:pt x="478" y="3510"/>
                  </a:lnTo>
                  <a:lnTo>
                    <a:pt x="462" y="3514"/>
                  </a:lnTo>
                  <a:lnTo>
                    <a:pt x="454" y="3516"/>
                  </a:lnTo>
                  <a:lnTo>
                    <a:pt x="454" y="3518"/>
                  </a:lnTo>
                  <a:lnTo>
                    <a:pt x="464" y="3524"/>
                  </a:lnTo>
                  <a:lnTo>
                    <a:pt x="466" y="3526"/>
                  </a:lnTo>
                  <a:lnTo>
                    <a:pt x="462" y="3528"/>
                  </a:lnTo>
                  <a:lnTo>
                    <a:pt x="470" y="3532"/>
                  </a:lnTo>
                  <a:lnTo>
                    <a:pt x="476" y="3534"/>
                  </a:lnTo>
                  <a:lnTo>
                    <a:pt x="480" y="3536"/>
                  </a:lnTo>
                  <a:lnTo>
                    <a:pt x="486" y="3540"/>
                  </a:lnTo>
                  <a:lnTo>
                    <a:pt x="490" y="3540"/>
                  </a:lnTo>
                  <a:lnTo>
                    <a:pt x="490" y="3538"/>
                  </a:lnTo>
                  <a:lnTo>
                    <a:pt x="482" y="3530"/>
                  </a:lnTo>
                  <a:lnTo>
                    <a:pt x="480" y="3526"/>
                  </a:lnTo>
                  <a:lnTo>
                    <a:pt x="482" y="3524"/>
                  </a:lnTo>
                  <a:lnTo>
                    <a:pt x="486" y="3524"/>
                  </a:lnTo>
                  <a:lnTo>
                    <a:pt x="490" y="3524"/>
                  </a:lnTo>
                  <a:lnTo>
                    <a:pt x="494" y="3524"/>
                  </a:lnTo>
                  <a:lnTo>
                    <a:pt x="498" y="3524"/>
                  </a:lnTo>
                  <a:lnTo>
                    <a:pt x="500" y="3524"/>
                  </a:lnTo>
                  <a:lnTo>
                    <a:pt x="496" y="3532"/>
                  </a:lnTo>
                  <a:lnTo>
                    <a:pt x="496" y="3536"/>
                  </a:lnTo>
                  <a:lnTo>
                    <a:pt x="500" y="3540"/>
                  </a:lnTo>
                  <a:lnTo>
                    <a:pt x="502" y="3540"/>
                  </a:lnTo>
                  <a:lnTo>
                    <a:pt x="506" y="3538"/>
                  </a:lnTo>
                  <a:lnTo>
                    <a:pt x="510" y="3536"/>
                  </a:lnTo>
                  <a:lnTo>
                    <a:pt x="512" y="3538"/>
                  </a:lnTo>
                  <a:lnTo>
                    <a:pt x="514" y="3540"/>
                  </a:lnTo>
                  <a:lnTo>
                    <a:pt x="518" y="3540"/>
                  </a:lnTo>
                  <a:lnTo>
                    <a:pt x="522" y="3542"/>
                  </a:lnTo>
                  <a:lnTo>
                    <a:pt x="522" y="3544"/>
                  </a:lnTo>
                  <a:lnTo>
                    <a:pt x="524" y="3548"/>
                  </a:lnTo>
                  <a:lnTo>
                    <a:pt x="526" y="3548"/>
                  </a:lnTo>
                  <a:lnTo>
                    <a:pt x="528" y="3550"/>
                  </a:lnTo>
                  <a:lnTo>
                    <a:pt x="532" y="3554"/>
                  </a:lnTo>
                  <a:lnTo>
                    <a:pt x="534" y="3552"/>
                  </a:lnTo>
                  <a:lnTo>
                    <a:pt x="534" y="3548"/>
                  </a:lnTo>
                  <a:lnTo>
                    <a:pt x="534" y="3544"/>
                  </a:lnTo>
                  <a:lnTo>
                    <a:pt x="532" y="3542"/>
                  </a:lnTo>
                  <a:lnTo>
                    <a:pt x="532" y="3538"/>
                  </a:lnTo>
                  <a:lnTo>
                    <a:pt x="530" y="3536"/>
                  </a:lnTo>
                  <a:lnTo>
                    <a:pt x="522" y="3532"/>
                  </a:lnTo>
                  <a:close/>
                  <a:moveTo>
                    <a:pt x="476" y="3508"/>
                  </a:moveTo>
                  <a:lnTo>
                    <a:pt x="476" y="3508"/>
                  </a:lnTo>
                  <a:lnTo>
                    <a:pt x="484" y="3506"/>
                  </a:lnTo>
                  <a:lnTo>
                    <a:pt x="484" y="3504"/>
                  </a:lnTo>
                  <a:lnTo>
                    <a:pt x="472" y="3502"/>
                  </a:lnTo>
                  <a:lnTo>
                    <a:pt x="464" y="3502"/>
                  </a:lnTo>
                  <a:lnTo>
                    <a:pt x="458" y="3502"/>
                  </a:lnTo>
                  <a:lnTo>
                    <a:pt x="450" y="3506"/>
                  </a:lnTo>
                  <a:lnTo>
                    <a:pt x="448" y="3508"/>
                  </a:lnTo>
                  <a:lnTo>
                    <a:pt x="456" y="3510"/>
                  </a:lnTo>
                  <a:lnTo>
                    <a:pt x="462" y="3510"/>
                  </a:lnTo>
                  <a:lnTo>
                    <a:pt x="476" y="3508"/>
                  </a:lnTo>
                  <a:close/>
                  <a:moveTo>
                    <a:pt x="572" y="3528"/>
                  </a:moveTo>
                  <a:lnTo>
                    <a:pt x="572" y="3528"/>
                  </a:lnTo>
                  <a:lnTo>
                    <a:pt x="574" y="3530"/>
                  </a:lnTo>
                  <a:lnTo>
                    <a:pt x="578" y="3530"/>
                  </a:lnTo>
                  <a:lnTo>
                    <a:pt x="580" y="3528"/>
                  </a:lnTo>
                  <a:lnTo>
                    <a:pt x="582" y="3524"/>
                  </a:lnTo>
                  <a:lnTo>
                    <a:pt x="580" y="3522"/>
                  </a:lnTo>
                  <a:lnTo>
                    <a:pt x="578" y="3522"/>
                  </a:lnTo>
                  <a:lnTo>
                    <a:pt x="574" y="3524"/>
                  </a:lnTo>
                  <a:lnTo>
                    <a:pt x="572" y="3528"/>
                  </a:lnTo>
                  <a:close/>
                  <a:moveTo>
                    <a:pt x="636" y="3486"/>
                  </a:moveTo>
                  <a:lnTo>
                    <a:pt x="636" y="3486"/>
                  </a:lnTo>
                  <a:lnTo>
                    <a:pt x="628" y="3488"/>
                  </a:lnTo>
                  <a:lnTo>
                    <a:pt x="622" y="3486"/>
                  </a:lnTo>
                  <a:lnTo>
                    <a:pt x="616" y="3484"/>
                  </a:lnTo>
                  <a:lnTo>
                    <a:pt x="610" y="3482"/>
                  </a:lnTo>
                  <a:lnTo>
                    <a:pt x="602" y="3478"/>
                  </a:lnTo>
                  <a:lnTo>
                    <a:pt x="594" y="3470"/>
                  </a:lnTo>
                  <a:lnTo>
                    <a:pt x="584" y="3462"/>
                  </a:lnTo>
                  <a:lnTo>
                    <a:pt x="574" y="3456"/>
                  </a:lnTo>
                  <a:lnTo>
                    <a:pt x="562" y="3448"/>
                  </a:lnTo>
                  <a:lnTo>
                    <a:pt x="548" y="3436"/>
                  </a:lnTo>
                  <a:lnTo>
                    <a:pt x="538" y="3424"/>
                  </a:lnTo>
                  <a:lnTo>
                    <a:pt x="532" y="3414"/>
                  </a:lnTo>
                  <a:lnTo>
                    <a:pt x="530" y="3404"/>
                  </a:lnTo>
                  <a:lnTo>
                    <a:pt x="528" y="3404"/>
                  </a:lnTo>
                  <a:lnTo>
                    <a:pt x="522" y="3402"/>
                  </a:lnTo>
                  <a:lnTo>
                    <a:pt x="516" y="3402"/>
                  </a:lnTo>
                  <a:lnTo>
                    <a:pt x="514" y="3400"/>
                  </a:lnTo>
                  <a:lnTo>
                    <a:pt x="512" y="3396"/>
                  </a:lnTo>
                  <a:lnTo>
                    <a:pt x="516" y="3390"/>
                  </a:lnTo>
                  <a:lnTo>
                    <a:pt x="520" y="3386"/>
                  </a:lnTo>
                  <a:lnTo>
                    <a:pt x="522" y="3386"/>
                  </a:lnTo>
                  <a:lnTo>
                    <a:pt x="524" y="3390"/>
                  </a:lnTo>
                  <a:lnTo>
                    <a:pt x="524" y="3392"/>
                  </a:lnTo>
                  <a:lnTo>
                    <a:pt x="526" y="3394"/>
                  </a:lnTo>
                  <a:lnTo>
                    <a:pt x="528" y="3392"/>
                  </a:lnTo>
                  <a:lnTo>
                    <a:pt x="528" y="3388"/>
                  </a:lnTo>
                  <a:lnTo>
                    <a:pt x="524" y="3380"/>
                  </a:lnTo>
                  <a:lnTo>
                    <a:pt x="510" y="3364"/>
                  </a:lnTo>
                  <a:lnTo>
                    <a:pt x="510" y="3502"/>
                  </a:lnTo>
                  <a:lnTo>
                    <a:pt x="518" y="3498"/>
                  </a:lnTo>
                  <a:lnTo>
                    <a:pt x="520" y="3496"/>
                  </a:lnTo>
                  <a:lnTo>
                    <a:pt x="522" y="3496"/>
                  </a:lnTo>
                  <a:lnTo>
                    <a:pt x="530" y="3498"/>
                  </a:lnTo>
                  <a:lnTo>
                    <a:pt x="544" y="3500"/>
                  </a:lnTo>
                  <a:lnTo>
                    <a:pt x="560" y="3502"/>
                  </a:lnTo>
                  <a:lnTo>
                    <a:pt x="576" y="3504"/>
                  </a:lnTo>
                  <a:lnTo>
                    <a:pt x="584" y="3506"/>
                  </a:lnTo>
                  <a:lnTo>
                    <a:pt x="588" y="3508"/>
                  </a:lnTo>
                  <a:lnTo>
                    <a:pt x="596" y="3512"/>
                  </a:lnTo>
                  <a:lnTo>
                    <a:pt x="598" y="3510"/>
                  </a:lnTo>
                  <a:lnTo>
                    <a:pt x="602" y="3508"/>
                  </a:lnTo>
                  <a:lnTo>
                    <a:pt x="606" y="3506"/>
                  </a:lnTo>
                  <a:lnTo>
                    <a:pt x="614" y="3506"/>
                  </a:lnTo>
                  <a:lnTo>
                    <a:pt x="620" y="3502"/>
                  </a:lnTo>
                  <a:lnTo>
                    <a:pt x="624" y="3500"/>
                  </a:lnTo>
                  <a:lnTo>
                    <a:pt x="626" y="3502"/>
                  </a:lnTo>
                  <a:lnTo>
                    <a:pt x="630" y="3506"/>
                  </a:lnTo>
                  <a:lnTo>
                    <a:pt x="632" y="3504"/>
                  </a:lnTo>
                  <a:lnTo>
                    <a:pt x="634" y="3502"/>
                  </a:lnTo>
                  <a:lnTo>
                    <a:pt x="638" y="3502"/>
                  </a:lnTo>
                  <a:lnTo>
                    <a:pt x="640" y="3502"/>
                  </a:lnTo>
                  <a:lnTo>
                    <a:pt x="642" y="3502"/>
                  </a:lnTo>
                  <a:lnTo>
                    <a:pt x="646" y="3494"/>
                  </a:lnTo>
                  <a:lnTo>
                    <a:pt x="648" y="3488"/>
                  </a:lnTo>
                  <a:lnTo>
                    <a:pt x="648" y="3486"/>
                  </a:lnTo>
                  <a:lnTo>
                    <a:pt x="642" y="3486"/>
                  </a:lnTo>
                  <a:lnTo>
                    <a:pt x="636" y="3486"/>
                  </a:lnTo>
                  <a:close/>
                  <a:moveTo>
                    <a:pt x="436" y="3502"/>
                  </a:moveTo>
                  <a:lnTo>
                    <a:pt x="436" y="3502"/>
                  </a:lnTo>
                  <a:lnTo>
                    <a:pt x="428" y="3504"/>
                  </a:lnTo>
                  <a:lnTo>
                    <a:pt x="426" y="3506"/>
                  </a:lnTo>
                  <a:lnTo>
                    <a:pt x="420" y="3506"/>
                  </a:lnTo>
                  <a:lnTo>
                    <a:pt x="414" y="3506"/>
                  </a:lnTo>
                  <a:lnTo>
                    <a:pt x="414" y="3508"/>
                  </a:lnTo>
                  <a:lnTo>
                    <a:pt x="414" y="3510"/>
                  </a:lnTo>
                  <a:lnTo>
                    <a:pt x="416" y="3514"/>
                  </a:lnTo>
                  <a:lnTo>
                    <a:pt x="418" y="3514"/>
                  </a:lnTo>
                  <a:lnTo>
                    <a:pt x="428" y="3516"/>
                  </a:lnTo>
                  <a:lnTo>
                    <a:pt x="430" y="3516"/>
                  </a:lnTo>
                  <a:lnTo>
                    <a:pt x="432" y="3518"/>
                  </a:lnTo>
                  <a:lnTo>
                    <a:pt x="432" y="3520"/>
                  </a:lnTo>
                  <a:lnTo>
                    <a:pt x="432" y="3522"/>
                  </a:lnTo>
                  <a:lnTo>
                    <a:pt x="436" y="3522"/>
                  </a:lnTo>
                  <a:lnTo>
                    <a:pt x="442" y="3518"/>
                  </a:lnTo>
                  <a:lnTo>
                    <a:pt x="442" y="3516"/>
                  </a:lnTo>
                  <a:lnTo>
                    <a:pt x="442" y="3512"/>
                  </a:lnTo>
                  <a:lnTo>
                    <a:pt x="438" y="3512"/>
                  </a:lnTo>
                  <a:lnTo>
                    <a:pt x="432" y="3510"/>
                  </a:lnTo>
                  <a:lnTo>
                    <a:pt x="434" y="3508"/>
                  </a:lnTo>
                  <a:lnTo>
                    <a:pt x="438" y="3508"/>
                  </a:lnTo>
                  <a:lnTo>
                    <a:pt x="442" y="3506"/>
                  </a:lnTo>
                  <a:lnTo>
                    <a:pt x="444" y="3504"/>
                  </a:lnTo>
                  <a:lnTo>
                    <a:pt x="440" y="3504"/>
                  </a:lnTo>
                  <a:lnTo>
                    <a:pt x="436" y="3502"/>
                  </a:lnTo>
                  <a:close/>
                  <a:moveTo>
                    <a:pt x="290" y="2874"/>
                  </a:moveTo>
                  <a:lnTo>
                    <a:pt x="290" y="2874"/>
                  </a:lnTo>
                  <a:lnTo>
                    <a:pt x="292" y="2876"/>
                  </a:lnTo>
                  <a:lnTo>
                    <a:pt x="294" y="2874"/>
                  </a:lnTo>
                  <a:lnTo>
                    <a:pt x="294" y="2872"/>
                  </a:lnTo>
                  <a:lnTo>
                    <a:pt x="294" y="2870"/>
                  </a:lnTo>
                  <a:lnTo>
                    <a:pt x="290" y="2868"/>
                  </a:lnTo>
                  <a:lnTo>
                    <a:pt x="290" y="2874"/>
                  </a:lnTo>
                  <a:close/>
                  <a:moveTo>
                    <a:pt x="592" y="3524"/>
                  </a:moveTo>
                  <a:lnTo>
                    <a:pt x="592" y="3524"/>
                  </a:lnTo>
                  <a:lnTo>
                    <a:pt x="596" y="3524"/>
                  </a:lnTo>
                  <a:lnTo>
                    <a:pt x="598" y="3524"/>
                  </a:lnTo>
                  <a:lnTo>
                    <a:pt x="598" y="3522"/>
                  </a:lnTo>
                  <a:lnTo>
                    <a:pt x="596" y="3518"/>
                  </a:lnTo>
                  <a:lnTo>
                    <a:pt x="594" y="3518"/>
                  </a:lnTo>
                  <a:lnTo>
                    <a:pt x="590" y="3520"/>
                  </a:lnTo>
                  <a:lnTo>
                    <a:pt x="590" y="3522"/>
                  </a:lnTo>
                  <a:lnTo>
                    <a:pt x="592" y="3524"/>
                  </a:lnTo>
                  <a:close/>
                  <a:moveTo>
                    <a:pt x="310" y="3406"/>
                  </a:moveTo>
                  <a:lnTo>
                    <a:pt x="310" y="3406"/>
                  </a:lnTo>
                  <a:lnTo>
                    <a:pt x="314" y="3406"/>
                  </a:lnTo>
                  <a:lnTo>
                    <a:pt x="318" y="3406"/>
                  </a:lnTo>
                  <a:lnTo>
                    <a:pt x="322" y="3406"/>
                  </a:lnTo>
                  <a:lnTo>
                    <a:pt x="326" y="3408"/>
                  </a:lnTo>
                  <a:lnTo>
                    <a:pt x="328" y="3408"/>
                  </a:lnTo>
                  <a:lnTo>
                    <a:pt x="324" y="3402"/>
                  </a:lnTo>
                  <a:lnTo>
                    <a:pt x="318" y="3396"/>
                  </a:lnTo>
                  <a:lnTo>
                    <a:pt x="316" y="3394"/>
                  </a:lnTo>
                  <a:lnTo>
                    <a:pt x="314" y="3394"/>
                  </a:lnTo>
                  <a:lnTo>
                    <a:pt x="312" y="3394"/>
                  </a:lnTo>
                  <a:lnTo>
                    <a:pt x="310" y="3392"/>
                  </a:lnTo>
                  <a:lnTo>
                    <a:pt x="308" y="3390"/>
                  </a:lnTo>
                  <a:lnTo>
                    <a:pt x="306" y="3392"/>
                  </a:lnTo>
                  <a:lnTo>
                    <a:pt x="304" y="3390"/>
                  </a:lnTo>
                  <a:lnTo>
                    <a:pt x="294" y="3384"/>
                  </a:lnTo>
                  <a:lnTo>
                    <a:pt x="284" y="3382"/>
                  </a:lnTo>
                  <a:lnTo>
                    <a:pt x="280" y="3378"/>
                  </a:lnTo>
                  <a:lnTo>
                    <a:pt x="274" y="3374"/>
                  </a:lnTo>
                  <a:lnTo>
                    <a:pt x="268" y="3370"/>
                  </a:lnTo>
                  <a:lnTo>
                    <a:pt x="264" y="3368"/>
                  </a:lnTo>
                  <a:lnTo>
                    <a:pt x="262" y="3370"/>
                  </a:lnTo>
                  <a:lnTo>
                    <a:pt x="266" y="3374"/>
                  </a:lnTo>
                  <a:lnTo>
                    <a:pt x="270" y="3376"/>
                  </a:lnTo>
                  <a:lnTo>
                    <a:pt x="270" y="3380"/>
                  </a:lnTo>
                  <a:lnTo>
                    <a:pt x="268" y="3380"/>
                  </a:lnTo>
                  <a:lnTo>
                    <a:pt x="272" y="3382"/>
                  </a:lnTo>
                  <a:lnTo>
                    <a:pt x="276" y="3384"/>
                  </a:lnTo>
                  <a:lnTo>
                    <a:pt x="278" y="3388"/>
                  </a:lnTo>
                  <a:lnTo>
                    <a:pt x="282" y="3390"/>
                  </a:lnTo>
                  <a:lnTo>
                    <a:pt x="288" y="3392"/>
                  </a:lnTo>
                  <a:lnTo>
                    <a:pt x="294" y="3392"/>
                  </a:lnTo>
                  <a:lnTo>
                    <a:pt x="296" y="3394"/>
                  </a:lnTo>
                  <a:lnTo>
                    <a:pt x="300" y="3396"/>
                  </a:lnTo>
                  <a:lnTo>
                    <a:pt x="302" y="3398"/>
                  </a:lnTo>
                  <a:lnTo>
                    <a:pt x="304" y="3398"/>
                  </a:lnTo>
                  <a:lnTo>
                    <a:pt x="308" y="3398"/>
                  </a:lnTo>
                  <a:lnTo>
                    <a:pt x="310" y="3400"/>
                  </a:lnTo>
                  <a:lnTo>
                    <a:pt x="310" y="3402"/>
                  </a:lnTo>
                  <a:lnTo>
                    <a:pt x="310" y="3404"/>
                  </a:lnTo>
                  <a:lnTo>
                    <a:pt x="310" y="3406"/>
                  </a:lnTo>
                  <a:close/>
                  <a:moveTo>
                    <a:pt x="262" y="3306"/>
                  </a:moveTo>
                  <a:lnTo>
                    <a:pt x="262" y="3306"/>
                  </a:lnTo>
                  <a:lnTo>
                    <a:pt x="260" y="3302"/>
                  </a:lnTo>
                  <a:lnTo>
                    <a:pt x="258" y="3302"/>
                  </a:lnTo>
                  <a:lnTo>
                    <a:pt x="258" y="3304"/>
                  </a:lnTo>
                  <a:lnTo>
                    <a:pt x="258" y="3310"/>
                  </a:lnTo>
                  <a:lnTo>
                    <a:pt x="258" y="3314"/>
                  </a:lnTo>
                  <a:lnTo>
                    <a:pt x="254" y="3308"/>
                  </a:lnTo>
                  <a:lnTo>
                    <a:pt x="252" y="3308"/>
                  </a:lnTo>
                  <a:lnTo>
                    <a:pt x="250" y="3310"/>
                  </a:lnTo>
                  <a:lnTo>
                    <a:pt x="248" y="3314"/>
                  </a:lnTo>
                  <a:lnTo>
                    <a:pt x="250" y="3318"/>
                  </a:lnTo>
                  <a:lnTo>
                    <a:pt x="252" y="3320"/>
                  </a:lnTo>
                  <a:lnTo>
                    <a:pt x="252" y="3322"/>
                  </a:lnTo>
                  <a:lnTo>
                    <a:pt x="250" y="3324"/>
                  </a:lnTo>
                  <a:lnTo>
                    <a:pt x="252" y="3328"/>
                  </a:lnTo>
                  <a:lnTo>
                    <a:pt x="252" y="3332"/>
                  </a:lnTo>
                  <a:lnTo>
                    <a:pt x="254" y="3332"/>
                  </a:lnTo>
                  <a:lnTo>
                    <a:pt x="258" y="3324"/>
                  </a:lnTo>
                  <a:lnTo>
                    <a:pt x="260" y="3314"/>
                  </a:lnTo>
                  <a:lnTo>
                    <a:pt x="262" y="3310"/>
                  </a:lnTo>
                  <a:lnTo>
                    <a:pt x="262" y="3306"/>
                  </a:lnTo>
                  <a:close/>
                  <a:moveTo>
                    <a:pt x="284" y="3406"/>
                  </a:moveTo>
                  <a:lnTo>
                    <a:pt x="284" y="3406"/>
                  </a:lnTo>
                  <a:lnTo>
                    <a:pt x="286" y="3406"/>
                  </a:lnTo>
                  <a:lnTo>
                    <a:pt x="288" y="3404"/>
                  </a:lnTo>
                  <a:lnTo>
                    <a:pt x="290" y="3402"/>
                  </a:lnTo>
                  <a:lnTo>
                    <a:pt x="290" y="3400"/>
                  </a:lnTo>
                  <a:lnTo>
                    <a:pt x="286" y="3398"/>
                  </a:lnTo>
                  <a:lnTo>
                    <a:pt x="284" y="3400"/>
                  </a:lnTo>
                  <a:lnTo>
                    <a:pt x="284" y="3404"/>
                  </a:lnTo>
                  <a:lnTo>
                    <a:pt x="284" y="3406"/>
                  </a:lnTo>
                  <a:close/>
                  <a:moveTo>
                    <a:pt x="268" y="3336"/>
                  </a:moveTo>
                  <a:lnTo>
                    <a:pt x="268" y="3336"/>
                  </a:lnTo>
                  <a:lnTo>
                    <a:pt x="260" y="3336"/>
                  </a:lnTo>
                  <a:lnTo>
                    <a:pt x="258" y="3336"/>
                  </a:lnTo>
                  <a:lnTo>
                    <a:pt x="256" y="3338"/>
                  </a:lnTo>
                  <a:lnTo>
                    <a:pt x="258" y="3340"/>
                  </a:lnTo>
                  <a:lnTo>
                    <a:pt x="262" y="3342"/>
                  </a:lnTo>
                  <a:lnTo>
                    <a:pt x="264" y="3342"/>
                  </a:lnTo>
                  <a:lnTo>
                    <a:pt x="268" y="3340"/>
                  </a:lnTo>
                  <a:lnTo>
                    <a:pt x="268" y="3338"/>
                  </a:lnTo>
                  <a:lnTo>
                    <a:pt x="268" y="3336"/>
                  </a:lnTo>
                  <a:close/>
                  <a:moveTo>
                    <a:pt x="412" y="3500"/>
                  </a:moveTo>
                  <a:lnTo>
                    <a:pt x="412" y="3500"/>
                  </a:lnTo>
                  <a:lnTo>
                    <a:pt x="406" y="3498"/>
                  </a:lnTo>
                  <a:lnTo>
                    <a:pt x="402" y="3496"/>
                  </a:lnTo>
                  <a:lnTo>
                    <a:pt x="398" y="3498"/>
                  </a:lnTo>
                  <a:lnTo>
                    <a:pt x="396" y="3500"/>
                  </a:lnTo>
                  <a:lnTo>
                    <a:pt x="396" y="3502"/>
                  </a:lnTo>
                  <a:lnTo>
                    <a:pt x="398" y="3504"/>
                  </a:lnTo>
                  <a:lnTo>
                    <a:pt x="402" y="3502"/>
                  </a:lnTo>
                  <a:lnTo>
                    <a:pt x="406" y="3500"/>
                  </a:lnTo>
                  <a:lnTo>
                    <a:pt x="408" y="3502"/>
                  </a:lnTo>
                  <a:lnTo>
                    <a:pt x="410" y="3502"/>
                  </a:lnTo>
                  <a:lnTo>
                    <a:pt x="414" y="3504"/>
                  </a:lnTo>
                  <a:lnTo>
                    <a:pt x="414" y="3502"/>
                  </a:lnTo>
                  <a:lnTo>
                    <a:pt x="416" y="3500"/>
                  </a:lnTo>
                  <a:lnTo>
                    <a:pt x="414" y="3500"/>
                  </a:lnTo>
                  <a:lnTo>
                    <a:pt x="412" y="3500"/>
                  </a:lnTo>
                  <a:close/>
                  <a:moveTo>
                    <a:pt x="248" y="3284"/>
                  </a:moveTo>
                  <a:lnTo>
                    <a:pt x="248" y="3284"/>
                  </a:lnTo>
                  <a:lnTo>
                    <a:pt x="244" y="3282"/>
                  </a:lnTo>
                  <a:lnTo>
                    <a:pt x="244" y="3284"/>
                  </a:lnTo>
                  <a:lnTo>
                    <a:pt x="244" y="3292"/>
                  </a:lnTo>
                  <a:lnTo>
                    <a:pt x="240" y="3300"/>
                  </a:lnTo>
                  <a:lnTo>
                    <a:pt x="240" y="3302"/>
                  </a:lnTo>
                  <a:lnTo>
                    <a:pt x="244" y="3302"/>
                  </a:lnTo>
                  <a:lnTo>
                    <a:pt x="246" y="3300"/>
                  </a:lnTo>
                  <a:lnTo>
                    <a:pt x="246" y="3298"/>
                  </a:lnTo>
                  <a:lnTo>
                    <a:pt x="248" y="3294"/>
                  </a:lnTo>
                  <a:lnTo>
                    <a:pt x="248" y="3292"/>
                  </a:lnTo>
                  <a:lnTo>
                    <a:pt x="252" y="3288"/>
                  </a:lnTo>
                  <a:lnTo>
                    <a:pt x="248" y="3284"/>
                  </a:lnTo>
                  <a:close/>
                  <a:moveTo>
                    <a:pt x="376" y="3462"/>
                  </a:moveTo>
                  <a:lnTo>
                    <a:pt x="376" y="3462"/>
                  </a:lnTo>
                  <a:lnTo>
                    <a:pt x="376" y="3466"/>
                  </a:lnTo>
                  <a:lnTo>
                    <a:pt x="378" y="3468"/>
                  </a:lnTo>
                  <a:lnTo>
                    <a:pt x="380" y="3468"/>
                  </a:lnTo>
                  <a:lnTo>
                    <a:pt x="380" y="3464"/>
                  </a:lnTo>
                  <a:lnTo>
                    <a:pt x="380" y="3462"/>
                  </a:lnTo>
                  <a:lnTo>
                    <a:pt x="382" y="3462"/>
                  </a:lnTo>
                  <a:lnTo>
                    <a:pt x="384" y="3460"/>
                  </a:lnTo>
                  <a:lnTo>
                    <a:pt x="384" y="3456"/>
                  </a:lnTo>
                  <a:lnTo>
                    <a:pt x="386" y="3454"/>
                  </a:lnTo>
                  <a:lnTo>
                    <a:pt x="386" y="3452"/>
                  </a:lnTo>
                  <a:lnTo>
                    <a:pt x="386" y="3448"/>
                  </a:lnTo>
                  <a:lnTo>
                    <a:pt x="386" y="3444"/>
                  </a:lnTo>
                  <a:lnTo>
                    <a:pt x="386" y="3442"/>
                  </a:lnTo>
                  <a:lnTo>
                    <a:pt x="384" y="3440"/>
                  </a:lnTo>
                  <a:lnTo>
                    <a:pt x="378" y="3438"/>
                  </a:lnTo>
                  <a:lnTo>
                    <a:pt x="376" y="3438"/>
                  </a:lnTo>
                  <a:lnTo>
                    <a:pt x="374" y="3442"/>
                  </a:lnTo>
                  <a:lnTo>
                    <a:pt x="372" y="3444"/>
                  </a:lnTo>
                  <a:lnTo>
                    <a:pt x="370" y="3442"/>
                  </a:lnTo>
                  <a:lnTo>
                    <a:pt x="368" y="3442"/>
                  </a:lnTo>
                  <a:lnTo>
                    <a:pt x="364" y="3442"/>
                  </a:lnTo>
                  <a:lnTo>
                    <a:pt x="362" y="3444"/>
                  </a:lnTo>
                  <a:lnTo>
                    <a:pt x="362" y="3446"/>
                  </a:lnTo>
                  <a:lnTo>
                    <a:pt x="368" y="3452"/>
                  </a:lnTo>
                  <a:lnTo>
                    <a:pt x="374" y="3458"/>
                  </a:lnTo>
                  <a:lnTo>
                    <a:pt x="376" y="3460"/>
                  </a:lnTo>
                  <a:lnTo>
                    <a:pt x="376" y="3462"/>
                  </a:lnTo>
                  <a:close/>
                  <a:moveTo>
                    <a:pt x="360" y="3454"/>
                  </a:moveTo>
                  <a:lnTo>
                    <a:pt x="360" y="3454"/>
                  </a:lnTo>
                  <a:lnTo>
                    <a:pt x="358" y="3458"/>
                  </a:lnTo>
                  <a:lnTo>
                    <a:pt x="354" y="3458"/>
                  </a:lnTo>
                  <a:lnTo>
                    <a:pt x="352" y="3460"/>
                  </a:lnTo>
                  <a:lnTo>
                    <a:pt x="354" y="3462"/>
                  </a:lnTo>
                  <a:lnTo>
                    <a:pt x="356" y="3464"/>
                  </a:lnTo>
                  <a:lnTo>
                    <a:pt x="358" y="3464"/>
                  </a:lnTo>
                  <a:lnTo>
                    <a:pt x="364" y="3458"/>
                  </a:lnTo>
                  <a:lnTo>
                    <a:pt x="364" y="3456"/>
                  </a:lnTo>
                  <a:lnTo>
                    <a:pt x="364" y="3454"/>
                  </a:lnTo>
                  <a:lnTo>
                    <a:pt x="362" y="3452"/>
                  </a:lnTo>
                  <a:lnTo>
                    <a:pt x="360" y="3454"/>
                  </a:lnTo>
                  <a:close/>
                  <a:moveTo>
                    <a:pt x="390" y="3462"/>
                  </a:moveTo>
                  <a:lnTo>
                    <a:pt x="390" y="3462"/>
                  </a:lnTo>
                  <a:lnTo>
                    <a:pt x="394" y="3462"/>
                  </a:lnTo>
                  <a:lnTo>
                    <a:pt x="394" y="3460"/>
                  </a:lnTo>
                  <a:lnTo>
                    <a:pt x="396" y="3458"/>
                  </a:lnTo>
                  <a:lnTo>
                    <a:pt x="398" y="3460"/>
                  </a:lnTo>
                  <a:lnTo>
                    <a:pt x="402" y="3462"/>
                  </a:lnTo>
                  <a:lnTo>
                    <a:pt x="402" y="3464"/>
                  </a:lnTo>
                  <a:lnTo>
                    <a:pt x="402" y="3466"/>
                  </a:lnTo>
                  <a:lnTo>
                    <a:pt x="406" y="3468"/>
                  </a:lnTo>
                  <a:lnTo>
                    <a:pt x="410" y="3468"/>
                  </a:lnTo>
                  <a:lnTo>
                    <a:pt x="412" y="3466"/>
                  </a:lnTo>
                  <a:lnTo>
                    <a:pt x="412" y="3454"/>
                  </a:lnTo>
                  <a:lnTo>
                    <a:pt x="410" y="3450"/>
                  </a:lnTo>
                  <a:lnTo>
                    <a:pt x="408" y="3450"/>
                  </a:lnTo>
                  <a:lnTo>
                    <a:pt x="406" y="3450"/>
                  </a:lnTo>
                  <a:lnTo>
                    <a:pt x="402" y="3448"/>
                  </a:lnTo>
                  <a:lnTo>
                    <a:pt x="400" y="3444"/>
                  </a:lnTo>
                  <a:lnTo>
                    <a:pt x="394" y="3442"/>
                  </a:lnTo>
                  <a:lnTo>
                    <a:pt x="390" y="3444"/>
                  </a:lnTo>
                  <a:lnTo>
                    <a:pt x="388" y="3446"/>
                  </a:lnTo>
                  <a:lnTo>
                    <a:pt x="388" y="3448"/>
                  </a:lnTo>
                  <a:lnTo>
                    <a:pt x="390" y="3454"/>
                  </a:lnTo>
                  <a:lnTo>
                    <a:pt x="388" y="3456"/>
                  </a:lnTo>
                  <a:lnTo>
                    <a:pt x="388" y="3460"/>
                  </a:lnTo>
                  <a:lnTo>
                    <a:pt x="390" y="3462"/>
                  </a:lnTo>
                  <a:close/>
                  <a:moveTo>
                    <a:pt x="356" y="3450"/>
                  </a:moveTo>
                  <a:lnTo>
                    <a:pt x="356" y="3450"/>
                  </a:lnTo>
                  <a:lnTo>
                    <a:pt x="358" y="3450"/>
                  </a:lnTo>
                  <a:lnTo>
                    <a:pt x="360" y="3450"/>
                  </a:lnTo>
                  <a:lnTo>
                    <a:pt x="358" y="3444"/>
                  </a:lnTo>
                  <a:lnTo>
                    <a:pt x="358" y="3442"/>
                  </a:lnTo>
                  <a:lnTo>
                    <a:pt x="358" y="3440"/>
                  </a:lnTo>
                  <a:lnTo>
                    <a:pt x="362" y="3438"/>
                  </a:lnTo>
                  <a:lnTo>
                    <a:pt x="366" y="3436"/>
                  </a:lnTo>
                  <a:lnTo>
                    <a:pt x="366" y="3434"/>
                  </a:lnTo>
                  <a:lnTo>
                    <a:pt x="366" y="3432"/>
                  </a:lnTo>
                  <a:lnTo>
                    <a:pt x="362" y="3430"/>
                  </a:lnTo>
                  <a:lnTo>
                    <a:pt x="360" y="3430"/>
                  </a:lnTo>
                  <a:lnTo>
                    <a:pt x="358" y="3428"/>
                  </a:lnTo>
                  <a:lnTo>
                    <a:pt x="356" y="3426"/>
                  </a:lnTo>
                  <a:lnTo>
                    <a:pt x="354" y="3422"/>
                  </a:lnTo>
                  <a:lnTo>
                    <a:pt x="352" y="3420"/>
                  </a:lnTo>
                  <a:lnTo>
                    <a:pt x="348" y="3418"/>
                  </a:lnTo>
                  <a:lnTo>
                    <a:pt x="346" y="3420"/>
                  </a:lnTo>
                  <a:lnTo>
                    <a:pt x="344" y="3420"/>
                  </a:lnTo>
                  <a:lnTo>
                    <a:pt x="344" y="3418"/>
                  </a:lnTo>
                  <a:lnTo>
                    <a:pt x="342" y="3418"/>
                  </a:lnTo>
                  <a:lnTo>
                    <a:pt x="340" y="3420"/>
                  </a:lnTo>
                  <a:lnTo>
                    <a:pt x="338" y="3422"/>
                  </a:lnTo>
                  <a:lnTo>
                    <a:pt x="338" y="3418"/>
                  </a:lnTo>
                  <a:lnTo>
                    <a:pt x="336" y="3414"/>
                  </a:lnTo>
                  <a:lnTo>
                    <a:pt x="332" y="3410"/>
                  </a:lnTo>
                  <a:lnTo>
                    <a:pt x="328" y="3410"/>
                  </a:lnTo>
                  <a:lnTo>
                    <a:pt x="328" y="3412"/>
                  </a:lnTo>
                  <a:lnTo>
                    <a:pt x="328" y="3414"/>
                  </a:lnTo>
                  <a:lnTo>
                    <a:pt x="322" y="3414"/>
                  </a:lnTo>
                  <a:lnTo>
                    <a:pt x="320" y="3414"/>
                  </a:lnTo>
                  <a:lnTo>
                    <a:pt x="318" y="3414"/>
                  </a:lnTo>
                  <a:lnTo>
                    <a:pt x="320" y="3418"/>
                  </a:lnTo>
                  <a:lnTo>
                    <a:pt x="322" y="3422"/>
                  </a:lnTo>
                  <a:lnTo>
                    <a:pt x="320" y="3422"/>
                  </a:lnTo>
                  <a:lnTo>
                    <a:pt x="314" y="3420"/>
                  </a:lnTo>
                  <a:lnTo>
                    <a:pt x="310" y="3422"/>
                  </a:lnTo>
                  <a:lnTo>
                    <a:pt x="308" y="3424"/>
                  </a:lnTo>
                  <a:lnTo>
                    <a:pt x="308" y="3426"/>
                  </a:lnTo>
                  <a:lnTo>
                    <a:pt x="310" y="3428"/>
                  </a:lnTo>
                  <a:lnTo>
                    <a:pt x="312" y="3430"/>
                  </a:lnTo>
                  <a:lnTo>
                    <a:pt x="312" y="3432"/>
                  </a:lnTo>
                  <a:lnTo>
                    <a:pt x="316" y="3432"/>
                  </a:lnTo>
                  <a:lnTo>
                    <a:pt x="320" y="3430"/>
                  </a:lnTo>
                  <a:lnTo>
                    <a:pt x="322" y="3432"/>
                  </a:lnTo>
                  <a:lnTo>
                    <a:pt x="322" y="3434"/>
                  </a:lnTo>
                  <a:lnTo>
                    <a:pt x="322" y="3442"/>
                  </a:lnTo>
                  <a:lnTo>
                    <a:pt x="324" y="3444"/>
                  </a:lnTo>
                  <a:lnTo>
                    <a:pt x="328" y="3448"/>
                  </a:lnTo>
                  <a:lnTo>
                    <a:pt x="330" y="3448"/>
                  </a:lnTo>
                  <a:lnTo>
                    <a:pt x="332" y="3448"/>
                  </a:lnTo>
                  <a:lnTo>
                    <a:pt x="332" y="3442"/>
                  </a:lnTo>
                  <a:lnTo>
                    <a:pt x="332" y="3438"/>
                  </a:lnTo>
                  <a:lnTo>
                    <a:pt x="334" y="3438"/>
                  </a:lnTo>
                  <a:lnTo>
                    <a:pt x="336" y="3440"/>
                  </a:lnTo>
                  <a:lnTo>
                    <a:pt x="340" y="3438"/>
                  </a:lnTo>
                  <a:lnTo>
                    <a:pt x="342" y="3438"/>
                  </a:lnTo>
                  <a:lnTo>
                    <a:pt x="342" y="3442"/>
                  </a:lnTo>
                  <a:lnTo>
                    <a:pt x="340" y="3448"/>
                  </a:lnTo>
                  <a:lnTo>
                    <a:pt x="336" y="3450"/>
                  </a:lnTo>
                  <a:lnTo>
                    <a:pt x="334" y="3452"/>
                  </a:lnTo>
                  <a:lnTo>
                    <a:pt x="338" y="3454"/>
                  </a:lnTo>
                  <a:lnTo>
                    <a:pt x="342" y="3454"/>
                  </a:lnTo>
                  <a:lnTo>
                    <a:pt x="346" y="3454"/>
                  </a:lnTo>
                  <a:lnTo>
                    <a:pt x="348" y="3452"/>
                  </a:lnTo>
                  <a:lnTo>
                    <a:pt x="350" y="3452"/>
                  </a:lnTo>
                  <a:lnTo>
                    <a:pt x="352" y="3452"/>
                  </a:lnTo>
                  <a:lnTo>
                    <a:pt x="352" y="3450"/>
                  </a:lnTo>
                  <a:lnTo>
                    <a:pt x="354" y="3448"/>
                  </a:lnTo>
                  <a:lnTo>
                    <a:pt x="356" y="3450"/>
                  </a:lnTo>
                  <a:close/>
                  <a:moveTo>
                    <a:pt x="490" y="3366"/>
                  </a:moveTo>
                  <a:lnTo>
                    <a:pt x="490" y="3366"/>
                  </a:lnTo>
                  <a:lnTo>
                    <a:pt x="488" y="3366"/>
                  </a:lnTo>
                  <a:lnTo>
                    <a:pt x="486" y="3364"/>
                  </a:lnTo>
                  <a:lnTo>
                    <a:pt x="482" y="3360"/>
                  </a:lnTo>
                  <a:lnTo>
                    <a:pt x="480" y="3354"/>
                  </a:lnTo>
                  <a:lnTo>
                    <a:pt x="478" y="3352"/>
                  </a:lnTo>
                  <a:lnTo>
                    <a:pt x="476" y="3352"/>
                  </a:lnTo>
                  <a:lnTo>
                    <a:pt x="472" y="3356"/>
                  </a:lnTo>
                  <a:lnTo>
                    <a:pt x="468" y="3364"/>
                  </a:lnTo>
                  <a:lnTo>
                    <a:pt x="464" y="3370"/>
                  </a:lnTo>
                  <a:lnTo>
                    <a:pt x="460" y="3374"/>
                  </a:lnTo>
                  <a:lnTo>
                    <a:pt x="454" y="3374"/>
                  </a:lnTo>
                  <a:lnTo>
                    <a:pt x="450" y="3372"/>
                  </a:lnTo>
                  <a:lnTo>
                    <a:pt x="446" y="3368"/>
                  </a:lnTo>
                  <a:lnTo>
                    <a:pt x="440" y="3370"/>
                  </a:lnTo>
                  <a:lnTo>
                    <a:pt x="438" y="3370"/>
                  </a:lnTo>
                  <a:lnTo>
                    <a:pt x="440" y="3372"/>
                  </a:lnTo>
                  <a:lnTo>
                    <a:pt x="442" y="3374"/>
                  </a:lnTo>
                  <a:lnTo>
                    <a:pt x="444" y="3376"/>
                  </a:lnTo>
                  <a:lnTo>
                    <a:pt x="444" y="3378"/>
                  </a:lnTo>
                  <a:lnTo>
                    <a:pt x="448" y="3380"/>
                  </a:lnTo>
                  <a:lnTo>
                    <a:pt x="450" y="3382"/>
                  </a:lnTo>
                  <a:lnTo>
                    <a:pt x="448" y="3384"/>
                  </a:lnTo>
                  <a:lnTo>
                    <a:pt x="446" y="3388"/>
                  </a:lnTo>
                  <a:lnTo>
                    <a:pt x="444" y="3388"/>
                  </a:lnTo>
                  <a:lnTo>
                    <a:pt x="440" y="3384"/>
                  </a:lnTo>
                  <a:lnTo>
                    <a:pt x="438" y="3382"/>
                  </a:lnTo>
                  <a:lnTo>
                    <a:pt x="438" y="3384"/>
                  </a:lnTo>
                  <a:lnTo>
                    <a:pt x="436" y="3388"/>
                  </a:lnTo>
                  <a:lnTo>
                    <a:pt x="436" y="3398"/>
                  </a:lnTo>
                  <a:lnTo>
                    <a:pt x="440" y="3410"/>
                  </a:lnTo>
                  <a:lnTo>
                    <a:pt x="442" y="3412"/>
                  </a:lnTo>
                  <a:lnTo>
                    <a:pt x="448" y="3414"/>
                  </a:lnTo>
                  <a:lnTo>
                    <a:pt x="460" y="3410"/>
                  </a:lnTo>
                  <a:lnTo>
                    <a:pt x="474" y="3406"/>
                  </a:lnTo>
                  <a:lnTo>
                    <a:pt x="478" y="3406"/>
                  </a:lnTo>
                  <a:lnTo>
                    <a:pt x="480" y="3408"/>
                  </a:lnTo>
                  <a:lnTo>
                    <a:pt x="482" y="3414"/>
                  </a:lnTo>
                  <a:lnTo>
                    <a:pt x="478" y="3418"/>
                  </a:lnTo>
                  <a:lnTo>
                    <a:pt x="472" y="3422"/>
                  </a:lnTo>
                  <a:lnTo>
                    <a:pt x="466" y="3424"/>
                  </a:lnTo>
                  <a:lnTo>
                    <a:pt x="452" y="3430"/>
                  </a:lnTo>
                  <a:lnTo>
                    <a:pt x="448" y="3434"/>
                  </a:lnTo>
                  <a:lnTo>
                    <a:pt x="448" y="3438"/>
                  </a:lnTo>
                  <a:lnTo>
                    <a:pt x="452" y="3446"/>
                  </a:lnTo>
                  <a:lnTo>
                    <a:pt x="458" y="3452"/>
                  </a:lnTo>
                  <a:lnTo>
                    <a:pt x="464" y="3458"/>
                  </a:lnTo>
                  <a:lnTo>
                    <a:pt x="474" y="3462"/>
                  </a:lnTo>
                  <a:lnTo>
                    <a:pt x="488" y="3470"/>
                  </a:lnTo>
                  <a:lnTo>
                    <a:pt x="494" y="3472"/>
                  </a:lnTo>
                  <a:lnTo>
                    <a:pt x="496" y="3474"/>
                  </a:lnTo>
                  <a:lnTo>
                    <a:pt x="482" y="3472"/>
                  </a:lnTo>
                  <a:lnTo>
                    <a:pt x="476" y="3468"/>
                  </a:lnTo>
                  <a:lnTo>
                    <a:pt x="474" y="3468"/>
                  </a:lnTo>
                  <a:lnTo>
                    <a:pt x="472" y="3468"/>
                  </a:lnTo>
                  <a:lnTo>
                    <a:pt x="470" y="3470"/>
                  </a:lnTo>
                  <a:lnTo>
                    <a:pt x="468" y="3470"/>
                  </a:lnTo>
                  <a:lnTo>
                    <a:pt x="462" y="3466"/>
                  </a:lnTo>
                  <a:lnTo>
                    <a:pt x="456" y="3464"/>
                  </a:lnTo>
                  <a:lnTo>
                    <a:pt x="452" y="3464"/>
                  </a:lnTo>
                  <a:lnTo>
                    <a:pt x="450" y="3464"/>
                  </a:lnTo>
                  <a:lnTo>
                    <a:pt x="448" y="3466"/>
                  </a:lnTo>
                  <a:lnTo>
                    <a:pt x="448" y="3468"/>
                  </a:lnTo>
                  <a:lnTo>
                    <a:pt x="448" y="3472"/>
                  </a:lnTo>
                  <a:lnTo>
                    <a:pt x="450" y="3472"/>
                  </a:lnTo>
                  <a:lnTo>
                    <a:pt x="448" y="3472"/>
                  </a:lnTo>
                  <a:lnTo>
                    <a:pt x="442" y="3468"/>
                  </a:lnTo>
                  <a:lnTo>
                    <a:pt x="422" y="3454"/>
                  </a:lnTo>
                  <a:lnTo>
                    <a:pt x="416" y="3452"/>
                  </a:lnTo>
                  <a:lnTo>
                    <a:pt x="416" y="3454"/>
                  </a:lnTo>
                  <a:lnTo>
                    <a:pt x="418" y="3456"/>
                  </a:lnTo>
                  <a:lnTo>
                    <a:pt x="422" y="3462"/>
                  </a:lnTo>
                  <a:lnTo>
                    <a:pt x="428" y="3464"/>
                  </a:lnTo>
                  <a:lnTo>
                    <a:pt x="430" y="3466"/>
                  </a:lnTo>
                  <a:lnTo>
                    <a:pt x="426" y="3466"/>
                  </a:lnTo>
                  <a:lnTo>
                    <a:pt x="420" y="3466"/>
                  </a:lnTo>
                  <a:lnTo>
                    <a:pt x="418" y="3468"/>
                  </a:lnTo>
                  <a:lnTo>
                    <a:pt x="416" y="3472"/>
                  </a:lnTo>
                  <a:lnTo>
                    <a:pt x="414" y="3476"/>
                  </a:lnTo>
                  <a:lnTo>
                    <a:pt x="408" y="3474"/>
                  </a:lnTo>
                  <a:lnTo>
                    <a:pt x="398" y="3470"/>
                  </a:lnTo>
                  <a:lnTo>
                    <a:pt x="398" y="3472"/>
                  </a:lnTo>
                  <a:lnTo>
                    <a:pt x="396" y="3474"/>
                  </a:lnTo>
                  <a:lnTo>
                    <a:pt x="392" y="3472"/>
                  </a:lnTo>
                  <a:lnTo>
                    <a:pt x="380" y="3470"/>
                  </a:lnTo>
                  <a:lnTo>
                    <a:pt x="380" y="3472"/>
                  </a:lnTo>
                  <a:lnTo>
                    <a:pt x="382" y="3476"/>
                  </a:lnTo>
                  <a:lnTo>
                    <a:pt x="386" y="3478"/>
                  </a:lnTo>
                  <a:lnTo>
                    <a:pt x="386" y="3480"/>
                  </a:lnTo>
                  <a:lnTo>
                    <a:pt x="382" y="3480"/>
                  </a:lnTo>
                  <a:lnTo>
                    <a:pt x="376" y="3476"/>
                  </a:lnTo>
                  <a:lnTo>
                    <a:pt x="374" y="3474"/>
                  </a:lnTo>
                  <a:lnTo>
                    <a:pt x="372" y="3474"/>
                  </a:lnTo>
                  <a:lnTo>
                    <a:pt x="374" y="3476"/>
                  </a:lnTo>
                  <a:lnTo>
                    <a:pt x="374" y="3482"/>
                  </a:lnTo>
                  <a:lnTo>
                    <a:pt x="374" y="3484"/>
                  </a:lnTo>
                  <a:lnTo>
                    <a:pt x="374" y="3486"/>
                  </a:lnTo>
                  <a:lnTo>
                    <a:pt x="376" y="3486"/>
                  </a:lnTo>
                  <a:lnTo>
                    <a:pt x="380" y="3488"/>
                  </a:lnTo>
                  <a:lnTo>
                    <a:pt x="384" y="3486"/>
                  </a:lnTo>
                  <a:lnTo>
                    <a:pt x="390" y="3486"/>
                  </a:lnTo>
                  <a:lnTo>
                    <a:pt x="394" y="3488"/>
                  </a:lnTo>
                  <a:lnTo>
                    <a:pt x="396" y="3488"/>
                  </a:lnTo>
                  <a:lnTo>
                    <a:pt x="398" y="3484"/>
                  </a:lnTo>
                  <a:lnTo>
                    <a:pt x="400" y="3480"/>
                  </a:lnTo>
                  <a:lnTo>
                    <a:pt x="402" y="3480"/>
                  </a:lnTo>
                  <a:lnTo>
                    <a:pt x="404" y="3480"/>
                  </a:lnTo>
                  <a:lnTo>
                    <a:pt x="402" y="3484"/>
                  </a:lnTo>
                  <a:lnTo>
                    <a:pt x="402" y="3486"/>
                  </a:lnTo>
                  <a:lnTo>
                    <a:pt x="404" y="3488"/>
                  </a:lnTo>
                  <a:lnTo>
                    <a:pt x="408" y="3488"/>
                  </a:lnTo>
                  <a:lnTo>
                    <a:pt x="412" y="3486"/>
                  </a:lnTo>
                  <a:lnTo>
                    <a:pt x="416" y="3486"/>
                  </a:lnTo>
                  <a:lnTo>
                    <a:pt x="414" y="3488"/>
                  </a:lnTo>
                  <a:lnTo>
                    <a:pt x="412" y="3492"/>
                  </a:lnTo>
                  <a:lnTo>
                    <a:pt x="414" y="3494"/>
                  </a:lnTo>
                  <a:lnTo>
                    <a:pt x="416" y="3492"/>
                  </a:lnTo>
                  <a:lnTo>
                    <a:pt x="418" y="3494"/>
                  </a:lnTo>
                  <a:lnTo>
                    <a:pt x="422" y="3498"/>
                  </a:lnTo>
                  <a:lnTo>
                    <a:pt x="424" y="3498"/>
                  </a:lnTo>
                  <a:lnTo>
                    <a:pt x="428" y="3496"/>
                  </a:lnTo>
                  <a:lnTo>
                    <a:pt x="432" y="3496"/>
                  </a:lnTo>
                  <a:lnTo>
                    <a:pt x="438" y="3498"/>
                  </a:lnTo>
                  <a:lnTo>
                    <a:pt x="442" y="3498"/>
                  </a:lnTo>
                  <a:lnTo>
                    <a:pt x="446" y="3496"/>
                  </a:lnTo>
                  <a:lnTo>
                    <a:pt x="450" y="3496"/>
                  </a:lnTo>
                  <a:lnTo>
                    <a:pt x="452" y="3498"/>
                  </a:lnTo>
                  <a:lnTo>
                    <a:pt x="452" y="3500"/>
                  </a:lnTo>
                  <a:lnTo>
                    <a:pt x="456" y="3498"/>
                  </a:lnTo>
                  <a:lnTo>
                    <a:pt x="458" y="3496"/>
                  </a:lnTo>
                  <a:lnTo>
                    <a:pt x="462" y="3496"/>
                  </a:lnTo>
                  <a:lnTo>
                    <a:pt x="464" y="3496"/>
                  </a:lnTo>
                  <a:lnTo>
                    <a:pt x="466" y="3492"/>
                  </a:lnTo>
                  <a:lnTo>
                    <a:pt x="468" y="3494"/>
                  </a:lnTo>
                  <a:lnTo>
                    <a:pt x="470" y="3498"/>
                  </a:lnTo>
                  <a:lnTo>
                    <a:pt x="478" y="3500"/>
                  </a:lnTo>
                  <a:lnTo>
                    <a:pt x="496" y="3504"/>
                  </a:lnTo>
                  <a:lnTo>
                    <a:pt x="502" y="3504"/>
                  </a:lnTo>
                  <a:lnTo>
                    <a:pt x="504" y="3504"/>
                  </a:lnTo>
                  <a:lnTo>
                    <a:pt x="504" y="3502"/>
                  </a:lnTo>
                  <a:lnTo>
                    <a:pt x="504" y="3500"/>
                  </a:lnTo>
                  <a:lnTo>
                    <a:pt x="506" y="3500"/>
                  </a:lnTo>
                  <a:lnTo>
                    <a:pt x="510" y="3502"/>
                  </a:lnTo>
                  <a:lnTo>
                    <a:pt x="510" y="3364"/>
                  </a:lnTo>
                  <a:lnTo>
                    <a:pt x="508" y="3362"/>
                  </a:lnTo>
                  <a:lnTo>
                    <a:pt x="504" y="3360"/>
                  </a:lnTo>
                  <a:lnTo>
                    <a:pt x="500" y="3360"/>
                  </a:lnTo>
                  <a:lnTo>
                    <a:pt x="496" y="3364"/>
                  </a:lnTo>
                  <a:lnTo>
                    <a:pt x="490" y="3366"/>
                  </a:lnTo>
                  <a:close/>
                  <a:moveTo>
                    <a:pt x="298" y="2826"/>
                  </a:moveTo>
                  <a:lnTo>
                    <a:pt x="298" y="2826"/>
                  </a:lnTo>
                  <a:lnTo>
                    <a:pt x="304" y="2826"/>
                  </a:lnTo>
                  <a:lnTo>
                    <a:pt x="306" y="2824"/>
                  </a:lnTo>
                  <a:lnTo>
                    <a:pt x="306" y="2822"/>
                  </a:lnTo>
                  <a:lnTo>
                    <a:pt x="304" y="2820"/>
                  </a:lnTo>
                  <a:lnTo>
                    <a:pt x="302" y="2814"/>
                  </a:lnTo>
                  <a:lnTo>
                    <a:pt x="304" y="2812"/>
                  </a:lnTo>
                  <a:lnTo>
                    <a:pt x="308" y="2812"/>
                  </a:lnTo>
                  <a:lnTo>
                    <a:pt x="310" y="2812"/>
                  </a:lnTo>
                  <a:lnTo>
                    <a:pt x="312" y="2810"/>
                  </a:lnTo>
                  <a:lnTo>
                    <a:pt x="310" y="2806"/>
                  </a:lnTo>
                  <a:lnTo>
                    <a:pt x="308" y="2800"/>
                  </a:lnTo>
                  <a:lnTo>
                    <a:pt x="308" y="2798"/>
                  </a:lnTo>
                  <a:lnTo>
                    <a:pt x="310" y="2798"/>
                  </a:lnTo>
                  <a:lnTo>
                    <a:pt x="314" y="2798"/>
                  </a:lnTo>
                  <a:lnTo>
                    <a:pt x="314" y="2794"/>
                  </a:lnTo>
                  <a:lnTo>
                    <a:pt x="304" y="2784"/>
                  </a:lnTo>
                  <a:lnTo>
                    <a:pt x="302" y="2780"/>
                  </a:lnTo>
                  <a:lnTo>
                    <a:pt x="302" y="2778"/>
                  </a:lnTo>
                  <a:lnTo>
                    <a:pt x="306" y="2776"/>
                  </a:lnTo>
                  <a:lnTo>
                    <a:pt x="306" y="2774"/>
                  </a:lnTo>
                  <a:lnTo>
                    <a:pt x="306" y="2770"/>
                  </a:lnTo>
                  <a:lnTo>
                    <a:pt x="306" y="2768"/>
                  </a:lnTo>
                  <a:lnTo>
                    <a:pt x="316" y="2764"/>
                  </a:lnTo>
                  <a:lnTo>
                    <a:pt x="318" y="2764"/>
                  </a:lnTo>
                  <a:lnTo>
                    <a:pt x="320" y="2762"/>
                  </a:lnTo>
                  <a:lnTo>
                    <a:pt x="318" y="2758"/>
                  </a:lnTo>
                  <a:lnTo>
                    <a:pt x="312" y="2748"/>
                  </a:lnTo>
                  <a:lnTo>
                    <a:pt x="310" y="2740"/>
                  </a:lnTo>
                  <a:lnTo>
                    <a:pt x="308" y="2738"/>
                  </a:lnTo>
                  <a:lnTo>
                    <a:pt x="302" y="2738"/>
                  </a:lnTo>
                  <a:lnTo>
                    <a:pt x="298" y="2740"/>
                  </a:lnTo>
                  <a:lnTo>
                    <a:pt x="298" y="2738"/>
                  </a:lnTo>
                  <a:lnTo>
                    <a:pt x="298" y="2736"/>
                  </a:lnTo>
                  <a:lnTo>
                    <a:pt x="296" y="2736"/>
                  </a:lnTo>
                  <a:lnTo>
                    <a:pt x="292" y="2736"/>
                  </a:lnTo>
                  <a:lnTo>
                    <a:pt x="290" y="2736"/>
                  </a:lnTo>
                  <a:lnTo>
                    <a:pt x="290" y="2738"/>
                  </a:lnTo>
                  <a:lnTo>
                    <a:pt x="290" y="2744"/>
                  </a:lnTo>
                  <a:lnTo>
                    <a:pt x="290" y="2752"/>
                  </a:lnTo>
                  <a:lnTo>
                    <a:pt x="288" y="2756"/>
                  </a:lnTo>
                  <a:lnTo>
                    <a:pt x="286" y="2762"/>
                  </a:lnTo>
                  <a:lnTo>
                    <a:pt x="284" y="2770"/>
                  </a:lnTo>
                  <a:lnTo>
                    <a:pt x="284" y="2778"/>
                  </a:lnTo>
                  <a:lnTo>
                    <a:pt x="286" y="2782"/>
                  </a:lnTo>
                  <a:lnTo>
                    <a:pt x="286" y="2790"/>
                  </a:lnTo>
                  <a:lnTo>
                    <a:pt x="282" y="2802"/>
                  </a:lnTo>
                  <a:lnTo>
                    <a:pt x="278" y="2814"/>
                  </a:lnTo>
                  <a:lnTo>
                    <a:pt x="278" y="2818"/>
                  </a:lnTo>
                  <a:lnTo>
                    <a:pt x="280" y="2822"/>
                  </a:lnTo>
                  <a:lnTo>
                    <a:pt x="286" y="2824"/>
                  </a:lnTo>
                  <a:lnTo>
                    <a:pt x="298" y="2826"/>
                  </a:lnTo>
                  <a:close/>
                  <a:moveTo>
                    <a:pt x="316" y="2894"/>
                  </a:moveTo>
                  <a:lnTo>
                    <a:pt x="316" y="2894"/>
                  </a:lnTo>
                  <a:lnTo>
                    <a:pt x="316" y="2898"/>
                  </a:lnTo>
                  <a:lnTo>
                    <a:pt x="318" y="2902"/>
                  </a:lnTo>
                  <a:lnTo>
                    <a:pt x="318" y="2904"/>
                  </a:lnTo>
                  <a:lnTo>
                    <a:pt x="318" y="2906"/>
                  </a:lnTo>
                  <a:lnTo>
                    <a:pt x="320" y="2908"/>
                  </a:lnTo>
                  <a:lnTo>
                    <a:pt x="324" y="2910"/>
                  </a:lnTo>
                  <a:lnTo>
                    <a:pt x="330" y="2910"/>
                  </a:lnTo>
                  <a:lnTo>
                    <a:pt x="336" y="2902"/>
                  </a:lnTo>
                  <a:lnTo>
                    <a:pt x="338" y="2900"/>
                  </a:lnTo>
                  <a:lnTo>
                    <a:pt x="338" y="2898"/>
                  </a:lnTo>
                  <a:lnTo>
                    <a:pt x="338" y="2896"/>
                  </a:lnTo>
                  <a:lnTo>
                    <a:pt x="342" y="2894"/>
                  </a:lnTo>
                  <a:lnTo>
                    <a:pt x="344" y="2890"/>
                  </a:lnTo>
                  <a:lnTo>
                    <a:pt x="342" y="2886"/>
                  </a:lnTo>
                  <a:lnTo>
                    <a:pt x="338" y="2882"/>
                  </a:lnTo>
                  <a:lnTo>
                    <a:pt x="332" y="2880"/>
                  </a:lnTo>
                  <a:lnTo>
                    <a:pt x="330" y="2880"/>
                  </a:lnTo>
                  <a:lnTo>
                    <a:pt x="330" y="2882"/>
                  </a:lnTo>
                  <a:lnTo>
                    <a:pt x="328" y="2882"/>
                  </a:lnTo>
                  <a:lnTo>
                    <a:pt x="326" y="2882"/>
                  </a:lnTo>
                  <a:lnTo>
                    <a:pt x="324" y="2882"/>
                  </a:lnTo>
                  <a:lnTo>
                    <a:pt x="324" y="2884"/>
                  </a:lnTo>
                  <a:lnTo>
                    <a:pt x="322" y="2888"/>
                  </a:lnTo>
                  <a:lnTo>
                    <a:pt x="322" y="2892"/>
                  </a:lnTo>
                  <a:lnTo>
                    <a:pt x="320" y="2894"/>
                  </a:lnTo>
                  <a:lnTo>
                    <a:pt x="318" y="2894"/>
                  </a:lnTo>
                  <a:lnTo>
                    <a:pt x="316" y="2894"/>
                  </a:lnTo>
                  <a:close/>
                  <a:moveTo>
                    <a:pt x="258" y="2836"/>
                  </a:moveTo>
                  <a:lnTo>
                    <a:pt x="258" y="2836"/>
                  </a:lnTo>
                  <a:lnTo>
                    <a:pt x="262" y="2838"/>
                  </a:lnTo>
                  <a:lnTo>
                    <a:pt x="264" y="2838"/>
                  </a:lnTo>
                  <a:lnTo>
                    <a:pt x="266" y="2836"/>
                  </a:lnTo>
                  <a:lnTo>
                    <a:pt x="266" y="2834"/>
                  </a:lnTo>
                  <a:lnTo>
                    <a:pt x="262" y="2832"/>
                  </a:lnTo>
                  <a:lnTo>
                    <a:pt x="260" y="2832"/>
                  </a:lnTo>
                  <a:lnTo>
                    <a:pt x="258" y="2834"/>
                  </a:lnTo>
                  <a:lnTo>
                    <a:pt x="258" y="2836"/>
                  </a:lnTo>
                  <a:close/>
                  <a:moveTo>
                    <a:pt x="324" y="2852"/>
                  </a:moveTo>
                  <a:lnTo>
                    <a:pt x="324" y="2852"/>
                  </a:lnTo>
                  <a:lnTo>
                    <a:pt x="320" y="2856"/>
                  </a:lnTo>
                  <a:lnTo>
                    <a:pt x="322" y="2858"/>
                  </a:lnTo>
                  <a:lnTo>
                    <a:pt x="324" y="2860"/>
                  </a:lnTo>
                  <a:lnTo>
                    <a:pt x="326" y="2858"/>
                  </a:lnTo>
                  <a:lnTo>
                    <a:pt x="326" y="2854"/>
                  </a:lnTo>
                  <a:lnTo>
                    <a:pt x="326" y="2852"/>
                  </a:lnTo>
                  <a:lnTo>
                    <a:pt x="324" y="2850"/>
                  </a:lnTo>
                  <a:lnTo>
                    <a:pt x="324" y="2852"/>
                  </a:lnTo>
                  <a:close/>
                  <a:moveTo>
                    <a:pt x="266" y="2958"/>
                  </a:moveTo>
                  <a:lnTo>
                    <a:pt x="266" y="2958"/>
                  </a:lnTo>
                  <a:lnTo>
                    <a:pt x="270" y="2958"/>
                  </a:lnTo>
                  <a:lnTo>
                    <a:pt x="270" y="2954"/>
                  </a:lnTo>
                  <a:lnTo>
                    <a:pt x="270" y="2950"/>
                  </a:lnTo>
                  <a:lnTo>
                    <a:pt x="268" y="2950"/>
                  </a:lnTo>
                  <a:lnTo>
                    <a:pt x="266" y="2952"/>
                  </a:lnTo>
                  <a:lnTo>
                    <a:pt x="264" y="2954"/>
                  </a:lnTo>
                  <a:lnTo>
                    <a:pt x="264" y="2956"/>
                  </a:lnTo>
                  <a:lnTo>
                    <a:pt x="266" y="2958"/>
                  </a:lnTo>
                  <a:close/>
                  <a:moveTo>
                    <a:pt x="244" y="3242"/>
                  </a:moveTo>
                  <a:lnTo>
                    <a:pt x="244" y="3242"/>
                  </a:lnTo>
                  <a:lnTo>
                    <a:pt x="248" y="3238"/>
                  </a:lnTo>
                  <a:lnTo>
                    <a:pt x="248" y="3236"/>
                  </a:lnTo>
                  <a:lnTo>
                    <a:pt x="246" y="3236"/>
                  </a:lnTo>
                  <a:lnTo>
                    <a:pt x="240" y="3234"/>
                  </a:lnTo>
                  <a:lnTo>
                    <a:pt x="234" y="3234"/>
                  </a:lnTo>
                  <a:lnTo>
                    <a:pt x="234" y="3236"/>
                  </a:lnTo>
                  <a:lnTo>
                    <a:pt x="236" y="3240"/>
                  </a:lnTo>
                  <a:lnTo>
                    <a:pt x="236" y="3242"/>
                  </a:lnTo>
                  <a:lnTo>
                    <a:pt x="232" y="3248"/>
                  </a:lnTo>
                  <a:lnTo>
                    <a:pt x="234" y="3250"/>
                  </a:lnTo>
                  <a:lnTo>
                    <a:pt x="238" y="3252"/>
                  </a:lnTo>
                  <a:lnTo>
                    <a:pt x="242" y="3254"/>
                  </a:lnTo>
                  <a:lnTo>
                    <a:pt x="242" y="3250"/>
                  </a:lnTo>
                  <a:lnTo>
                    <a:pt x="242" y="3246"/>
                  </a:lnTo>
                  <a:lnTo>
                    <a:pt x="244" y="3242"/>
                  </a:lnTo>
                  <a:close/>
                  <a:moveTo>
                    <a:pt x="302" y="2848"/>
                  </a:moveTo>
                  <a:lnTo>
                    <a:pt x="302" y="2848"/>
                  </a:lnTo>
                  <a:lnTo>
                    <a:pt x="300" y="2846"/>
                  </a:lnTo>
                  <a:lnTo>
                    <a:pt x="298" y="2846"/>
                  </a:lnTo>
                  <a:lnTo>
                    <a:pt x="296" y="2846"/>
                  </a:lnTo>
                  <a:lnTo>
                    <a:pt x="292" y="2846"/>
                  </a:lnTo>
                  <a:lnTo>
                    <a:pt x="288" y="2846"/>
                  </a:lnTo>
                  <a:lnTo>
                    <a:pt x="286" y="2848"/>
                  </a:lnTo>
                  <a:lnTo>
                    <a:pt x="288" y="2850"/>
                  </a:lnTo>
                  <a:lnTo>
                    <a:pt x="292" y="2854"/>
                  </a:lnTo>
                  <a:lnTo>
                    <a:pt x="294" y="2854"/>
                  </a:lnTo>
                  <a:lnTo>
                    <a:pt x="296" y="2854"/>
                  </a:lnTo>
                  <a:lnTo>
                    <a:pt x="300" y="2852"/>
                  </a:lnTo>
                  <a:lnTo>
                    <a:pt x="302" y="2850"/>
                  </a:lnTo>
                  <a:lnTo>
                    <a:pt x="302" y="2848"/>
                  </a:lnTo>
                  <a:close/>
                  <a:moveTo>
                    <a:pt x="302" y="2912"/>
                  </a:moveTo>
                  <a:lnTo>
                    <a:pt x="302" y="2912"/>
                  </a:lnTo>
                  <a:lnTo>
                    <a:pt x="304" y="2910"/>
                  </a:lnTo>
                  <a:lnTo>
                    <a:pt x="302" y="2906"/>
                  </a:lnTo>
                  <a:lnTo>
                    <a:pt x="300" y="2904"/>
                  </a:lnTo>
                  <a:lnTo>
                    <a:pt x="298" y="2904"/>
                  </a:lnTo>
                  <a:lnTo>
                    <a:pt x="296" y="2906"/>
                  </a:lnTo>
                  <a:lnTo>
                    <a:pt x="298" y="2910"/>
                  </a:lnTo>
                  <a:lnTo>
                    <a:pt x="300" y="2912"/>
                  </a:lnTo>
                  <a:lnTo>
                    <a:pt x="302" y="2912"/>
                  </a:lnTo>
                  <a:close/>
                  <a:moveTo>
                    <a:pt x="306" y="2942"/>
                  </a:moveTo>
                  <a:lnTo>
                    <a:pt x="306" y="2942"/>
                  </a:lnTo>
                  <a:lnTo>
                    <a:pt x="304" y="2942"/>
                  </a:lnTo>
                  <a:lnTo>
                    <a:pt x="302" y="2948"/>
                  </a:lnTo>
                  <a:lnTo>
                    <a:pt x="302" y="2952"/>
                  </a:lnTo>
                  <a:lnTo>
                    <a:pt x="304" y="2958"/>
                  </a:lnTo>
                  <a:lnTo>
                    <a:pt x="306" y="2958"/>
                  </a:lnTo>
                  <a:lnTo>
                    <a:pt x="308" y="2958"/>
                  </a:lnTo>
                  <a:lnTo>
                    <a:pt x="308" y="2952"/>
                  </a:lnTo>
                  <a:lnTo>
                    <a:pt x="310" y="2944"/>
                  </a:lnTo>
                  <a:lnTo>
                    <a:pt x="308" y="2942"/>
                  </a:lnTo>
                  <a:lnTo>
                    <a:pt x="306" y="2942"/>
                  </a:lnTo>
                  <a:close/>
                  <a:moveTo>
                    <a:pt x="278" y="2958"/>
                  </a:moveTo>
                  <a:lnTo>
                    <a:pt x="278" y="2958"/>
                  </a:lnTo>
                  <a:lnTo>
                    <a:pt x="280" y="2956"/>
                  </a:lnTo>
                  <a:lnTo>
                    <a:pt x="284" y="2952"/>
                  </a:lnTo>
                  <a:lnTo>
                    <a:pt x="286" y="2950"/>
                  </a:lnTo>
                  <a:lnTo>
                    <a:pt x="284" y="2946"/>
                  </a:lnTo>
                  <a:lnTo>
                    <a:pt x="280" y="2942"/>
                  </a:lnTo>
                  <a:lnTo>
                    <a:pt x="276" y="2942"/>
                  </a:lnTo>
                  <a:lnTo>
                    <a:pt x="274" y="2944"/>
                  </a:lnTo>
                  <a:lnTo>
                    <a:pt x="272" y="2946"/>
                  </a:lnTo>
                  <a:lnTo>
                    <a:pt x="274" y="2950"/>
                  </a:lnTo>
                  <a:lnTo>
                    <a:pt x="274" y="2952"/>
                  </a:lnTo>
                  <a:lnTo>
                    <a:pt x="274" y="2956"/>
                  </a:lnTo>
                  <a:lnTo>
                    <a:pt x="274" y="2958"/>
                  </a:lnTo>
                  <a:lnTo>
                    <a:pt x="278" y="2958"/>
                  </a:lnTo>
                  <a:close/>
                  <a:moveTo>
                    <a:pt x="1872" y="956"/>
                  </a:moveTo>
                  <a:lnTo>
                    <a:pt x="1872" y="956"/>
                  </a:lnTo>
                  <a:lnTo>
                    <a:pt x="1868" y="926"/>
                  </a:lnTo>
                  <a:lnTo>
                    <a:pt x="1864" y="900"/>
                  </a:lnTo>
                  <a:lnTo>
                    <a:pt x="1862" y="888"/>
                  </a:lnTo>
                  <a:lnTo>
                    <a:pt x="1858" y="876"/>
                  </a:lnTo>
                  <a:lnTo>
                    <a:pt x="1852" y="868"/>
                  </a:lnTo>
                  <a:lnTo>
                    <a:pt x="1844" y="858"/>
                  </a:lnTo>
                  <a:lnTo>
                    <a:pt x="1836" y="852"/>
                  </a:lnTo>
                  <a:lnTo>
                    <a:pt x="1830" y="850"/>
                  </a:lnTo>
                  <a:lnTo>
                    <a:pt x="1824" y="850"/>
                  </a:lnTo>
                  <a:lnTo>
                    <a:pt x="1816" y="850"/>
                  </a:lnTo>
                  <a:lnTo>
                    <a:pt x="1810" y="852"/>
                  </a:lnTo>
                  <a:lnTo>
                    <a:pt x="1800" y="850"/>
                  </a:lnTo>
                  <a:lnTo>
                    <a:pt x="1788" y="846"/>
                  </a:lnTo>
                  <a:lnTo>
                    <a:pt x="1774" y="838"/>
                  </a:lnTo>
                  <a:lnTo>
                    <a:pt x="1760" y="828"/>
                  </a:lnTo>
                  <a:lnTo>
                    <a:pt x="1750" y="820"/>
                  </a:lnTo>
                  <a:lnTo>
                    <a:pt x="1744" y="814"/>
                  </a:lnTo>
                  <a:lnTo>
                    <a:pt x="1740" y="808"/>
                  </a:lnTo>
                  <a:lnTo>
                    <a:pt x="1734" y="796"/>
                  </a:lnTo>
                  <a:lnTo>
                    <a:pt x="1728" y="788"/>
                  </a:lnTo>
                  <a:lnTo>
                    <a:pt x="1718" y="780"/>
                  </a:lnTo>
                  <a:lnTo>
                    <a:pt x="1698" y="762"/>
                  </a:lnTo>
                  <a:lnTo>
                    <a:pt x="1688" y="754"/>
                  </a:lnTo>
                  <a:lnTo>
                    <a:pt x="1680" y="748"/>
                  </a:lnTo>
                  <a:lnTo>
                    <a:pt x="1670" y="742"/>
                  </a:lnTo>
                  <a:lnTo>
                    <a:pt x="1660" y="740"/>
                  </a:lnTo>
                  <a:lnTo>
                    <a:pt x="1646" y="740"/>
                  </a:lnTo>
                  <a:lnTo>
                    <a:pt x="1632" y="740"/>
                  </a:lnTo>
                  <a:lnTo>
                    <a:pt x="1618" y="742"/>
                  </a:lnTo>
                  <a:lnTo>
                    <a:pt x="1602" y="742"/>
                  </a:lnTo>
                  <a:lnTo>
                    <a:pt x="1590" y="742"/>
                  </a:lnTo>
                  <a:lnTo>
                    <a:pt x="1578" y="738"/>
                  </a:lnTo>
                  <a:lnTo>
                    <a:pt x="1556" y="732"/>
                  </a:lnTo>
                  <a:lnTo>
                    <a:pt x="1536" y="722"/>
                  </a:lnTo>
                  <a:lnTo>
                    <a:pt x="1530" y="722"/>
                  </a:lnTo>
                  <a:lnTo>
                    <a:pt x="1526" y="722"/>
                  </a:lnTo>
                  <a:lnTo>
                    <a:pt x="1516" y="724"/>
                  </a:lnTo>
                  <a:lnTo>
                    <a:pt x="1508" y="730"/>
                  </a:lnTo>
                  <a:lnTo>
                    <a:pt x="1500" y="738"/>
                  </a:lnTo>
                  <a:lnTo>
                    <a:pt x="1488" y="750"/>
                  </a:lnTo>
                  <a:lnTo>
                    <a:pt x="1482" y="754"/>
                  </a:lnTo>
                  <a:lnTo>
                    <a:pt x="1480" y="752"/>
                  </a:lnTo>
                  <a:lnTo>
                    <a:pt x="1478" y="748"/>
                  </a:lnTo>
                  <a:lnTo>
                    <a:pt x="1478" y="742"/>
                  </a:lnTo>
                  <a:lnTo>
                    <a:pt x="1482" y="728"/>
                  </a:lnTo>
                  <a:lnTo>
                    <a:pt x="1486" y="716"/>
                  </a:lnTo>
                  <a:lnTo>
                    <a:pt x="1488" y="712"/>
                  </a:lnTo>
                  <a:lnTo>
                    <a:pt x="1486" y="708"/>
                  </a:lnTo>
                  <a:lnTo>
                    <a:pt x="1482" y="702"/>
                  </a:lnTo>
                  <a:lnTo>
                    <a:pt x="1480" y="698"/>
                  </a:lnTo>
                  <a:lnTo>
                    <a:pt x="1478" y="688"/>
                  </a:lnTo>
                  <a:lnTo>
                    <a:pt x="1476" y="684"/>
                  </a:lnTo>
                  <a:lnTo>
                    <a:pt x="1470" y="680"/>
                  </a:lnTo>
                  <a:lnTo>
                    <a:pt x="1464" y="678"/>
                  </a:lnTo>
                  <a:lnTo>
                    <a:pt x="1454" y="674"/>
                  </a:lnTo>
                  <a:lnTo>
                    <a:pt x="1444" y="670"/>
                  </a:lnTo>
                  <a:lnTo>
                    <a:pt x="1438" y="668"/>
                  </a:lnTo>
                  <a:lnTo>
                    <a:pt x="1428" y="658"/>
                  </a:lnTo>
                  <a:lnTo>
                    <a:pt x="1420" y="652"/>
                  </a:lnTo>
                  <a:lnTo>
                    <a:pt x="1416" y="650"/>
                  </a:lnTo>
                  <a:lnTo>
                    <a:pt x="1410" y="650"/>
                  </a:lnTo>
                  <a:lnTo>
                    <a:pt x="1400" y="648"/>
                  </a:lnTo>
                  <a:lnTo>
                    <a:pt x="1392" y="644"/>
                  </a:lnTo>
                  <a:lnTo>
                    <a:pt x="1382" y="640"/>
                  </a:lnTo>
                  <a:lnTo>
                    <a:pt x="1362" y="638"/>
                  </a:lnTo>
                  <a:lnTo>
                    <a:pt x="1354" y="638"/>
                  </a:lnTo>
                  <a:lnTo>
                    <a:pt x="1348" y="640"/>
                  </a:lnTo>
                  <a:lnTo>
                    <a:pt x="1340" y="644"/>
                  </a:lnTo>
                  <a:lnTo>
                    <a:pt x="1332" y="654"/>
                  </a:lnTo>
                  <a:lnTo>
                    <a:pt x="1326" y="662"/>
                  </a:lnTo>
                  <a:lnTo>
                    <a:pt x="1318" y="676"/>
                  </a:lnTo>
                  <a:lnTo>
                    <a:pt x="1314" y="678"/>
                  </a:lnTo>
                  <a:lnTo>
                    <a:pt x="1312" y="674"/>
                  </a:lnTo>
                  <a:lnTo>
                    <a:pt x="1310" y="666"/>
                  </a:lnTo>
                  <a:lnTo>
                    <a:pt x="1314" y="658"/>
                  </a:lnTo>
                  <a:lnTo>
                    <a:pt x="1322" y="642"/>
                  </a:lnTo>
                  <a:lnTo>
                    <a:pt x="1326" y="634"/>
                  </a:lnTo>
                  <a:lnTo>
                    <a:pt x="1326" y="628"/>
                  </a:lnTo>
                  <a:lnTo>
                    <a:pt x="1326" y="626"/>
                  </a:lnTo>
                  <a:lnTo>
                    <a:pt x="1322" y="622"/>
                  </a:lnTo>
                  <a:lnTo>
                    <a:pt x="1314" y="618"/>
                  </a:lnTo>
                  <a:lnTo>
                    <a:pt x="1296" y="614"/>
                  </a:lnTo>
                  <a:lnTo>
                    <a:pt x="1288" y="614"/>
                  </a:lnTo>
                  <a:lnTo>
                    <a:pt x="1278" y="616"/>
                  </a:lnTo>
                  <a:lnTo>
                    <a:pt x="1256" y="612"/>
                  </a:lnTo>
                  <a:lnTo>
                    <a:pt x="1246" y="612"/>
                  </a:lnTo>
                  <a:lnTo>
                    <a:pt x="1240" y="614"/>
                  </a:lnTo>
                  <a:lnTo>
                    <a:pt x="1234" y="620"/>
                  </a:lnTo>
                  <a:lnTo>
                    <a:pt x="1230" y="626"/>
                  </a:lnTo>
                  <a:lnTo>
                    <a:pt x="1230" y="634"/>
                  </a:lnTo>
                  <a:lnTo>
                    <a:pt x="1228" y="642"/>
                  </a:lnTo>
                  <a:lnTo>
                    <a:pt x="1228" y="656"/>
                  </a:lnTo>
                  <a:lnTo>
                    <a:pt x="1226" y="652"/>
                  </a:lnTo>
                  <a:lnTo>
                    <a:pt x="1222" y="652"/>
                  </a:lnTo>
                  <a:lnTo>
                    <a:pt x="1216" y="658"/>
                  </a:lnTo>
                  <a:lnTo>
                    <a:pt x="1214" y="660"/>
                  </a:lnTo>
                  <a:lnTo>
                    <a:pt x="1212" y="660"/>
                  </a:lnTo>
                  <a:lnTo>
                    <a:pt x="1212" y="658"/>
                  </a:lnTo>
                  <a:lnTo>
                    <a:pt x="1214" y="650"/>
                  </a:lnTo>
                  <a:lnTo>
                    <a:pt x="1216" y="642"/>
                  </a:lnTo>
                  <a:lnTo>
                    <a:pt x="1214" y="638"/>
                  </a:lnTo>
                  <a:lnTo>
                    <a:pt x="1210" y="636"/>
                  </a:lnTo>
                  <a:lnTo>
                    <a:pt x="1206" y="638"/>
                  </a:lnTo>
                  <a:lnTo>
                    <a:pt x="1198" y="640"/>
                  </a:lnTo>
                  <a:lnTo>
                    <a:pt x="1198" y="636"/>
                  </a:lnTo>
                  <a:lnTo>
                    <a:pt x="1202" y="632"/>
                  </a:lnTo>
                  <a:lnTo>
                    <a:pt x="1202" y="628"/>
                  </a:lnTo>
                  <a:lnTo>
                    <a:pt x="1204" y="620"/>
                  </a:lnTo>
                  <a:lnTo>
                    <a:pt x="1204" y="616"/>
                  </a:lnTo>
                  <a:lnTo>
                    <a:pt x="1206" y="614"/>
                  </a:lnTo>
                  <a:lnTo>
                    <a:pt x="1210" y="610"/>
                  </a:lnTo>
                  <a:lnTo>
                    <a:pt x="1216" y="608"/>
                  </a:lnTo>
                  <a:lnTo>
                    <a:pt x="1224" y="604"/>
                  </a:lnTo>
                  <a:lnTo>
                    <a:pt x="1230" y="596"/>
                  </a:lnTo>
                  <a:lnTo>
                    <a:pt x="1240" y="582"/>
                  </a:lnTo>
                  <a:lnTo>
                    <a:pt x="1248" y="566"/>
                  </a:lnTo>
                  <a:lnTo>
                    <a:pt x="1254" y="560"/>
                  </a:lnTo>
                  <a:lnTo>
                    <a:pt x="1260" y="556"/>
                  </a:lnTo>
                  <a:lnTo>
                    <a:pt x="1264" y="554"/>
                  </a:lnTo>
                  <a:lnTo>
                    <a:pt x="1266" y="548"/>
                  </a:lnTo>
                  <a:lnTo>
                    <a:pt x="1266" y="542"/>
                  </a:lnTo>
                  <a:lnTo>
                    <a:pt x="1266" y="536"/>
                  </a:lnTo>
                  <a:lnTo>
                    <a:pt x="1264" y="528"/>
                  </a:lnTo>
                  <a:lnTo>
                    <a:pt x="1260" y="524"/>
                  </a:lnTo>
                  <a:lnTo>
                    <a:pt x="1256" y="520"/>
                  </a:lnTo>
                  <a:lnTo>
                    <a:pt x="1252" y="518"/>
                  </a:lnTo>
                  <a:lnTo>
                    <a:pt x="1244" y="518"/>
                  </a:lnTo>
                  <a:lnTo>
                    <a:pt x="1240" y="516"/>
                  </a:lnTo>
                  <a:lnTo>
                    <a:pt x="1238" y="514"/>
                  </a:lnTo>
                  <a:lnTo>
                    <a:pt x="1238" y="508"/>
                  </a:lnTo>
                  <a:lnTo>
                    <a:pt x="1236" y="504"/>
                  </a:lnTo>
                  <a:lnTo>
                    <a:pt x="1234" y="502"/>
                  </a:lnTo>
                  <a:lnTo>
                    <a:pt x="1234" y="500"/>
                  </a:lnTo>
                  <a:lnTo>
                    <a:pt x="1232" y="494"/>
                  </a:lnTo>
                  <a:lnTo>
                    <a:pt x="1232" y="490"/>
                  </a:lnTo>
                  <a:lnTo>
                    <a:pt x="1230" y="488"/>
                  </a:lnTo>
                  <a:lnTo>
                    <a:pt x="1228" y="484"/>
                  </a:lnTo>
                  <a:lnTo>
                    <a:pt x="1226" y="480"/>
                  </a:lnTo>
                  <a:lnTo>
                    <a:pt x="1226" y="476"/>
                  </a:lnTo>
                  <a:lnTo>
                    <a:pt x="1226" y="472"/>
                  </a:lnTo>
                  <a:lnTo>
                    <a:pt x="1222" y="466"/>
                  </a:lnTo>
                  <a:lnTo>
                    <a:pt x="1220" y="444"/>
                  </a:lnTo>
                  <a:lnTo>
                    <a:pt x="1218" y="422"/>
                  </a:lnTo>
                  <a:lnTo>
                    <a:pt x="1218" y="418"/>
                  </a:lnTo>
                  <a:lnTo>
                    <a:pt x="1216" y="416"/>
                  </a:lnTo>
                  <a:lnTo>
                    <a:pt x="1214" y="414"/>
                  </a:lnTo>
                  <a:lnTo>
                    <a:pt x="1212" y="410"/>
                  </a:lnTo>
                  <a:lnTo>
                    <a:pt x="1206" y="398"/>
                  </a:lnTo>
                  <a:lnTo>
                    <a:pt x="1202" y="392"/>
                  </a:lnTo>
                  <a:lnTo>
                    <a:pt x="1200" y="392"/>
                  </a:lnTo>
                  <a:lnTo>
                    <a:pt x="1198" y="394"/>
                  </a:lnTo>
                  <a:lnTo>
                    <a:pt x="1198" y="396"/>
                  </a:lnTo>
                  <a:lnTo>
                    <a:pt x="1196" y="402"/>
                  </a:lnTo>
                  <a:lnTo>
                    <a:pt x="1192" y="410"/>
                  </a:lnTo>
                  <a:lnTo>
                    <a:pt x="1192" y="406"/>
                  </a:lnTo>
                  <a:lnTo>
                    <a:pt x="1192" y="404"/>
                  </a:lnTo>
                  <a:lnTo>
                    <a:pt x="1192" y="400"/>
                  </a:lnTo>
                  <a:lnTo>
                    <a:pt x="1192" y="394"/>
                  </a:lnTo>
                  <a:lnTo>
                    <a:pt x="1188" y="380"/>
                  </a:lnTo>
                  <a:lnTo>
                    <a:pt x="1186" y="380"/>
                  </a:lnTo>
                  <a:lnTo>
                    <a:pt x="1184" y="382"/>
                  </a:lnTo>
                  <a:lnTo>
                    <a:pt x="1182" y="382"/>
                  </a:lnTo>
                  <a:lnTo>
                    <a:pt x="1180" y="380"/>
                  </a:lnTo>
                  <a:lnTo>
                    <a:pt x="1178" y="374"/>
                  </a:lnTo>
                  <a:lnTo>
                    <a:pt x="1174" y="372"/>
                  </a:lnTo>
                  <a:lnTo>
                    <a:pt x="1172" y="368"/>
                  </a:lnTo>
                  <a:lnTo>
                    <a:pt x="1166" y="364"/>
                  </a:lnTo>
                  <a:lnTo>
                    <a:pt x="1158" y="360"/>
                  </a:lnTo>
                  <a:lnTo>
                    <a:pt x="1154" y="356"/>
                  </a:lnTo>
                  <a:lnTo>
                    <a:pt x="1150" y="350"/>
                  </a:lnTo>
                  <a:lnTo>
                    <a:pt x="1148" y="346"/>
                  </a:lnTo>
                  <a:lnTo>
                    <a:pt x="1144" y="342"/>
                  </a:lnTo>
                  <a:lnTo>
                    <a:pt x="1136" y="338"/>
                  </a:lnTo>
                  <a:lnTo>
                    <a:pt x="1126" y="334"/>
                  </a:lnTo>
                  <a:lnTo>
                    <a:pt x="1114" y="330"/>
                  </a:lnTo>
                  <a:lnTo>
                    <a:pt x="1102" y="324"/>
                  </a:lnTo>
                  <a:lnTo>
                    <a:pt x="1072" y="316"/>
                  </a:lnTo>
                  <a:lnTo>
                    <a:pt x="1060" y="314"/>
                  </a:lnTo>
                  <a:lnTo>
                    <a:pt x="1056" y="314"/>
                  </a:lnTo>
                  <a:lnTo>
                    <a:pt x="1054" y="316"/>
                  </a:lnTo>
                  <a:lnTo>
                    <a:pt x="1048" y="316"/>
                  </a:lnTo>
                  <a:lnTo>
                    <a:pt x="1038" y="314"/>
                  </a:lnTo>
                  <a:lnTo>
                    <a:pt x="1026" y="314"/>
                  </a:lnTo>
                  <a:lnTo>
                    <a:pt x="1024" y="316"/>
                  </a:lnTo>
                  <a:lnTo>
                    <a:pt x="1022" y="318"/>
                  </a:lnTo>
                  <a:lnTo>
                    <a:pt x="1022" y="322"/>
                  </a:lnTo>
                  <a:lnTo>
                    <a:pt x="1018" y="322"/>
                  </a:lnTo>
                  <a:lnTo>
                    <a:pt x="1006" y="318"/>
                  </a:lnTo>
                  <a:lnTo>
                    <a:pt x="998" y="316"/>
                  </a:lnTo>
                  <a:lnTo>
                    <a:pt x="990" y="314"/>
                  </a:lnTo>
                  <a:lnTo>
                    <a:pt x="982" y="316"/>
                  </a:lnTo>
                  <a:lnTo>
                    <a:pt x="974" y="318"/>
                  </a:lnTo>
                  <a:lnTo>
                    <a:pt x="972" y="316"/>
                  </a:lnTo>
                  <a:lnTo>
                    <a:pt x="972" y="314"/>
                  </a:lnTo>
                  <a:lnTo>
                    <a:pt x="968" y="308"/>
                  </a:lnTo>
                  <a:lnTo>
                    <a:pt x="966" y="302"/>
                  </a:lnTo>
                  <a:lnTo>
                    <a:pt x="964" y="300"/>
                  </a:lnTo>
                  <a:lnTo>
                    <a:pt x="962" y="298"/>
                  </a:lnTo>
                  <a:lnTo>
                    <a:pt x="958" y="296"/>
                  </a:lnTo>
                  <a:lnTo>
                    <a:pt x="956" y="294"/>
                  </a:lnTo>
                  <a:lnTo>
                    <a:pt x="954" y="288"/>
                  </a:lnTo>
                  <a:lnTo>
                    <a:pt x="952" y="284"/>
                  </a:lnTo>
                  <a:lnTo>
                    <a:pt x="948" y="280"/>
                  </a:lnTo>
                  <a:lnTo>
                    <a:pt x="942" y="276"/>
                  </a:lnTo>
                  <a:lnTo>
                    <a:pt x="934" y="274"/>
                  </a:lnTo>
                  <a:lnTo>
                    <a:pt x="920" y="270"/>
                  </a:lnTo>
                  <a:lnTo>
                    <a:pt x="916" y="268"/>
                  </a:lnTo>
                  <a:lnTo>
                    <a:pt x="916" y="264"/>
                  </a:lnTo>
                  <a:lnTo>
                    <a:pt x="918" y="254"/>
                  </a:lnTo>
                  <a:lnTo>
                    <a:pt x="918" y="248"/>
                  </a:lnTo>
                  <a:lnTo>
                    <a:pt x="918" y="242"/>
                  </a:lnTo>
                  <a:lnTo>
                    <a:pt x="914" y="234"/>
                  </a:lnTo>
                  <a:lnTo>
                    <a:pt x="908" y="228"/>
                  </a:lnTo>
                  <a:lnTo>
                    <a:pt x="892" y="214"/>
                  </a:lnTo>
                  <a:lnTo>
                    <a:pt x="868" y="198"/>
                  </a:lnTo>
                  <a:lnTo>
                    <a:pt x="862" y="192"/>
                  </a:lnTo>
                  <a:lnTo>
                    <a:pt x="852" y="188"/>
                  </a:lnTo>
                  <a:lnTo>
                    <a:pt x="840" y="188"/>
                  </a:lnTo>
                  <a:lnTo>
                    <a:pt x="830" y="188"/>
                  </a:lnTo>
                  <a:lnTo>
                    <a:pt x="818" y="190"/>
                  </a:lnTo>
                  <a:lnTo>
                    <a:pt x="804" y="194"/>
                  </a:lnTo>
                  <a:lnTo>
                    <a:pt x="802" y="192"/>
                  </a:lnTo>
                  <a:lnTo>
                    <a:pt x="804" y="190"/>
                  </a:lnTo>
                  <a:lnTo>
                    <a:pt x="808" y="184"/>
                  </a:lnTo>
                  <a:lnTo>
                    <a:pt x="810" y="180"/>
                  </a:lnTo>
                  <a:lnTo>
                    <a:pt x="812" y="172"/>
                  </a:lnTo>
                  <a:lnTo>
                    <a:pt x="814" y="164"/>
                  </a:lnTo>
                  <a:lnTo>
                    <a:pt x="816" y="160"/>
                  </a:lnTo>
                  <a:lnTo>
                    <a:pt x="822" y="156"/>
                  </a:lnTo>
                  <a:lnTo>
                    <a:pt x="826" y="152"/>
                  </a:lnTo>
                  <a:lnTo>
                    <a:pt x="826" y="150"/>
                  </a:lnTo>
                  <a:lnTo>
                    <a:pt x="826" y="148"/>
                  </a:lnTo>
                  <a:lnTo>
                    <a:pt x="822" y="146"/>
                  </a:lnTo>
                  <a:lnTo>
                    <a:pt x="814" y="142"/>
                  </a:lnTo>
                  <a:lnTo>
                    <a:pt x="810" y="138"/>
                  </a:lnTo>
                  <a:lnTo>
                    <a:pt x="808" y="134"/>
                  </a:lnTo>
                  <a:lnTo>
                    <a:pt x="804" y="130"/>
                  </a:lnTo>
                  <a:lnTo>
                    <a:pt x="800" y="128"/>
                  </a:lnTo>
                  <a:lnTo>
                    <a:pt x="792" y="128"/>
                  </a:lnTo>
                  <a:lnTo>
                    <a:pt x="784" y="126"/>
                  </a:lnTo>
                  <a:lnTo>
                    <a:pt x="780" y="124"/>
                  </a:lnTo>
                  <a:lnTo>
                    <a:pt x="778" y="122"/>
                  </a:lnTo>
                  <a:lnTo>
                    <a:pt x="772" y="116"/>
                  </a:lnTo>
                  <a:lnTo>
                    <a:pt x="766" y="112"/>
                  </a:lnTo>
                  <a:lnTo>
                    <a:pt x="752" y="104"/>
                  </a:lnTo>
                  <a:lnTo>
                    <a:pt x="746" y="100"/>
                  </a:lnTo>
                  <a:lnTo>
                    <a:pt x="744" y="98"/>
                  </a:lnTo>
                  <a:lnTo>
                    <a:pt x="748" y="94"/>
                  </a:lnTo>
                  <a:lnTo>
                    <a:pt x="756" y="92"/>
                  </a:lnTo>
                  <a:lnTo>
                    <a:pt x="772" y="88"/>
                  </a:lnTo>
                  <a:lnTo>
                    <a:pt x="782" y="84"/>
                  </a:lnTo>
                  <a:lnTo>
                    <a:pt x="782" y="82"/>
                  </a:lnTo>
                  <a:lnTo>
                    <a:pt x="778" y="80"/>
                  </a:lnTo>
                  <a:lnTo>
                    <a:pt x="762" y="78"/>
                  </a:lnTo>
                  <a:lnTo>
                    <a:pt x="744" y="78"/>
                  </a:lnTo>
                  <a:lnTo>
                    <a:pt x="736" y="80"/>
                  </a:lnTo>
                  <a:lnTo>
                    <a:pt x="726" y="82"/>
                  </a:lnTo>
                  <a:lnTo>
                    <a:pt x="706" y="84"/>
                  </a:lnTo>
                  <a:lnTo>
                    <a:pt x="696" y="84"/>
                  </a:lnTo>
                  <a:lnTo>
                    <a:pt x="688" y="86"/>
                  </a:lnTo>
                  <a:lnTo>
                    <a:pt x="684" y="88"/>
                  </a:lnTo>
                  <a:lnTo>
                    <a:pt x="682" y="92"/>
                  </a:lnTo>
                  <a:lnTo>
                    <a:pt x="680" y="98"/>
                  </a:lnTo>
                  <a:lnTo>
                    <a:pt x="678" y="100"/>
                  </a:lnTo>
                  <a:lnTo>
                    <a:pt x="674" y="104"/>
                  </a:lnTo>
                  <a:lnTo>
                    <a:pt x="662" y="110"/>
                  </a:lnTo>
                  <a:lnTo>
                    <a:pt x="654" y="112"/>
                  </a:lnTo>
                  <a:lnTo>
                    <a:pt x="646" y="112"/>
                  </a:lnTo>
                  <a:lnTo>
                    <a:pt x="638" y="112"/>
                  </a:lnTo>
                  <a:lnTo>
                    <a:pt x="630" y="108"/>
                  </a:lnTo>
                  <a:lnTo>
                    <a:pt x="622" y="102"/>
                  </a:lnTo>
                  <a:lnTo>
                    <a:pt x="616" y="94"/>
                  </a:lnTo>
                  <a:lnTo>
                    <a:pt x="612" y="88"/>
                  </a:lnTo>
                  <a:lnTo>
                    <a:pt x="608" y="86"/>
                  </a:lnTo>
                  <a:lnTo>
                    <a:pt x="602" y="84"/>
                  </a:lnTo>
                  <a:lnTo>
                    <a:pt x="594" y="84"/>
                  </a:lnTo>
                  <a:lnTo>
                    <a:pt x="580" y="86"/>
                  </a:lnTo>
                  <a:lnTo>
                    <a:pt x="564" y="90"/>
                  </a:lnTo>
                  <a:lnTo>
                    <a:pt x="548" y="94"/>
                  </a:lnTo>
                  <a:lnTo>
                    <a:pt x="536" y="94"/>
                  </a:lnTo>
                  <a:lnTo>
                    <a:pt x="530" y="92"/>
                  </a:lnTo>
                  <a:lnTo>
                    <a:pt x="526" y="90"/>
                  </a:lnTo>
                  <a:lnTo>
                    <a:pt x="524" y="84"/>
                  </a:lnTo>
                  <a:lnTo>
                    <a:pt x="522" y="78"/>
                  </a:lnTo>
                  <a:lnTo>
                    <a:pt x="520" y="64"/>
                  </a:lnTo>
                  <a:lnTo>
                    <a:pt x="516" y="56"/>
                  </a:lnTo>
                  <a:lnTo>
                    <a:pt x="508" y="50"/>
                  </a:lnTo>
                  <a:lnTo>
                    <a:pt x="500" y="46"/>
                  </a:lnTo>
                  <a:lnTo>
                    <a:pt x="490" y="44"/>
                  </a:lnTo>
                  <a:lnTo>
                    <a:pt x="482" y="40"/>
                  </a:lnTo>
                  <a:lnTo>
                    <a:pt x="474" y="32"/>
                  </a:lnTo>
                  <a:lnTo>
                    <a:pt x="468" y="22"/>
                  </a:lnTo>
                  <a:lnTo>
                    <a:pt x="464" y="12"/>
                  </a:lnTo>
                  <a:lnTo>
                    <a:pt x="458" y="8"/>
                  </a:lnTo>
                  <a:lnTo>
                    <a:pt x="454" y="8"/>
                  </a:lnTo>
                  <a:lnTo>
                    <a:pt x="450" y="10"/>
                  </a:lnTo>
                  <a:lnTo>
                    <a:pt x="446" y="16"/>
                  </a:lnTo>
                  <a:lnTo>
                    <a:pt x="444" y="22"/>
                  </a:lnTo>
                  <a:lnTo>
                    <a:pt x="444" y="28"/>
                  </a:lnTo>
                  <a:lnTo>
                    <a:pt x="444" y="34"/>
                  </a:lnTo>
                  <a:lnTo>
                    <a:pt x="448" y="40"/>
                  </a:lnTo>
                  <a:lnTo>
                    <a:pt x="452" y="48"/>
                  </a:lnTo>
                  <a:lnTo>
                    <a:pt x="452" y="50"/>
                  </a:lnTo>
                  <a:lnTo>
                    <a:pt x="448" y="52"/>
                  </a:lnTo>
                  <a:lnTo>
                    <a:pt x="430" y="56"/>
                  </a:lnTo>
                  <a:lnTo>
                    <a:pt x="420" y="60"/>
                  </a:lnTo>
                  <a:lnTo>
                    <a:pt x="410" y="64"/>
                  </a:lnTo>
                  <a:lnTo>
                    <a:pt x="402" y="70"/>
                  </a:lnTo>
                  <a:lnTo>
                    <a:pt x="398" y="74"/>
                  </a:lnTo>
                  <a:lnTo>
                    <a:pt x="392" y="80"/>
                  </a:lnTo>
                  <a:lnTo>
                    <a:pt x="390" y="78"/>
                  </a:lnTo>
                  <a:lnTo>
                    <a:pt x="388" y="72"/>
                  </a:lnTo>
                  <a:lnTo>
                    <a:pt x="386" y="64"/>
                  </a:lnTo>
                  <a:lnTo>
                    <a:pt x="380" y="56"/>
                  </a:lnTo>
                  <a:lnTo>
                    <a:pt x="376" y="52"/>
                  </a:lnTo>
                  <a:lnTo>
                    <a:pt x="376" y="48"/>
                  </a:lnTo>
                  <a:lnTo>
                    <a:pt x="378" y="44"/>
                  </a:lnTo>
                  <a:lnTo>
                    <a:pt x="382" y="40"/>
                  </a:lnTo>
                  <a:lnTo>
                    <a:pt x="392" y="32"/>
                  </a:lnTo>
                  <a:lnTo>
                    <a:pt x="402" y="26"/>
                  </a:lnTo>
                  <a:lnTo>
                    <a:pt x="406" y="24"/>
                  </a:lnTo>
                  <a:lnTo>
                    <a:pt x="410" y="20"/>
                  </a:lnTo>
                  <a:lnTo>
                    <a:pt x="410" y="14"/>
                  </a:lnTo>
                  <a:lnTo>
                    <a:pt x="410" y="10"/>
                  </a:lnTo>
                  <a:lnTo>
                    <a:pt x="408" y="6"/>
                  </a:lnTo>
                  <a:lnTo>
                    <a:pt x="404" y="2"/>
                  </a:lnTo>
                  <a:lnTo>
                    <a:pt x="398" y="0"/>
                  </a:lnTo>
                  <a:lnTo>
                    <a:pt x="390" y="0"/>
                  </a:lnTo>
                  <a:lnTo>
                    <a:pt x="378" y="4"/>
                  </a:lnTo>
                  <a:lnTo>
                    <a:pt x="374" y="6"/>
                  </a:lnTo>
                  <a:lnTo>
                    <a:pt x="370" y="10"/>
                  </a:lnTo>
                  <a:lnTo>
                    <a:pt x="362" y="20"/>
                  </a:lnTo>
                  <a:lnTo>
                    <a:pt x="354" y="26"/>
                  </a:lnTo>
                  <a:lnTo>
                    <a:pt x="344" y="36"/>
                  </a:lnTo>
                  <a:lnTo>
                    <a:pt x="328" y="46"/>
                  </a:lnTo>
                  <a:lnTo>
                    <a:pt x="316" y="50"/>
                  </a:lnTo>
                  <a:lnTo>
                    <a:pt x="306" y="52"/>
                  </a:lnTo>
                  <a:lnTo>
                    <a:pt x="298" y="52"/>
                  </a:lnTo>
                  <a:lnTo>
                    <a:pt x="294" y="50"/>
                  </a:lnTo>
                  <a:lnTo>
                    <a:pt x="290" y="50"/>
                  </a:lnTo>
                  <a:lnTo>
                    <a:pt x="286" y="52"/>
                  </a:lnTo>
                  <a:lnTo>
                    <a:pt x="284" y="58"/>
                  </a:lnTo>
                  <a:lnTo>
                    <a:pt x="280" y="66"/>
                  </a:lnTo>
                  <a:lnTo>
                    <a:pt x="276" y="68"/>
                  </a:lnTo>
                  <a:lnTo>
                    <a:pt x="270" y="68"/>
                  </a:lnTo>
                  <a:lnTo>
                    <a:pt x="266" y="66"/>
                  </a:lnTo>
                  <a:lnTo>
                    <a:pt x="256" y="62"/>
                  </a:lnTo>
                  <a:lnTo>
                    <a:pt x="252" y="64"/>
                  </a:lnTo>
                  <a:lnTo>
                    <a:pt x="250" y="68"/>
                  </a:lnTo>
                  <a:lnTo>
                    <a:pt x="248" y="72"/>
                  </a:lnTo>
                  <a:lnTo>
                    <a:pt x="244" y="78"/>
                  </a:lnTo>
                  <a:lnTo>
                    <a:pt x="238" y="86"/>
                  </a:lnTo>
                  <a:lnTo>
                    <a:pt x="234" y="92"/>
                  </a:lnTo>
                  <a:lnTo>
                    <a:pt x="232" y="100"/>
                  </a:lnTo>
                  <a:lnTo>
                    <a:pt x="230" y="110"/>
                  </a:lnTo>
                  <a:lnTo>
                    <a:pt x="230" y="122"/>
                  </a:lnTo>
                  <a:lnTo>
                    <a:pt x="230" y="134"/>
                  </a:lnTo>
                  <a:lnTo>
                    <a:pt x="226" y="142"/>
                  </a:lnTo>
                  <a:lnTo>
                    <a:pt x="224" y="144"/>
                  </a:lnTo>
                  <a:lnTo>
                    <a:pt x="220" y="146"/>
                  </a:lnTo>
                  <a:lnTo>
                    <a:pt x="214" y="146"/>
                  </a:lnTo>
                  <a:lnTo>
                    <a:pt x="210" y="148"/>
                  </a:lnTo>
                  <a:lnTo>
                    <a:pt x="208" y="150"/>
                  </a:lnTo>
                  <a:lnTo>
                    <a:pt x="206" y="158"/>
                  </a:lnTo>
                  <a:lnTo>
                    <a:pt x="202" y="166"/>
                  </a:lnTo>
                  <a:lnTo>
                    <a:pt x="198" y="170"/>
                  </a:lnTo>
                  <a:lnTo>
                    <a:pt x="180" y="202"/>
                  </a:lnTo>
                  <a:lnTo>
                    <a:pt x="182" y="212"/>
                  </a:lnTo>
                  <a:lnTo>
                    <a:pt x="182" y="214"/>
                  </a:lnTo>
                  <a:lnTo>
                    <a:pt x="180" y="214"/>
                  </a:lnTo>
                  <a:lnTo>
                    <a:pt x="176" y="210"/>
                  </a:lnTo>
                  <a:lnTo>
                    <a:pt x="144" y="264"/>
                  </a:lnTo>
                  <a:lnTo>
                    <a:pt x="146" y="274"/>
                  </a:lnTo>
                  <a:lnTo>
                    <a:pt x="148" y="278"/>
                  </a:lnTo>
                  <a:lnTo>
                    <a:pt x="152" y="280"/>
                  </a:lnTo>
                  <a:lnTo>
                    <a:pt x="156" y="284"/>
                  </a:lnTo>
                  <a:lnTo>
                    <a:pt x="158" y="286"/>
                  </a:lnTo>
                  <a:lnTo>
                    <a:pt x="158" y="290"/>
                  </a:lnTo>
                  <a:lnTo>
                    <a:pt x="156" y="296"/>
                  </a:lnTo>
                  <a:lnTo>
                    <a:pt x="154" y="304"/>
                  </a:lnTo>
                  <a:lnTo>
                    <a:pt x="154" y="310"/>
                  </a:lnTo>
                  <a:lnTo>
                    <a:pt x="156" y="314"/>
                  </a:lnTo>
                  <a:lnTo>
                    <a:pt x="162" y="320"/>
                  </a:lnTo>
                  <a:lnTo>
                    <a:pt x="162" y="324"/>
                  </a:lnTo>
                  <a:lnTo>
                    <a:pt x="160" y="328"/>
                  </a:lnTo>
                  <a:lnTo>
                    <a:pt x="158" y="330"/>
                  </a:lnTo>
                  <a:lnTo>
                    <a:pt x="154" y="334"/>
                  </a:lnTo>
                  <a:lnTo>
                    <a:pt x="152" y="338"/>
                  </a:lnTo>
                  <a:lnTo>
                    <a:pt x="150" y="348"/>
                  </a:lnTo>
                  <a:lnTo>
                    <a:pt x="152" y="360"/>
                  </a:lnTo>
                  <a:lnTo>
                    <a:pt x="154" y="374"/>
                  </a:lnTo>
                  <a:lnTo>
                    <a:pt x="154" y="386"/>
                  </a:lnTo>
                  <a:lnTo>
                    <a:pt x="152" y="406"/>
                  </a:lnTo>
                  <a:lnTo>
                    <a:pt x="152" y="418"/>
                  </a:lnTo>
                  <a:lnTo>
                    <a:pt x="152" y="422"/>
                  </a:lnTo>
                  <a:lnTo>
                    <a:pt x="156" y="424"/>
                  </a:lnTo>
                  <a:lnTo>
                    <a:pt x="158" y="428"/>
                  </a:lnTo>
                  <a:lnTo>
                    <a:pt x="158" y="434"/>
                  </a:lnTo>
                  <a:lnTo>
                    <a:pt x="158" y="444"/>
                  </a:lnTo>
                  <a:lnTo>
                    <a:pt x="154" y="454"/>
                  </a:lnTo>
                  <a:lnTo>
                    <a:pt x="150" y="464"/>
                  </a:lnTo>
                  <a:lnTo>
                    <a:pt x="144" y="472"/>
                  </a:lnTo>
                  <a:lnTo>
                    <a:pt x="138" y="478"/>
                  </a:lnTo>
                  <a:lnTo>
                    <a:pt x="132" y="480"/>
                  </a:lnTo>
                  <a:lnTo>
                    <a:pt x="118" y="482"/>
                  </a:lnTo>
                  <a:lnTo>
                    <a:pt x="110" y="486"/>
                  </a:lnTo>
                  <a:lnTo>
                    <a:pt x="106" y="490"/>
                  </a:lnTo>
                  <a:lnTo>
                    <a:pt x="104" y="494"/>
                  </a:lnTo>
                  <a:lnTo>
                    <a:pt x="104" y="498"/>
                  </a:lnTo>
                  <a:lnTo>
                    <a:pt x="104" y="504"/>
                  </a:lnTo>
                  <a:lnTo>
                    <a:pt x="104" y="510"/>
                  </a:lnTo>
                  <a:lnTo>
                    <a:pt x="102" y="512"/>
                  </a:lnTo>
                  <a:lnTo>
                    <a:pt x="96" y="516"/>
                  </a:lnTo>
                  <a:lnTo>
                    <a:pt x="92" y="518"/>
                  </a:lnTo>
                  <a:lnTo>
                    <a:pt x="92" y="520"/>
                  </a:lnTo>
                  <a:lnTo>
                    <a:pt x="94" y="526"/>
                  </a:lnTo>
                  <a:lnTo>
                    <a:pt x="98" y="536"/>
                  </a:lnTo>
                  <a:lnTo>
                    <a:pt x="98" y="540"/>
                  </a:lnTo>
                  <a:lnTo>
                    <a:pt x="98" y="542"/>
                  </a:lnTo>
                  <a:lnTo>
                    <a:pt x="92" y="548"/>
                  </a:lnTo>
                  <a:lnTo>
                    <a:pt x="84" y="552"/>
                  </a:lnTo>
                  <a:lnTo>
                    <a:pt x="74" y="554"/>
                  </a:lnTo>
                  <a:lnTo>
                    <a:pt x="64" y="558"/>
                  </a:lnTo>
                  <a:lnTo>
                    <a:pt x="56" y="562"/>
                  </a:lnTo>
                  <a:lnTo>
                    <a:pt x="50" y="570"/>
                  </a:lnTo>
                  <a:lnTo>
                    <a:pt x="50" y="574"/>
                  </a:lnTo>
                  <a:lnTo>
                    <a:pt x="50" y="578"/>
                  </a:lnTo>
                  <a:lnTo>
                    <a:pt x="50" y="592"/>
                  </a:lnTo>
                  <a:lnTo>
                    <a:pt x="48" y="600"/>
                  </a:lnTo>
                  <a:lnTo>
                    <a:pt x="46" y="606"/>
                  </a:lnTo>
                  <a:lnTo>
                    <a:pt x="42" y="610"/>
                  </a:lnTo>
                  <a:lnTo>
                    <a:pt x="36" y="618"/>
                  </a:lnTo>
                  <a:lnTo>
                    <a:pt x="34" y="624"/>
                  </a:lnTo>
                  <a:lnTo>
                    <a:pt x="34" y="632"/>
                  </a:lnTo>
                  <a:lnTo>
                    <a:pt x="34" y="642"/>
                  </a:lnTo>
                  <a:lnTo>
                    <a:pt x="30" y="646"/>
                  </a:lnTo>
                  <a:lnTo>
                    <a:pt x="28" y="648"/>
                  </a:lnTo>
                  <a:lnTo>
                    <a:pt x="22" y="650"/>
                  </a:lnTo>
                  <a:lnTo>
                    <a:pt x="18" y="652"/>
                  </a:lnTo>
                  <a:lnTo>
                    <a:pt x="16" y="654"/>
                  </a:lnTo>
                  <a:lnTo>
                    <a:pt x="14" y="660"/>
                  </a:lnTo>
                  <a:lnTo>
                    <a:pt x="16" y="670"/>
                  </a:lnTo>
                  <a:lnTo>
                    <a:pt x="18" y="688"/>
                  </a:lnTo>
                  <a:lnTo>
                    <a:pt x="20" y="698"/>
                  </a:lnTo>
                  <a:lnTo>
                    <a:pt x="18" y="706"/>
                  </a:lnTo>
                  <a:lnTo>
                    <a:pt x="18" y="710"/>
                  </a:lnTo>
                  <a:lnTo>
                    <a:pt x="16" y="714"/>
                  </a:lnTo>
                  <a:lnTo>
                    <a:pt x="18" y="716"/>
                  </a:lnTo>
                  <a:lnTo>
                    <a:pt x="28" y="728"/>
                  </a:lnTo>
                  <a:lnTo>
                    <a:pt x="34" y="734"/>
                  </a:lnTo>
                  <a:lnTo>
                    <a:pt x="42" y="736"/>
                  </a:lnTo>
                  <a:lnTo>
                    <a:pt x="46" y="736"/>
                  </a:lnTo>
                  <a:lnTo>
                    <a:pt x="50" y="732"/>
                  </a:lnTo>
                  <a:lnTo>
                    <a:pt x="54" y="726"/>
                  </a:lnTo>
                  <a:lnTo>
                    <a:pt x="56" y="726"/>
                  </a:lnTo>
                  <a:lnTo>
                    <a:pt x="56" y="730"/>
                  </a:lnTo>
                  <a:lnTo>
                    <a:pt x="56" y="744"/>
                  </a:lnTo>
                  <a:lnTo>
                    <a:pt x="54" y="756"/>
                  </a:lnTo>
                  <a:lnTo>
                    <a:pt x="52" y="760"/>
                  </a:lnTo>
                  <a:lnTo>
                    <a:pt x="48" y="766"/>
                  </a:lnTo>
                  <a:lnTo>
                    <a:pt x="44" y="768"/>
                  </a:lnTo>
                  <a:lnTo>
                    <a:pt x="38" y="770"/>
                  </a:lnTo>
                  <a:lnTo>
                    <a:pt x="22" y="786"/>
                  </a:lnTo>
                  <a:lnTo>
                    <a:pt x="12" y="800"/>
                  </a:lnTo>
                  <a:lnTo>
                    <a:pt x="6" y="812"/>
                  </a:lnTo>
                  <a:lnTo>
                    <a:pt x="2" y="824"/>
                  </a:lnTo>
                  <a:lnTo>
                    <a:pt x="0" y="836"/>
                  </a:lnTo>
                  <a:lnTo>
                    <a:pt x="0" y="844"/>
                  </a:lnTo>
                  <a:lnTo>
                    <a:pt x="2" y="860"/>
                  </a:lnTo>
                  <a:lnTo>
                    <a:pt x="4" y="866"/>
                  </a:lnTo>
                  <a:lnTo>
                    <a:pt x="8" y="870"/>
                  </a:lnTo>
                  <a:lnTo>
                    <a:pt x="16" y="876"/>
                  </a:lnTo>
                  <a:lnTo>
                    <a:pt x="18" y="878"/>
                  </a:lnTo>
                  <a:lnTo>
                    <a:pt x="18" y="882"/>
                  </a:lnTo>
                  <a:lnTo>
                    <a:pt x="18" y="884"/>
                  </a:lnTo>
                  <a:lnTo>
                    <a:pt x="12" y="888"/>
                  </a:lnTo>
                  <a:lnTo>
                    <a:pt x="8" y="892"/>
                  </a:lnTo>
                  <a:lnTo>
                    <a:pt x="6" y="896"/>
                  </a:lnTo>
                  <a:lnTo>
                    <a:pt x="6" y="900"/>
                  </a:lnTo>
                  <a:lnTo>
                    <a:pt x="6" y="902"/>
                  </a:lnTo>
                  <a:lnTo>
                    <a:pt x="12" y="908"/>
                  </a:lnTo>
                  <a:lnTo>
                    <a:pt x="22" y="914"/>
                  </a:lnTo>
                  <a:lnTo>
                    <a:pt x="44" y="926"/>
                  </a:lnTo>
                  <a:lnTo>
                    <a:pt x="54" y="934"/>
                  </a:lnTo>
                  <a:lnTo>
                    <a:pt x="56" y="938"/>
                  </a:lnTo>
                  <a:lnTo>
                    <a:pt x="58" y="944"/>
                  </a:lnTo>
                  <a:lnTo>
                    <a:pt x="62" y="960"/>
                  </a:lnTo>
                  <a:lnTo>
                    <a:pt x="68" y="972"/>
                  </a:lnTo>
                  <a:lnTo>
                    <a:pt x="74" y="980"/>
                  </a:lnTo>
                  <a:lnTo>
                    <a:pt x="80" y="988"/>
                  </a:lnTo>
                  <a:lnTo>
                    <a:pt x="92" y="1004"/>
                  </a:lnTo>
                  <a:lnTo>
                    <a:pt x="96" y="1014"/>
                  </a:lnTo>
                  <a:lnTo>
                    <a:pt x="100" y="1026"/>
                  </a:lnTo>
                  <a:lnTo>
                    <a:pt x="104" y="1040"/>
                  </a:lnTo>
                  <a:lnTo>
                    <a:pt x="108" y="1056"/>
                  </a:lnTo>
                  <a:lnTo>
                    <a:pt x="122" y="1086"/>
                  </a:lnTo>
                  <a:lnTo>
                    <a:pt x="136" y="1114"/>
                  </a:lnTo>
                  <a:lnTo>
                    <a:pt x="142" y="1128"/>
                  </a:lnTo>
                  <a:lnTo>
                    <a:pt x="146" y="1142"/>
                  </a:lnTo>
                  <a:lnTo>
                    <a:pt x="148" y="1152"/>
                  </a:lnTo>
                  <a:lnTo>
                    <a:pt x="152" y="1160"/>
                  </a:lnTo>
                  <a:lnTo>
                    <a:pt x="158" y="1172"/>
                  </a:lnTo>
                  <a:lnTo>
                    <a:pt x="162" y="1180"/>
                  </a:lnTo>
                  <a:lnTo>
                    <a:pt x="164" y="1186"/>
                  </a:lnTo>
                  <a:lnTo>
                    <a:pt x="164" y="1194"/>
                  </a:lnTo>
                  <a:lnTo>
                    <a:pt x="166" y="1202"/>
                  </a:lnTo>
                  <a:lnTo>
                    <a:pt x="172" y="1210"/>
                  </a:lnTo>
                  <a:lnTo>
                    <a:pt x="184" y="1228"/>
                  </a:lnTo>
                  <a:lnTo>
                    <a:pt x="192" y="1238"/>
                  </a:lnTo>
                  <a:lnTo>
                    <a:pt x="198" y="1248"/>
                  </a:lnTo>
                  <a:lnTo>
                    <a:pt x="200" y="1260"/>
                  </a:lnTo>
                  <a:lnTo>
                    <a:pt x="200" y="1274"/>
                  </a:lnTo>
                  <a:lnTo>
                    <a:pt x="200" y="1286"/>
                  </a:lnTo>
                  <a:lnTo>
                    <a:pt x="204" y="1298"/>
                  </a:lnTo>
                  <a:lnTo>
                    <a:pt x="208" y="1308"/>
                  </a:lnTo>
                  <a:lnTo>
                    <a:pt x="214" y="1316"/>
                  </a:lnTo>
                  <a:lnTo>
                    <a:pt x="228" y="1330"/>
                  </a:lnTo>
                  <a:lnTo>
                    <a:pt x="234" y="1338"/>
                  </a:lnTo>
                  <a:lnTo>
                    <a:pt x="238" y="1344"/>
                  </a:lnTo>
                  <a:lnTo>
                    <a:pt x="246" y="1356"/>
                  </a:lnTo>
                  <a:lnTo>
                    <a:pt x="256" y="1368"/>
                  </a:lnTo>
                  <a:lnTo>
                    <a:pt x="278" y="1384"/>
                  </a:lnTo>
                  <a:lnTo>
                    <a:pt x="318" y="1406"/>
                  </a:lnTo>
                  <a:lnTo>
                    <a:pt x="358" y="1428"/>
                  </a:lnTo>
                  <a:lnTo>
                    <a:pt x="380" y="1442"/>
                  </a:lnTo>
                  <a:lnTo>
                    <a:pt x="388" y="1448"/>
                  </a:lnTo>
                  <a:lnTo>
                    <a:pt x="392" y="1454"/>
                  </a:lnTo>
                  <a:lnTo>
                    <a:pt x="396" y="1460"/>
                  </a:lnTo>
                  <a:lnTo>
                    <a:pt x="398" y="1468"/>
                  </a:lnTo>
                  <a:lnTo>
                    <a:pt x="400" y="1474"/>
                  </a:lnTo>
                  <a:lnTo>
                    <a:pt x="404" y="1480"/>
                  </a:lnTo>
                  <a:lnTo>
                    <a:pt x="408" y="1486"/>
                  </a:lnTo>
                  <a:lnTo>
                    <a:pt x="414" y="1490"/>
                  </a:lnTo>
                  <a:lnTo>
                    <a:pt x="426" y="1496"/>
                  </a:lnTo>
                  <a:lnTo>
                    <a:pt x="434" y="1500"/>
                  </a:lnTo>
                  <a:lnTo>
                    <a:pt x="440" y="1506"/>
                  </a:lnTo>
                  <a:lnTo>
                    <a:pt x="438" y="1532"/>
                  </a:lnTo>
                  <a:lnTo>
                    <a:pt x="440" y="1542"/>
                  </a:lnTo>
                  <a:lnTo>
                    <a:pt x="442" y="1546"/>
                  </a:lnTo>
                  <a:lnTo>
                    <a:pt x="442" y="1552"/>
                  </a:lnTo>
                  <a:lnTo>
                    <a:pt x="444" y="1564"/>
                  </a:lnTo>
                  <a:lnTo>
                    <a:pt x="446" y="1574"/>
                  </a:lnTo>
                  <a:lnTo>
                    <a:pt x="448" y="1586"/>
                  </a:lnTo>
                  <a:lnTo>
                    <a:pt x="448" y="1594"/>
                  </a:lnTo>
                  <a:lnTo>
                    <a:pt x="448" y="1604"/>
                  </a:lnTo>
                  <a:lnTo>
                    <a:pt x="446" y="1614"/>
                  </a:lnTo>
                  <a:lnTo>
                    <a:pt x="446" y="1624"/>
                  </a:lnTo>
                  <a:lnTo>
                    <a:pt x="450" y="1640"/>
                  </a:lnTo>
                  <a:lnTo>
                    <a:pt x="452" y="1658"/>
                  </a:lnTo>
                  <a:lnTo>
                    <a:pt x="452" y="1670"/>
                  </a:lnTo>
                  <a:lnTo>
                    <a:pt x="448" y="1686"/>
                  </a:lnTo>
                  <a:lnTo>
                    <a:pt x="444" y="1716"/>
                  </a:lnTo>
                  <a:lnTo>
                    <a:pt x="442" y="1732"/>
                  </a:lnTo>
                  <a:lnTo>
                    <a:pt x="440" y="1742"/>
                  </a:lnTo>
                  <a:lnTo>
                    <a:pt x="440" y="1744"/>
                  </a:lnTo>
                  <a:lnTo>
                    <a:pt x="438" y="1744"/>
                  </a:lnTo>
                  <a:lnTo>
                    <a:pt x="436" y="1744"/>
                  </a:lnTo>
                  <a:lnTo>
                    <a:pt x="434" y="1746"/>
                  </a:lnTo>
                  <a:lnTo>
                    <a:pt x="430" y="1752"/>
                  </a:lnTo>
                  <a:lnTo>
                    <a:pt x="430" y="1760"/>
                  </a:lnTo>
                  <a:lnTo>
                    <a:pt x="430" y="1762"/>
                  </a:lnTo>
                  <a:lnTo>
                    <a:pt x="434" y="1764"/>
                  </a:lnTo>
                  <a:lnTo>
                    <a:pt x="436" y="1768"/>
                  </a:lnTo>
                  <a:lnTo>
                    <a:pt x="436" y="1772"/>
                  </a:lnTo>
                  <a:lnTo>
                    <a:pt x="434" y="1788"/>
                  </a:lnTo>
                  <a:lnTo>
                    <a:pt x="430" y="1808"/>
                  </a:lnTo>
                  <a:lnTo>
                    <a:pt x="432" y="1820"/>
                  </a:lnTo>
                  <a:lnTo>
                    <a:pt x="434" y="1834"/>
                  </a:lnTo>
                  <a:lnTo>
                    <a:pt x="436" y="1846"/>
                  </a:lnTo>
                  <a:lnTo>
                    <a:pt x="436" y="1856"/>
                  </a:lnTo>
                  <a:lnTo>
                    <a:pt x="434" y="1864"/>
                  </a:lnTo>
                  <a:lnTo>
                    <a:pt x="432" y="1870"/>
                  </a:lnTo>
                  <a:lnTo>
                    <a:pt x="428" y="1882"/>
                  </a:lnTo>
                  <a:lnTo>
                    <a:pt x="428" y="1888"/>
                  </a:lnTo>
                  <a:lnTo>
                    <a:pt x="430" y="1894"/>
                  </a:lnTo>
                  <a:lnTo>
                    <a:pt x="432" y="1900"/>
                  </a:lnTo>
                  <a:lnTo>
                    <a:pt x="430" y="1908"/>
                  </a:lnTo>
                  <a:lnTo>
                    <a:pt x="424" y="1928"/>
                  </a:lnTo>
                  <a:lnTo>
                    <a:pt x="418" y="1946"/>
                  </a:lnTo>
                  <a:lnTo>
                    <a:pt x="416" y="1956"/>
                  </a:lnTo>
                  <a:lnTo>
                    <a:pt x="416" y="1964"/>
                  </a:lnTo>
                  <a:lnTo>
                    <a:pt x="416" y="1974"/>
                  </a:lnTo>
                  <a:lnTo>
                    <a:pt x="414" y="1978"/>
                  </a:lnTo>
                  <a:lnTo>
                    <a:pt x="410" y="1986"/>
                  </a:lnTo>
                  <a:lnTo>
                    <a:pt x="408" y="2004"/>
                  </a:lnTo>
                  <a:lnTo>
                    <a:pt x="408" y="2016"/>
                  </a:lnTo>
                  <a:lnTo>
                    <a:pt x="404" y="2024"/>
                  </a:lnTo>
                  <a:lnTo>
                    <a:pt x="400" y="2030"/>
                  </a:lnTo>
                  <a:lnTo>
                    <a:pt x="398" y="2036"/>
                  </a:lnTo>
                  <a:lnTo>
                    <a:pt x="394" y="2040"/>
                  </a:lnTo>
                  <a:lnTo>
                    <a:pt x="392" y="2044"/>
                  </a:lnTo>
                  <a:lnTo>
                    <a:pt x="392" y="2048"/>
                  </a:lnTo>
                  <a:lnTo>
                    <a:pt x="394" y="2056"/>
                  </a:lnTo>
                  <a:lnTo>
                    <a:pt x="400" y="2072"/>
                  </a:lnTo>
                  <a:lnTo>
                    <a:pt x="402" y="2086"/>
                  </a:lnTo>
                  <a:lnTo>
                    <a:pt x="402" y="2098"/>
                  </a:lnTo>
                  <a:lnTo>
                    <a:pt x="400" y="2104"/>
                  </a:lnTo>
                  <a:lnTo>
                    <a:pt x="398" y="2108"/>
                  </a:lnTo>
                  <a:lnTo>
                    <a:pt x="390" y="2116"/>
                  </a:lnTo>
                  <a:lnTo>
                    <a:pt x="386" y="2124"/>
                  </a:lnTo>
                  <a:lnTo>
                    <a:pt x="384" y="2130"/>
                  </a:lnTo>
                  <a:lnTo>
                    <a:pt x="384" y="2138"/>
                  </a:lnTo>
                  <a:lnTo>
                    <a:pt x="388" y="2162"/>
                  </a:lnTo>
                  <a:lnTo>
                    <a:pt x="392" y="2186"/>
                  </a:lnTo>
                  <a:lnTo>
                    <a:pt x="392" y="2200"/>
                  </a:lnTo>
                  <a:lnTo>
                    <a:pt x="392" y="2212"/>
                  </a:lnTo>
                  <a:lnTo>
                    <a:pt x="396" y="2224"/>
                  </a:lnTo>
                  <a:lnTo>
                    <a:pt x="398" y="2230"/>
                  </a:lnTo>
                  <a:lnTo>
                    <a:pt x="398" y="2236"/>
                  </a:lnTo>
                  <a:lnTo>
                    <a:pt x="392" y="2248"/>
                  </a:lnTo>
                  <a:lnTo>
                    <a:pt x="386" y="2262"/>
                  </a:lnTo>
                  <a:lnTo>
                    <a:pt x="386" y="2270"/>
                  </a:lnTo>
                  <a:lnTo>
                    <a:pt x="386" y="2280"/>
                  </a:lnTo>
                  <a:lnTo>
                    <a:pt x="388" y="2288"/>
                  </a:lnTo>
                  <a:lnTo>
                    <a:pt x="388" y="2292"/>
                  </a:lnTo>
                  <a:lnTo>
                    <a:pt x="386" y="2294"/>
                  </a:lnTo>
                  <a:lnTo>
                    <a:pt x="384" y="2298"/>
                  </a:lnTo>
                  <a:lnTo>
                    <a:pt x="380" y="2300"/>
                  </a:lnTo>
                  <a:lnTo>
                    <a:pt x="378" y="2306"/>
                  </a:lnTo>
                  <a:lnTo>
                    <a:pt x="376" y="2314"/>
                  </a:lnTo>
                  <a:lnTo>
                    <a:pt x="374" y="2328"/>
                  </a:lnTo>
                  <a:lnTo>
                    <a:pt x="372" y="2342"/>
                  </a:lnTo>
                  <a:lnTo>
                    <a:pt x="370" y="2354"/>
                  </a:lnTo>
                  <a:lnTo>
                    <a:pt x="362" y="2376"/>
                  </a:lnTo>
                  <a:lnTo>
                    <a:pt x="354" y="2390"/>
                  </a:lnTo>
                  <a:lnTo>
                    <a:pt x="350" y="2402"/>
                  </a:lnTo>
                  <a:lnTo>
                    <a:pt x="348" y="2412"/>
                  </a:lnTo>
                  <a:lnTo>
                    <a:pt x="344" y="2414"/>
                  </a:lnTo>
                  <a:lnTo>
                    <a:pt x="342" y="2420"/>
                  </a:lnTo>
                  <a:lnTo>
                    <a:pt x="338" y="2434"/>
                  </a:lnTo>
                  <a:lnTo>
                    <a:pt x="336" y="2446"/>
                  </a:lnTo>
                  <a:lnTo>
                    <a:pt x="334" y="2452"/>
                  </a:lnTo>
                  <a:lnTo>
                    <a:pt x="334" y="2454"/>
                  </a:lnTo>
                  <a:lnTo>
                    <a:pt x="332" y="2454"/>
                  </a:lnTo>
                  <a:lnTo>
                    <a:pt x="330" y="2452"/>
                  </a:lnTo>
                  <a:lnTo>
                    <a:pt x="328" y="2462"/>
                  </a:lnTo>
                  <a:lnTo>
                    <a:pt x="326" y="2474"/>
                  </a:lnTo>
                  <a:lnTo>
                    <a:pt x="324" y="2480"/>
                  </a:lnTo>
                  <a:lnTo>
                    <a:pt x="320" y="2482"/>
                  </a:lnTo>
                  <a:lnTo>
                    <a:pt x="318" y="2482"/>
                  </a:lnTo>
                  <a:lnTo>
                    <a:pt x="310" y="2480"/>
                  </a:lnTo>
                  <a:lnTo>
                    <a:pt x="308" y="2482"/>
                  </a:lnTo>
                  <a:lnTo>
                    <a:pt x="306" y="2486"/>
                  </a:lnTo>
                  <a:lnTo>
                    <a:pt x="306" y="2498"/>
                  </a:lnTo>
                  <a:lnTo>
                    <a:pt x="306" y="2506"/>
                  </a:lnTo>
                  <a:lnTo>
                    <a:pt x="310" y="2514"/>
                  </a:lnTo>
                  <a:lnTo>
                    <a:pt x="314" y="2522"/>
                  </a:lnTo>
                  <a:lnTo>
                    <a:pt x="314" y="2530"/>
                  </a:lnTo>
                  <a:lnTo>
                    <a:pt x="314" y="2540"/>
                  </a:lnTo>
                  <a:lnTo>
                    <a:pt x="312" y="2552"/>
                  </a:lnTo>
                  <a:lnTo>
                    <a:pt x="314" y="2560"/>
                  </a:lnTo>
                  <a:lnTo>
                    <a:pt x="318" y="2572"/>
                  </a:lnTo>
                  <a:lnTo>
                    <a:pt x="320" y="2576"/>
                  </a:lnTo>
                  <a:lnTo>
                    <a:pt x="322" y="2584"/>
                  </a:lnTo>
                  <a:lnTo>
                    <a:pt x="324" y="2594"/>
                  </a:lnTo>
                  <a:lnTo>
                    <a:pt x="322" y="2606"/>
                  </a:lnTo>
                  <a:lnTo>
                    <a:pt x="320" y="2618"/>
                  </a:lnTo>
                  <a:lnTo>
                    <a:pt x="316" y="2624"/>
                  </a:lnTo>
                  <a:lnTo>
                    <a:pt x="314" y="2626"/>
                  </a:lnTo>
                  <a:lnTo>
                    <a:pt x="310" y="2626"/>
                  </a:lnTo>
                  <a:lnTo>
                    <a:pt x="308" y="2626"/>
                  </a:lnTo>
                  <a:lnTo>
                    <a:pt x="306" y="2628"/>
                  </a:lnTo>
                  <a:lnTo>
                    <a:pt x="304" y="2632"/>
                  </a:lnTo>
                  <a:lnTo>
                    <a:pt x="304" y="2642"/>
                  </a:lnTo>
                  <a:lnTo>
                    <a:pt x="302" y="2658"/>
                  </a:lnTo>
                  <a:lnTo>
                    <a:pt x="298" y="2670"/>
                  </a:lnTo>
                  <a:lnTo>
                    <a:pt x="294" y="2686"/>
                  </a:lnTo>
                  <a:lnTo>
                    <a:pt x="292" y="2692"/>
                  </a:lnTo>
                  <a:lnTo>
                    <a:pt x="292" y="2696"/>
                  </a:lnTo>
                  <a:lnTo>
                    <a:pt x="294" y="2704"/>
                  </a:lnTo>
                  <a:lnTo>
                    <a:pt x="298" y="2712"/>
                  </a:lnTo>
                  <a:lnTo>
                    <a:pt x="302" y="2722"/>
                  </a:lnTo>
                  <a:lnTo>
                    <a:pt x="308" y="2728"/>
                  </a:lnTo>
                  <a:lnTo>
                    <a:pt x="312" y="2732"/>
                  </a:lnTo>
                  <a:lnTo>
                    <a:pt x="316" y="2734"/>
                  </a:lnTo>
                  <a:lnTo>
                    <a:pt x="320" y="2734"/>
                  </a:lnTo>
                  <a:lnTo>
                    <a:pt x="324" y="2732"/>
                  </a:lnTo>
                  <a:lnTo>
                    <a:pt x="328" y="2728"/>
                  </a:lnTo>
                  <a:lnTo>
                    <a:pt x="330" y="2724"/>
                  </a:lnTo>
                  <a:lnTo>
                    <a:pt x="334" y="2716"/>
                  </a:lnTo>
                  <a:lnTo>
                    <a:pt x="336" y="2716"/>
                  </a:lnTo>
                  <a:lnTo>
                    <a:pt x="338" y="2718"/>
                  </a:lnTo>
                  <a:lnTo>
                    <a:pt x="342" y="2722"/>
                  </a:lnTo>
                  <a:lnTo>
                    <a:pt x="346" y="2726"/>
                  </a:lnTo>
                  <a:lnTo>
                    <a:pt x="348" y="2728"/>
                  </a:lnTo>
                  <a:lnTo>
                    <a:pt x="350" y="2730"/>
                  </a:lnTo>
                  <a:lnTo>
                    <a:pt x="350" y="2732"/>
                  </a:lnTo>
                  <a:lnTo>
                    <a:pt x="344" y="2738"/>
                  </a:lnTo>
                  <a:lnTo>
                    <a:pt x="340" y="2744"/>
                  </a:lnTo>
                  <a:lnTo>
                    <a:pt x="340" y="2746"/>
                  </a:lnTo>
                  <a:lnTo>
                    <a:pt x="344" y="2746"/>
                  </a:lnTo>
                  <a:lnTo>
                    <a:pt x="350" y="2748"/>
                  </a:lnTo>
                  <a:lnTo>
                    <a:pt x="354" y="2752"/>
                  </a:lnTo>
                  <a:lnTo>
                    <a:pt x="356" y="2754"/>
                  </a:lnTo>
                  <a:lnTo>
                    <a:pt x="356" y="2760"/>
                  </a:lnTo>
                  <a:lnTo>
                    <a:pt x="356" y="2766"/>
                  </a:lnTo>
                  <a:lnTo>
                    <a:pt x="354" y="2766"/>
                  </a:lnTo>
                  <a:lnTo>
                    <a:pt x="352" y="2764"/>
                  </a:lnTo>
                  <a:lnTo>
                    <a:pt x="348" y="2758"/>
                  </a:lnTo>
                  <a:lnTo>
                    <a:pt x="344" y="2758"/>
                  </a:lnTo>
                  <a:lnTo>
                    <a:pt x="342" y="2760"/>
                  </a:lnTo>
                  <a:lnTo>
                    <a:pt x="342" y="2766"/>
                  </a:lnTo>
                  <a:lnTo>
                    <a:pt x="342" y="2774"/>
                  </a:lnTo>
                  <a:lnTo>
                    <a:pt x="342" y="2778"/>
                  </a:lnTo>
                  <a:lnTo>
                    <a:pt x="340" y="2782"/>
                  </a:lnTo>
                  <a:lnTo>
                    <a:pt x="342" y="2792"/>
                  </a:lnTo>
                  <a:lnTo>
                    <a:pt x="342" y="2798"/>
                  </a:lnTo>
                  <a:lnTo>
                    <a:pt x="342" y="2804"/>
                  </a:lnTo>
                  <a:lnTo>
                    <a:pt x="336" y="2812"/>
                  </a:lnTo>
                  <a:lnTo>
                    <a:pt x="330" y="2820"/>
                  </a:lnTo>
                  <a:lnTo>
                    <a:pt x="330" y="2824"/>
                  </a:lnTo>
                  <a:lnTo>
                    <a:pt x="330" y="2830"/>
                  </a:lnTo>
                  <a:lnTo>
                    <a:pt x="334" y="2840"/>
                  </a:lnTo>
                  <a:lnTo>
                    <a:pt x="332" y="2852"/>
                  </a:lnTo>
                  <a:lnTo>
                    <a:pt x="330" y="2860"/>
                  </a:lnTo>
                  <a:lnTo>
                    <a:pt x="326" y="2864"/>
                  </a:lnTo>
                  <a:lnTo>
                    <a:pt x="324" y="2866"/>
                  </a:lnTo>
                  <a:lnTo>
                    <a:pt x="324" y="2870"/>
                  </a:lnTo>
                  <a:lnTo>
                    <a:pt x="330" y="2872"/>
                  </a:lnTo>
                  <a:lnTo>
                    <a:pt x="336" y="2874"/>
                  </a:lnTo>
                  <a:lnTo>
                    <a:pt x="344" y="2878"/>
                  </a:lnTo>
                  <a:lnTo>
                    <a:pt x="346" y="2882"/>
                  </a:lnTo>
                  <a:lnTo>
                    <a:pt x="348" y="2890"/>
                  </a:lnTo>
                  <a:lnTo>
                    <a:pt x="346" y="2896"/>
                  </a:lnTo>
                  <a:lnTo>
                    <a:pt x="342" y="2904"/>
                  </a:lnTo>
                  <a:lnTo>
                    <a:pt x="338" y="2908"/>
                  </a:lnTo>
                  <a:lnTo>
                    <a:pt x="332" y="2912"/>
                  </a:lnTo>
                  <a:lnTo>
                    <a:pt x="326" y="2916"/>
                  </a:lnTo>
                  <a:lnTo>
                    <a:pt x="320" y="2918"/>
                  </a:lnTo>
                  <a:lnTo>
                    <a:pt x="318" y="2922"/>
                  </a:lnTo>
                  <a:lnTo>
                    <a:pt x="320" y="2926"/>
                  </a:lnTo>
                  <a:lnTo>
                    <a:pt x="322" y="2930"/>
                  </a:lnTo>
                  <a:lnTo>
                    <a:pt x="322" y="2932"/>
                  </a:lnTo>
                  <a:lnTo>
                    <a:pt x="320" y="2936"/>
                  </a:lnTo>
                  <a:lnTo>
                    <a:pt x="316" y="2940"/>
                  </a:lnTo>
                  <a:lnTo>
                    <a:pt x="312" y="2946"/>
                  </a:lnTo>
                  <a:lnTo>
                    <a:pt x="312" y="2954"/>
                  </a:lnTo>
                  <a:lnTo>
                    <a:pt x="312" y="2956"/>
                  </a:lnTo>
                  <a:lnTo>
                    <a:pt x="312" y="2962"/>
                  </a:lnTo>
                  <a:lnTo>
                    <a:pt x="310" y="2974"/>
                  </a:lnTo>
                  <a:lnTo>
                    <a:pt x="308" y="2986"/>
                  </a:lnTo>
                  <a:lnTo>
                    <a:pt x="308" y="2994"/>
                  </a:lnTo>
                  <a:lnTo>
                    <a:pt x="306" y="3000"/>
                  </a:lnTo>
                  <a:lnTo>
                    <a:pt x="300" y="3006"/>
                  </a:lnTo>
                  <a:lnTo>
                    <a:pt x="298" y="3006"/>
                  </a:lnTo>
                  <a:lnTo>
                    <a:pt x="296" y="3006"/>
                  </a:lnTo>
                  <a:lnTo>
                    <a:pt x="298" y="2998"/>
                  </a:lnTo>
                  <a:lnTo>
                    <a:pt x="300" y="2988"/>
                  </a:lnTo>
                  <a:lnTo>
                    <a:pt x="300" y="2984"/>
                  </a:lnTo>
                  <a:lnTo>
                    <a:pt x="296" y="2980"/>
                  </a:lnTo>
                  <a:lnTo>
                    <a:pt x="292" y="2978"/>
                  </a:lnTo>
                  <a:lnTo>
                    <a:pt x="290" y="2974"/>
                  </a:lnTo>
                  <a:lnTo>
                    <a:pt x="290" y="2968"/>
                  </a:lnTo>
                  <a:lnTo>
                    <a:pt x="290" y="2964"/>
                  </a:lnTo>
                  <a:lnTo>
                    <a:pt x="288" y="2962"/>
                  </a:lnTo>
                  <a:lnTo>
                    <a:pt x="282" y="2962"/>
                  </a:lnTo>
                  <a:lnTo>
                    <a:pt x="276" y="2962"/>
                  </a:lnTo>
                  <a:lnTo>
                    <a:pt x="274" y="2964"/>
                  </a:lnTo>
                  <a:lnTo>
                    <a:pt x="274" y="2966"/>
                  </a:lnTo>
                  <a:lnTo>
                    <a:pt x="270" y="2964"/>
                  </a:lnTo>
                  <a:lnTo>
                    <a:pt x="268" y="2964"/>
                  </a:lnTo>
                  <a:lnTo>
                    <a:pt x="266" y="2964"/>
                  </a:lnTo>
                  <a:lnTo>
                    <a:pt x="266" y="2968"/>
                  </a:lnTo>
                  <a:lnTo>
                    <a:pt x="266" y="2972"/>
                  </a:lnTo>
                  <a:lnTo>
                    <a:pt x="264" y="2976"/>
                  </a:lnTo>
                  <a:lnTo>
                    <a:pt x="260" y="2980"/>
                  </a:lnTo>
                  <a:lnTo>
                    <a:pt x="254" y="2986"/>
                  </a:lnTo>
                  <a:lnTo>
                    <a:pt x="238" y="2994"/>
                  </a:lnTo>
                  <a:lnTo>
                    <a:pt x="228" y="3004"/>
                  </a:lnTo>
                  <a:lnTo>
                    <a:pt x="226" y="3008"/>
                  </a:lnTo>
                  <a:lnTo>
                    <a:pt x="224" y="3012"/>
                  </a:lnTo>
                  <a:lnTo>
                    <a:pt x="224" y="3016"/>
                  </a:lnTo>
                  <a:lnTo>
                    <a:pt x="226" y="3020"/>
                  </a:lnTo>
                  <a:lnTo>
                    <a:pt x="232" y="3026"/>
                  </a:lnTo>
                  <a:lnTo>
                    <a:pt x="236" y="3026"/>
                  </a:lnTo>
                  <a:lnTo>
                    <a:pt x="236" y="3024"/>
                  </a:lnTo>
                  <a:lnTo>
                    <a:pt x="238" y="3016"/>
                  </a:lnTo>
                  <a:lnTo>
                    <a:pt x="238" y="3010"/>
                  </a:lnTo>
                  <a:lnTo>
                    <a:pt x="242" y="3006"/>
                  </a:lnTo>
                  <a:lnTo>
                    <a:pt x="244" y="3006"/>
                  </a:lnTo>
                  <a:lnTo>
                    <a:pt x="248" y="3006"/>
                  </a:lnTo>
                  <a:lnTo>
                    <a:pt x="252" y="3012"/>
                  </a:lnTo>
                  <a:lnTo>
                    <a:pt x="256" y="3018"/>
                  </a:lnTo>
                  <a:lnTo>
                    <a:pt x="264" y="3022"/>
                  </a:lnTo>
                  <a:lnTo>
                    <a:pt x="272" y="3024"/>
                  </a:lnTo>
                  <a:lnTo>
                    <a:pt x="274" y="3022"/>
                  </a:lnTo>
                  <a:lnTo>
                    <a:pt x="274" y="3020"/>
                  </a:lnTo>
                  <a:lnTo>
                    <a:pt x="276" y="3016"/>
                  </a:lnTo>
                  <a:lnTo>
                    <a:pt x="278" y="3016"/>
                  </a:lnTo>
                  <a:lnTo>
                    <a:pt x="282" y="3018"/>
                  </a:lnTo>
                  <a:lnTo>
                    <a:pt x="286" y="3024"/>
                  </a:lnTo>
                  <a:lnTo>
                    <a:pt x="290" y="3026"/>
                  </a:lnTo>
                  <a:lnTo>
                    <a:pt x="292" y="3028"/>
                  </a:lnTo>
                  <a:lnTo>
                    <a:pt x="296" y="3030"/>
                  </a:lnTo>
                  <a:lnTo>
                    <a:pt x="296" y="3036"/>
                  </a:lnTo>
                  <a:lnTo>
                    <a:pt x="294" y="3040"/>
                  </a:lnTo>
                  <a:lnTo>
                    <a:pt x="292" y="3040"/>
                  </a:lnTo>
                  <a:lnTo>
                    <a:pt x="286" y="3042"/>
                  </a:lnTo>
                  <a:lnTo>
                    <a:pt x="280" y="3042"/>
                  </a:lnTo>
                  <a:lnTo>
                    <a:pt x="278" y="3044"/>
                  </a:lnTo>
                  <a:lnTo>
                    <a:pt x="276" y="3048"/>
                  </a:lnTo>
                  <a:lnTo>
                    <a:pt x="274" y="3054"/>
                  </a:lnTo>
                  <a:lnTo>
                    <a:pt x="274" y="3056"/>
                  </a:lnTo>
                  <a:lnTo>
                    <a:pt x="280" y="3062"/>
                  </a:lnTo>
                  <a:lnTo>
                    <a:pt x="284" y="3064"/>
                  </a:lnTo>
                  <a:lnTo>
                    <a:pt x="282" y="3064"/>
                  </a:lnTo>
                  <a:lnTo>
                    <a:pt x="272" y="3062"/>
                  </a:lnTo>
                  <a:lnTo>
                    <a:pt x="270" y="3062"/>
                  </a:lnTo>
                  <a:lnTo>
                    <a:pt x="268" y="3066"/>
                  </a:lnTo>
                  <a:lnTo>
                    <a:pt x="266" y="3072"/>
                  </a:lnTo>
                  <a:lnTo>
                    <a:pt x="268" y="3074"/>
                  </a:lnTo>
                  <a:lnTo>
                    <a:pt x="272" y="3074"/>
                  </a:lnTo>
                  <a:lnTo>
                    <a:pt x="282" y="3074"/>
                  </a:lnTo>
                  <a:lnTo>
                    <a:pt x="290" y="3074"/>
                  </a:lnTo>
                  <a:lnTo>
                    <a:pt x="296" y="3076"/>
                  </a:lnTo>
                  <a:lnTo>
                    <a:pt x="300" y="3078"/>
                  </a:lnTo>
                  <a:lnTo>
                    <a:pt x="302" y="3078"/>
                  </a:lnTo>
                  <a:lnTo>
                    <a:pt x="302" y="3074"/>
                  </a:lnTo>
                  <a:lnTo>
                    <a:pt x="304" y="3072"/>
                  </a:lnTo>
                  <a:lnTo>
                    <a:pt x="306" y="3072"/>
                  </a:lnTo>
                  <a:lnTo>
                    <a:pt x="310" y="3076"/>
                  </a:lnTo>
                  <a:lnTo>
                    <a:pt x="312" y="3080"/>
                  </a:lnTo>
                  <a:lnTo>
                    <a:pt x="312" y="3082"/>
                  </a:lnTo>
                  <a:lnTo>
                    <a:pt x="310" y="3084"/>
                  </a:lnTo>
                  <a:lnTo>
                    <a:pt x="308" y="3086"/>
                  </a:lnTo>
                  <a:lnTo>
                    <a:pt x="310" y="3088"/>
                  </a:lnTo>
                  <a:lnTo>
                    <a:pt x="314" y="3096"/>
                  </a:lnTo>
                  <a:lnTo>
                    <a:pt x="318" y="3100"/>
                  </a:lnTo>
                  <a:lnTo>
                    <a:pt x="318" y="3102"/>
                  </a:lnTo>
                  <a:lnTo>
                    <a:pt x="314" y="3100"/>
                  </a:lnTo>
                  <a:lnTo>
                    <a:pt x="300" y="3090"/>
                  </a:lnTo>
                  <a:lnTo>
                    <a:pt x="294" y="3088"/>
                  </a:lnTo>
                  <a:lnTo>
                    <a:pt x="286" y="3088"/>
                  </a:lnTo>
                  <a:lnTo>
                    <a:pt x="272" y="3086"/>
                  </a:lnTo>
                  <a:lnTo>
                    <a:pt x="268" y="3088"/>
                  </a:lnTo>
                  <a:lnTo>
                    <a:pt x="266" y="3088"/>
                  </a:lnTo>
                  <a:lnTo>
                    <a:pt x="268" y="3090"/>
                  </a:lnTo>
                  <a:lnTo>
                    <a:pt x="270" y="3092"/>
                  </a:lnTo>
                  <a:lnTo>
                    <a:pt x="272" y="3092"/>
                  </a:lnTo>
                  <a:lnTo>
                    <a:pt x="274" y="3092"/>
                  </a:lnTo>
                  <a:lnTo>
                    <a:pt x="276" y="3096"/>
                  </a:lnTo>
                  <a:lnTo>
                    <a:pt x="278" y="3100"/>
                  </a:lnTo>
                  <a:lnTo>
                    <a:pt x="282" y="3104"/>
                  </a:lnTo>
                  <a:lnTo>
                    <a:pt x="292" y="3110"/>
                  </a:lnTo>
                  <a:lnTo>
                    <a:pt x="294" y="3112"/>
                  </a:lnTo>
                  <a:lnTo>
                    <a:pt x="294" y="3114"/>
                  </a:lnTo>
                  <a:lnTo>
                    <a:pt x="294" y="3116"/>
                  </a:lnTo>
                  <a:lnTo>
                    <a:pt x="294" y="3120"/>
                  </a:lnTo>
                  <a:lnTo>
                    <a:pt x="292" y="3120"/>
                  </a:lnTo>
                  <a:lnTo>
                    <a:pt x="288" y="3118"/>
                  </a:lnTo>
                  <a:lnTo>
                    <a:pt x="284" y="3116"/>
                  </a:lnTo>
                  <a:lnTo>
                    <a:pt x="280" y="3116"/>
                  </a:lnTo>
                  <a:lnTo>
                    <a:pt x="280" y="3120"/>
                  </a:lnTo>
                  <a:lnTo>
                    <a:pt x="276" y="3132"/>
                  </a:lnTo>
                  <a:lnTo>
                    <a:pt x="276" y="3138"/>
                  </a:lnTo>
                  <a:lnTo>
                    <a:pt x="276" y="3148"/>
                  </a:lnTo>
                  <a:lnTo>
                    <a:pt x="278" y="3168"/>
                  </a:lnTo>
                  <a:lnTo>
                    <a:pt x="280" y="3174"/>
                  </a:lnTo>
                  <a:lnTo>
                    <a:pt x="282" y="3178"/>
                  </a:lnTo>
                  <a:lnTo>
                    <a:pt x="284" y="3178"/>
                  </a:lnTo>
                  <a:lnTo>
                    <a:pt x="284" y="3176"/>
                  </a:lnTo>
                  <a:lnTo>
                    <a:pt x="286" y="3168"/>
                  </a:lnTo>
                  <a:lnTo>
                    <a:pt x="288" y="3160"/>
                  </a:lnTo>
                  <a:lnTo>
                    <a:pt x="290" y="3156"/>
                  </a:lnTo>
                  <a:lnTo>
                    <a:pt x="292" y="3154"/>
                  </a:lnTo>
                  <a:lnTo>
                    <a:pt x="292" y="3158"/>
                  </a:lnTo>
                  <a:lnTo>
                    <a:pt x="292" y="3164"/>
                  </a:lnTo>
                  <a:lnTo>
                    <a:pt x="292" y="3170"/>
                  </a:lnTo>
                  <a:lnTo>
                    <a:pt x="294" y="3176"/>
                  </a:lnTo>
                  <a:lnTo>
                    <a:pt x="298" y="3182"/>
                  </a:lnTo>
                  <a:lnTo>
                    <a:pt x="300" y="3184"/>
                  </a:lnTo>
                  <a:lnTo>
                    <a:pt x="296" y="3182"/>
                  </a:lnTo>
                  <a:lnTo>
                    <a:pt x="290" y="3180"/>
                  </a:lnTo>
                  <a:lnTo>
                    <a:pt x="284" y="3182"/>
                  </a:lnTo>
                  <a:lnTo>
                    <a:pt x="280" y="3184"/>
                  </a:lnTo>
                  <a:lnTo>
                    <a:pt x="280" y="3186"/>
                  </a:lnTo>
                  <a:lnTo>
                    <a:pt x="282" y="3188"/>
                  </a:lnTo>
                  <a:lnTo>
                    <a:pt x="282" y="3190"/>
                  </a:lnTo>
                  <a:lnTo>
                    <a:pt x="280" y="3192"/>
                  </a:lnTo>
                  <a:lnTo>
                    <a:pt x="280" y="3194"/>
                  </a:lnTo>
                  <a:lnTo>
                    <a:pt x="284" y="3198"/>
                  </a:lnTo>
                  <a:lnTo>
                    <a:pt x="296" y="3206"/>
                  </a:lnTo>
                  <a:lnTo>
                    <a:pt x="294" y="3206"/>
                  </a:lnTo>
                  <a:lnTo>
                    <a:pt x="288" y="3206"/>
                  </a:lnTo>
                  <a:lnTo>
                    <a:pt x="280" y="3204"/>
                  </a:lnTo>
                  <a:lnTo>
                    <a:pt x="278" y="3204"/>
                  </a:lnTo>
                  <a:lnTo>
                    <a:pt x="280" y="3206"/>
                  </a:lnTo>
                  <a:lnTo>
                    <a:pt x="288" y="3216"/>
                  </a:lnTo>
                  <a:lnTo>
                    <a:pt x="290" y="3220"/>
                  </a:lnTo>
                  <a:lnTo>
                    <a:pt x="280" y="3214"/>
                  </a:lnTo>
                  <a:lnTo>
                    <a:pt x="274" y="3212"/>
                  </a:lnTo>
                  <a:lnTo>
                    <a:pt x="268" y="3212"/>
                  </a:lnTo>
                  <a:lnTo>
                    <a:pt x="264" y="3214"/>
                  </a:lnTo>
                  <a:lnTo>
                    <a:pt x="264" y="3216"/>
                  </a:lnTo>
                  <a:lnTo>
                    <a:pt x="268" y="3218"/>
                  </a:lnTo>
                  <a:lnTo>
                    <a:pt x="272" y="3220"/>
                  </a:lnTo>
                  <a:lnTo>
                    <a:pt x="274" y="3224"/>
                  </a:lnTo>
                  <a:lnTo>
                    <a:pt x="274" y="3226"/>
                  </a:lnTo>
                  <a:lnTo>
                    <a:pt x="278" y="3228"/>
                  </a:lnTo>
                  <a:lnTo>
                    <a:pt x="282" y="3230"/>
                  </a:lnTo>
                  <a:lnTo>
                    <a:pt x="284" y="3230"/>
                  </a:lnTo>
                  <a:lnTo>
                    <a:pt x="288" y="3230"/>
                  </a:lnTo>
                  <a:lnTo>
                    <a:pt x="292" y="3234"/>
                  </a:lnTo>
                  <a:lnTo>
                    <a:pt x="296" y="3236"/>
                  </a:lnTo>
                  <a:lnTo>
                    <a:pt x="296" y="3238"/>
                  </a:lnTo>
                  <a:lnTo>
                    <a:pt x="288" y="3236"/>
                  </a:lnTo>
                  <a:lnTo>
                    <a:pt x="284" y="3236"/>
                  </a:lnTo>
                  <a:lnTo>
                    <a:pt x="284" y="3238"/>
                  </a:lnTo>
                  <a:lnTo>
                    <a:pt x="288" y="3248"/>
                  </a:lnTo>
                  <a:lnTo>
                    <a:pt x="290" y="3252"/>
                  </a:lnTo>
                  <a:lnTo>
                    <a:pt x="294" y="3252"/>
                  </a:lnTo>
                  <a:lnTo>
                    <a:pt x="298" y="3250"/>
                  </a:lnTo>
                  <a:lnTo>
                    <a:pt x="302" y="3240"/>
                  </a:lnTo>
                  <a:lnTo>
                    <a:pt x="306" y="3234"/>
                  </a:lnTo>
                  <a:lnTo>
                    <a:pt x="308" y="3232"/>
                  </a:lnTo>
                  <a:lnTo>
                    <a:pt x="308" y="3234"/>
                  </a:lnTo>
                  <a:lnTo>
                    <a:pt x="306" y="3242"/>
                  </a:lnTo>
                  <a:lnTo>
                    <a:pt x="300" y="3256"/>
                  </a:lnTo>
                  <a:lnTo>
                    <a:pt x="296" y="3258"/>
                  </a:lnTo>
                  <a:lnTo>
                    <a:pt x="292" y="3258"/>
                  </a:lnTo>
                  <a:lnTo>
                    <a:pt x="288" y="3258"/>
                  </a:lnTo>
                  <a:lnTo>
                    <a:pt x="286" y="3258"/>
                  </a:lnTo>
                  <a:lnTo>
                    <a:pt x="284" y="3260"/>
                  </a:lnTo>
                  <a:lnTo>
                    <a:pt x="284" y="3264"/>
                  </a:lnTo>
                  <a:lnTo>
                    <a:pt x="286" y="3266"/>
                  </a:lnTo>
                  <a:lnTo>
                    <a:pt x="288" y="3268"/>
                  </a:lnTo>
                  <a:lnTo>
                    <a:pt x="288" y="3272"/>
                  </a:lnTo>
                  <a:lnTo>
                    <a:pt x="288" y="3276"/>
                  </a:lnTo>
                  <a:lnTo>
                    <a:pt x="290" y="3276"/>
                  </a:lnTo>
                  <a:lnTo>
                    <a:pt x="292" y="3276"/>
                  </a:lnTo>
                  <a:lnTo>
                    <a:pt x="296" y="3276"/>
                  </a:lnTo>
                  <a:lnTo>
                    <a:pt x="302" y="3278"/>
                  </a:lnTo>
                  <a:lnTo>
                    <a:pt x="306" y="3286"/>
                  </a:lnTo>
                  <a:lnTo>
                    <a:pt x="308" y="3294"/>
                  </a:lnTo>
                  <a:lnTo>
                    <a:pt x="308" y="3298"/>
                  </a:lnTo>
                  <a:lnTo>
                    <a:pt x="306" y="3298"/>
                  </a:lnTo>
                  <a:lnTo>
                    <a:pt x="302" y="3294"/>
                  </a:lnTo>
                  <a:lnTo>
                    <a:pt x="298" y="3288"/>
                  </a:lnTo>
                  <a:lnTo>
                    <a:pt x="296" y="3288"/>
                  </a:lnTo>
                  <a:lnTo>
                    <a:pt x="296" y="3290"/>
                  </a:lnTo>
                  <a:lnTo>
                    <a:pt x="296" y="3294"/>
                  </a:lnTo>
                  <a:lnTo>
                    <a:pt x="298" y="3298"/>
                  </a:lnTo>
                  <a:lnTo>
                    <a:pt x="298" y="3302"/>
                  </a:lnTo>
                  <a:lnTo>
                    <a:pt x="298" y="3304"/>
                  </a:lnTo>
                  <a:lnTo>
                    <a:pt x="300" y="3308"/>
                  </a:lnTo>
                  <a:lnTo>
                    <a:pt x="302" y="3310"/>
                  </a:lnTo>
                  <a:lnTo>
                    <a:pt x="306" y="3308"/>
                  </a:lnTo>
                  <a:lnTo>
                    <a:pt x="308" y="3306"/>
                  </a:lnTo>
                  <a:lnTo>
                    <a:pt x="310" y="3308"/>
                  </a:lnTo>
                  <a:lnTo>
                    <a:pt x="312" y="3310"/>
                  </a:lnTo>
                  <a:lnTo>
                    <a:pt x="314" y="3318"/>
                  </a:lnTo>
                  <a:lnTo>
                    <a:pt x="310" y="3316"/>
                  </a:lnTo>
                  <a:lnTo>
                    <a:pt x="308" y="3316"/>
                  </a:lnTo>
                  <a:lnTo>
                    <a:pt x="308" y="3318"/>
                  </a:lnTo>
                  <a:lnTo>
                    <a:pt x="312" y="3326"/>
                  </a:lnTo>
                  <a:lnTo>
                    <a:pt x="318" y="3332"/>
                  </a:lnTo>
                  <a:lnTo>
                    <a:pt x="322" y="3332"/>
                  </a:lnTo>
                  <a:lnTo>
                    <a:pt x="324" y="3332"/>
                  </a:lnTo>
                  <a:lnTo>
                    <a:pt x="326" y="3322"/>
                  </a:lnTo>
                  <a:lnTo>
                    <a:pt x="330" y="3318"/>
                  </a:lnTo>
                  <a:lnTo>
                    <a:pt x="332" y="3316"/>
                  </a:lnTo>
                  <a:lnTo>
                    <a:pt x="334" y="3314"/>
                  </a:lnTo>
                  <a:lnTo>
                    <a:pt x="334" y="3312"/>
                  </a:lnTo>
                  <a:lnTo>
                    <a:pt x="334" y="3310"/>
                  </a:lnTo>
                  <a:lnTo>
                    <a:pt x="342" y="3312"/>
                  </a:lnTo>
                  <a:lnTo>
                    <a:pt x="348" y="3312"/>
                  </a:lnTo>
                  <a:lnTo>
                    <a:pt x="350" y="3312"/>
                  </a:lnTo>
                  <a:lnTo>
                    <a:pt x="350" y="3310"/>
                  </a:lnTo>
                  <a:lnTo>
                    <a:pt x="344" y="3304"/>
                  </a:lnTo>
                  <a:lnTo>
                    <a:pt x="334" y="3300"/>
                  </a:lnTo>
                  <a:lnTo>
                    <a:pt x="326" y="3294"/>
                  </a:lnTo>
                  <a:lnTo>
                    <a:pt x="324" y="3292"/>
                  </a:lnTo>
                  <a:lnTo>
                    <a:pt x="328" y="3290"/>
                  </a:lnTo>
                  <a:lnTo>
                    <a:pt x="336" y="3294"/>
                  </a:lnTo>
                  <a:lnTo>
                    <a:pt x="350" y="3302"/>
                  </a:lnTo>
                  <a:lnTo>
                    <a:pt x="354" y="3308"/>
                  </a:lnTo>
                  <a:lnTo>
                    <a:pt x="354" y="3314"/>
                  </a:lnTo>
                  <a:lnTo>
                    <a:pt x="352" y="3320"/>
                  </a:lnTo>
                  <a:lnTo>
                    <a:pt x="350" y="3322"/>
                  </a:lnTo>
                  <a:lnTo>
                    <a:pt x="348" y="3324"/>
                  </a:lnTo>
                  <a:lnTo>
                    <a:pt x="350" y="3330"/>
                  </a:lnTo>
                  <a:lnTo>
                    <a:pt x="352" y="3332"/>
                  </a:lnTo>
                  <a:lnTo>
                    <a:pt x="348" y="3328"/>
                  </a:lnTo>
                  <a:lnTo>
                    <a:pt x="342" y="3322"/>
                  </a:lnTo>
                  <a:lnTo>
                    <a:pt x="340" y="3322"/>
                  </a:lnTo>
                  <a:lnTo>
                    <a:pt x="338" y="3326"/>
                  </a:lnTo>
                  <a:lnTo>
                    <a:pt x="334" y="3336"/>
                  </a:lnTo>
                  <a:lnTo>
                    <a:pt x="332" y="3334"/>
                  </a:lnTo>
                  <a:lnTo>
                    <a:pt x="332" y="3330"/>
                  </a:lnTo>
                  <a:lnTo>
                    <a:pt x="330" y="3332"/>
                  </a:lnTo>
                  <a:lnTo>
                    <a:pt x="324" y="3338"/>
                  </a:lnTo>
                  <a:lnTo>
                    <a:pt x="322" y="3340"/>
                  </a:lnTo>
                  <a:lnTo>
                    <a:pt x="320" y="3340"/>
                  </a:lnTo>
                  <a:lnTo>
                    <a:pt x="316" y="3336"/>
                  </a:lnTo>
                  <a:lnTo>
                    <a:pt x="310" y="3330"/>
                  </a:lnTo>
                  <a:lnTo>
                    <a:pt x="306" y="3328"/>
                  </a:lnTo>
                  <a:lnTo>
                    <a:pt x="304" y="3328"/>
                  </a:lnTo>
                  <a:lnTo>
                    <a:pt x="306" y="3332"/>
                  </a:lnTo>
                  <a:lnTo>
                    <a:pt x="310" y="3336"/>
                  </a:lnTo>
                  <a:lnTo>
                    <a:pt x="310" y="3340"/>
                  </a:lnTo>
                  <a:lnTo>
                    <a:pt x="308" y="3344"/>
                  </a:lnTo>
                  <a:lnTo>
                    <a:pt x="306" y="3350"/>
                  </a:lnTo>
                  <a:lnTo>
                    <a:pt x="308" y="3350"/>
                  </a:lnTo>
                  <a:lnTo>
                    <a:pt x="312" y="3352"/>
                  </a:lnTo>
                  <a:lnTo>
                    <a:pt x="310" y="3356"/>
                  </a:lnTo>
                  <a:lnTo>
                    <a:pt x="306" y="3364"/>
                  </a:lnTo>
                  <a:lnTo>
                    <a:pt x="306" y="3368"/>
                  </a:lnTo>
                  <a:lnTo>
                    <a:pt x="306" y="3370"/>
                  </a:lnTo>
                  <a:lnTo>
                    <a:pt x="308" y="3370"/>
                  </a:lnTo>
                  <a:lnTo>
                    <a:pt x="314" y="3366"/>
                  </a:lnTo>
                  <a:lnTo>
                    <a:pt x="316" y="3364"/>
                  </a:lnTo>
                  <a:lnTo>
                    <a:pt x="320" y="3364"/>
                  </a:lnTo>
                  <a:lnTo>
                    <a:pt x="322" y="3366"/>
                  </a:lnTo>
                  <a:lnTo>
                    <a:pt x="324" y="3372"/>
                  </a:lnTo>
                  <a:lnTo>
                    <a:pt x="322" y="3374"/>
                  </a:lnTo>
                  <a:lnTo>
                    <a:pt x="320" y="3374"/>
                  </a:lnTo>
                  <a:lnTo>
                    <a:pt x="316" y="3374"/>
                  </a:lnTo>
                  <a:lnTo>
                    <a:pt x="322" y="3380"/>
                  </a:lnTo>
                  <a:lnTo>
                    <a:pt x="322" y="3382"/>
                  </a:lnTo>
                  <a:lnTo>
                    <a:pt x="318" y="3384"/>
                  </a:lnTo>
                  <a:lnTo>
                    <a:pt x="316" y="3386"/>
                  </a:lnTo>
                  <a:lnTo>
                    <a:pt x="320" y="3388"/>
                  </a:lnTo>
                  <a:lnTo>
                    <a:pt x="328" y="3390"/>
                  </a:lnTo>
                  <a:lnTo>
                    <a:pt x="332" y="3388"/>
                  </a:lnTo>
                  <a:lnTo>
                    <a:pt x="334" y="3384"/>
                  </a:lnTo>
                  <a:lnTo>
                    <a:pt x="334" y="3378"/>
                  </a:lnTo>
                  <a:lnTo>
                    <a:pt x="334" y="3376"/>
                  </a:lnTo>
                  <a:lnTo>
                    <a:pt x="336" y="3374"/>
                  </a:lnTo>
                  <a:lnTo>
                    <a:pt x="340" y="3370"/>
                  </a:lnTo>
                  <a:lnTo>
                    <a:pt x="344" y="3368"/>
                  </a:lnTo>
                  <a:lnTo>
                    <a:pt x="346" y="3366"/>
                  </a:lnTo>
                  <a:lnTo>
                    <a:pt x="346" y="3364"/>
                  </a:lnTo>
                  <a:lnTo>
                    <a:pt x="344" y="3362"/>
                  </a:lnTo>
                  <a:lnTo>
                    <a:pt x="340" y="3360"/>
                  </a:lnTo>
                  <a:lnTo>
                    <a:pt x="340" y="3358"/>
                  </a:lnTo>
                  <a:lnTo>
                    <a:pt x="344" y="3358"/>
                  </a:lnTo>
                  <a:lnTo>
                    <a:pt x="352" y="3358"/>
                  </a:lnTo>
                  <a:lnTo>
                    <a:pt x="354" y="3362"/>
                  </a:lnTo>
                  <a:lnTo>
                    <a:pt x="356" y="3362"/>
                  </a:lnTo>
                  <a:lnTo>
                    <a:pt x="360" y="3360"/>
                  </a:lnTo>
                  <a:lnTo>
                    <a:pt x="364" y="3358"/>
                  </a:lnTo>
                  <a:lnTo>
                    <a:pt x="368" y="3356"/>
                  </a:lnTo>
                  <a:lnTo>
                    <a:pt x="382" y="3356"/>
                  </a:lnTo>
                  <a:lnTo>
                    <a:pt x="392" y="3358"/>
                  </a:lnTo>
                  <a:lnTo>
                    <a:pt x="394" y="3360"/>
                  </a:lnTo>
                  <a:lnTo>
                    <a:pt x="396" y="3362"/>
                  </a:lnTo>
                  <a:lnTo>
                    <a:pt x="392" y="3366"/>
                  </a:lnTo>
                  <a:lnTo>
                    <a:pt x="386" y="3368"/>
                  </a:lnTo>
                  <a:lnTo>
                    <a:pt x="380" y="3366"/>
                  </a:lnTo>
                  <a:lnTo>
                    <a:pt x="372" y="3364"/>
                  </a:lnTo>
                  <a:lnTo>
                    <a:pt x="368" y="3364"/>
                  </a:lnTo>
                  <a:lnTo>
                    <a:pt x="366" y="3366"/>
                  </a:lnTo>
                  <a:lnTo>
                    <a:pt x="362" y="3370"/>
                  </a:lnTo>
                  <a:lnTo>
                    <a:pt x="358" y="3376"/>
                  </a:lnTo>
                  <a:lnTo>
                    <a:pt x="356" y="3376"/>
                  </a:lnTo>
                  <a:lnTo>
                    <a:pt x="354" y="3376"/>
                  </a:lnTo>
                  <a:lnTo>
                    <a:pt x="348" y="3372"/>
                  </a:lnTo>
                  <a:lnTo>
                    <a:pt x="342" y="3374"/>
                  </a:lnTo>
                  <a:lnTo>
                    <a:pt x="338" y="3378"/>
                  </a:lnTo>
                  <a:lnTo>
                    <a:pt x="338" y="3384"/>
                  </a:lnTo>
                  <a:lnTo>
                    <a:pt x="340" y="3388"/>
                  </a:lnTo>
                  <a:lnTo>
                    <a:pt x="338" y="3390"/>
                  </a:lnTo>
                  <a:lnTo>
                    <a:pt x="338" y="3392"/>
                  </a:lnTo>
                  <a:lnTo>
                    <a:pt x="340" y="3396"/>
                  </a:lnTo>
                  <a:lnTo>
                    <a:pt x="342" y="3398"/>
                  </a:lnTo>
                  <a:lnTo>
                    <a:pt x="340" y="3398"/>
                  </a:lnTo>
                  <a:lnTo>
                    <a:pt x="334" y="3396"/>
                  </a:lnTo>
                  <a:lnTo>
                    <a:pt x="326" y="3396"/>
                  </a:lnTo>
                  <a:lnTo>
                    <a:pt x="324" y="3396"/>
                  </a:lnTo>
                  <a:lnTo>
                    <a:pt x="324" y="3398"/>
                  </a:lnTo>
                  <a:lnTo>
                    <a:pt x="326" y="3402"/>
                  </a:lnTo>
                  <a:lnTo>
                    <a:pt x="342" y="3412"/>
                  </a:lnTo>
                  <a:lnTo>
                    <a:pt x="354" y="3418"/>
                  </a:lnTo>
                  <a:lnTo>
                    <a:pt x="356" y="3418"/>
                  </a:lnTo>
                  <a:lnTo>
                    <a:pt x="354" y="3412"/>
                  </a:lnTo>
                  <a:lnTo>
                    <a:pt x="352" y="3406"/>
                  </a:lnTo>
                  <a:lnTo>
                    <a:pt x="352" y="3402"/>
                  </a:lnTo>
                  <a:lnTo>
                    <a:pt x="358" y="3400"/>
                  </a:lnTo>
                  <a:lnTo>
                    <a:pt x="362" y="3398"/>
                  </a:lnTo>
                  <a:lnTo>
                    <a:pt x="364" y="3396"/>
                  </a:lnTo>
                  <a:lnTo>
                    <a:pt x="364" y="3394"/>
                  </a:lnTo>
                  <a:lnTo>
                    <a:pt x="360" y="3390"/>
                  </a:lnTo>
                  <a:lnTo>
                    <a:pt x="356" y="3388"/>
                  </a:lnTo>
                  <a:lnTo>
                    <a:pt x="362" y="3390"/>
                  </a:lnTo>
                  <a:lnTo>
                    <a:pt x="370" y="3392"/>
                  </a:lnTo>
                  <a:lnTo>
                    <a:pt x="374" y="3390"/>
                  </a:lnTo>
                  <a:lnTo>
                    <a:pt x="378" y="3386"/>
                  </a:lnTo>
                  <a:lnTo>
                    <a:pt x="384" y="3382"/>
                  </a:lnTo>
                  <a:lnTo>
                    <a:pt x="392" y="3378"/>
                  </a:lnTo>
                  <a:lnTo>
                    <a:pt x="396" y="3374"/>
                  </a:lnTo>
                  <a:lnTo>
                    <a:pt x="402" y="3372"/>
                  </a:lnTo>
                  <a:lnTo>
                    <a:pt x="406" y="3374"/>
                  </a:lnTo>
                  <a:lnTo>
                    <a:pt x="408" y="3376"/>
                  </a:lnTo>
                  <a:lnTo>
                    <a:pt x="408" y="3378"/>
                  </a:lnTo>
                  <a:lnTo>
                    <a:pt x="406" y="3384"/>
                  </a:lnTo>
                  <a:lnTo>
                    <a:pt x="398" y="3392"/>
                  </a:lnTo>
                  <a:lnTo>
                    <a:pt x="390" y="3396"/>
                  </a:lnTo>
                  <a:lnTo>
                    <a:pt x="384" y="3400"/>
                  </a:lnTo>
                  <a:lnTo>
                    <a:pt x="384" y="3402"/>
                  </a:lnTo>
                  <a:lnTo>
                    <a:pt x="382" y="3404"/>
                  </a:lnTo>
                  <a:lnTo>
                    <a:pt x="380" y="3402"/>
                  </a:lnTo>
                  <a:lnTo>
                    <a:pt x="376" y="3400"/>
                  </a:lnTo>
                  <a:lnTo>
                    <a:pt x="374" y="3402"/>
                  </a:lnTo>
                  <a:lnTo>
                    <a:pt x="374" y="3404"/>
                  </a:lnTo>
                  <a:lnTo>
                    <a:pt x="370" y="3402"/>
                  </a:lnTo>
                  <a:lnTo>
                    <a:pt x="362" y="3404"/>
                  </a:lnTo>
                  <a:lnTo>
                    <a:pt x="358" y="3406"/>
                  </a:lnTo>
                  <a:lnTo>
                    <a:pt x="356" y="3408"/>
                  </a:lnTo>
                  <a:lnTo>
                    <a:pt x="360" y="3414"/>
                  </a:lnTo>
                  <a:lnTo>
                    <a:pt x="366" y="3420"/>
                  </a:lnTo>
                  <a:lnTo>
                    <a:pt x="372" y="3426"/>
                  </a:lnTo>
                  <a:lnTo>
                    <a:pt x="378" y="3430"/>
                  </a:lnTo>
                  <a:lnTo>
                    <a:pt x="382" y="3432"/>
                  </a:lnTo>
                  <a:lnTo>
                    <a:pt x="386" y="3434"/>
                  </a:lnTo>
                  <a:lnTo>
                    <a:pt x="392" y="3438"/>
                  </a:lnTo>
                  <a:lnTo>
                    <a:pt x="402" y="3438"/>
                  </a:lnTo>
                  <a:lnTo>
                    <a:pt x="410" y="3436"/>
                  </a:lnTo>
                  <a:lnTo>
                    <a:pt x="414" y="3434"/>
                  </a:lnTo>
                  <a:lnTo>
                    <a:pt x="416" y="3426"/>
                  </a:lnTo>
                  <a:lnTo>
                    <a:pt x="416" y="3412"/>
                  </a:lnTo>
                  <a:lnTo>
                    <a:pt x="418" y="3400"/>
                  </a:lnTo>
                  <a:lnTo>
                    <a:pt x="420" y="3394"/>
                  </a:lnTo>
                  <a:lnTo>
                    <a:pt x="422" y="3388"/>
                  </a:lnTo>
                  <a:lnTo>
                    <a:pt x="424" y="3378"/>
                  </a:lnTo>
                  <a:lnTo>
                    <a:pt x="424" y="3372"/>
                  </a:lnTo>
                  <a:lnTo>
                    <a:pt x="426" y="3368"/>
                  </a:lnTo>
                  <a:lnTo>
                    <a:pt x="428" y="3366"/>
                  </a:lnTo>
                  <a:lnTo>
                    <a:pt x="432" y="3366"/>
                  </a:lnTo>
                  <a:lnTo>
                    <a:pt x="440" y="3364"/>
                  </a:lnTo>
                  <a:lnTo>
                    <a:pt x="444" y="3362"/>
                  </a:lnTo>
                  <a:lnTo>
                    <a:pt x="450" y="3358"/>
                  </a:lnTo>
                  <a:lnTo>
                    <a:pt x="454" y="3354"/>
                  </a:lnTo>
                  <a:lnTo>
                    <a:pt x="458" y="3354"/>
                  </a:lnTo>
                  <a:lnTo>
                    <a:pt x="462" y="3354"/>
                  </a:lnTo>
                  <a:lnTo>
                    <a:pt x="466" y="3356"/>
                  </a:lnTo>
                  <a:lnTo>
                    <a:pt x="470" y="3350"/>
                  </a:lnTo>
                  <a:lnTo>
                    <a:pt x="476" y="3342"/>
                  </a:lnTo>
                  <a:lnTo>
                    <a:pt x="480" y="3340"/>
                  </a:lnTo>
                  <a:lnTo>
                    <a:pt x="486" y="3340"/>
                  </a:lnTo>
                  <a:lnTo>
                    <a:pt x="496" y="3342"/>
                  </a:lnTo>
                  <a:lnTo>
                    <a:pt x="510" y="3344"/>
                  </a:lnTo>
                  <a:lnTo>
                    <a:pt x="518" y="3348"/>
                  </a:lnTo>
                  <a:lnTo>
                    <a:pt x="520" y="3346"/>
                  </a:lnTo>
                  <a:lnTo>
                    <a:pt x="518" y="3342"/>
                  </a:lnTo>
                  <a:lnTo>
                    <a:pt x="510" y="3328"/>
                  </a:lnTo>
                  <a:lnTo>
                    <a:pt x="500" y="3308"/>
                  </a:lnTo>
                  <a:lnTo>
                    <a:pt x="496" y="3296"/>
                  </a:lnTo>
                  <a:lnTo>
                    <a:pt x="492" y="3282"/>
                  </a:lnTo>
                  <a:lnTo>
                    <a:pt x="490" y="3266"/>
                  </a:lnTo>
                  <a:lnTo>
                    <a:pt x="490" y="3256"/>
                  </a:lnTo>
                  <a:lnTo>
                    <a:pt x="490" y="3246"/>
                  </a:lnTo>
                  <a:lnTo>
                    <a:pt x="494" y="3238"/>
                  </a:lnTo>
                  <a:lnTo>
                    <a:pt x="498" y="3228"/>
                  </a:lnTo>
                  <a:lnTo>
                    <a:pt x="506" y="3222"/>
                  </a:lnTo>
                  <a:lnTo>
                    <a:pt x="518" y="3216"/>
                  </a:lnTo>
                  <a:lnTo>
                    <a:pt x="528" y="3212"/>
                  </a:lnTo>
                  <a:lnTo>
                    <a:pt x="536" y="3208"/>
                  </a:lnTo>
                  <a:lnTo>
                    <a:pt x="542" y="3202"/>
                  </a:lnTo>
                  <a:lnTo>
                    <a:pt x="546" y="3196"/>
                  </a:lnTo>
                  <a:lnTo>
                    <a:pt x="550" y="3180"/>
                  </a:lnTo>
                  <a:lnTo>
                    <a:pt x="552" y="3156"/>
                  </a:lnTo>
                  <a:lnTo>
                    <a:pt x="556" y="3144"/>
                  </a:lnTo>
                  <a:lnTo>
                    <a:pt x="564" y="3134"/>
                  </a:lnTo>
                  <a:lnTo>
                    <a:pt x="572" y="3126"/>
                  </a:lnTo>
                  <a:lnTo>
                    <a:pt x="580" y="3122"/>
                  </a:lnTo>
                  <a:lnTo>
                    <a:pt x="596" y="3112"/>
                  </a:lnTo>
                  <a:lnTo>
                    <a:pt x="602" y="3108"/>
                  </a:lnTo>
                  <a:lnTo>
                    <a:pt x="604" y="3104"/>
                  </a:lnTo>
                  <a:lnTo>
                    <a:pt x="606" y="3100"/>
                  </a:lnTo>
                  <a:lnTo>
                    <a:pt x="610" y="3096"/>
                  </a:lnTo>
                  <a:lnTo>
                    <a:pt x="616" y="3092"/>
                  </a:lnTo>
                  <a:lnTo>
                    <a:pt x="622" y="3086"/>
                  </a:lnTo>
                  <a:lnTo>
                    <a:pt x="624" y="3082"/>
                  </a:lnTo>
                  <a:lnTo>
                    <a:pt x="622" y="3078"/>
                  </a:lnTo>
                  <a:lnTo>
                    <a:pt x="620" y="3074"/>
                  </a:lnTo>
                  <a:lnTo>
                    <a:pt x="620" y="3072"/>
                  </a:lnTo>
                  <a:lnTo>
                    <a:pt x="624" y="3066"/>
                  </a:lnTo>
                  <a:lnTo>
                    <a:pt x="626" y="3060"/>
                  </a:lnTo>
                  <a:lnTo>
                    <a:pt x="626" y="3054"/>
                  </a:lnTo>
                  <a:lnTo>
                    <a:pt x="626" y="3044"/>
                  </a:lnTo>
                  <a:lnTo>
                    <a:pt x="624" y="3038"/>
                  </a:lnTo>
                  <a:lnTo>
                    <a:pt x="620" y="3036"/>
                  </a:lnTo>
                  <a:lnTo>
                    <a:pt x="608" y="3036"/>
                  </a:lnTo>
                  <a:lnTo>
                    <a:pt x="600" y="3034"/>
                  </a:lnTo>
                  <a:lnTo>
                    <a:pt x="590" y="3032"/>
                  </a:lnTo>
                  <a:lnTo>
                    <a:pt x="580" y="3026"/>
                  </a:lnTo>
                  <a:lnTo>
                    <a:pt x="570" y="3016"/>
                  </a:lnTo>
                  <a:lnTo>
                    <a:pt x="554" y="2996"/>
                  </a:lnTo>
                  <a:lnTo>
                    <a:pt x="550" y="2988"/>
                  </a:lnTo>
                  <a:lnTo>
                    <a:pt x="550" y="2982"/>
                  </a:lnTo>
                  <a:lnTo>
                    <a:pt x="550" y="2976"/>
                  </a:lnTo>
                  <a:lnTo>
                    <a:pt x="554" y="2968"/>
                  </a:lnTo>
                  <a:lnTo>
                    <a:pt x="564" y="2948"/>
                  </a:lnTo>
                  <a:lnTo>
                    <a:pt x="570" y="2938"/>
                  </a:lnTo>
                  <a:lnTo>
                    <a:pt x="576" y="2930"/>
                  </a:lnTo>
                  <a:lnTo>
                    <a:pt x="580" y="2928"/>
                  </a:lnTo>
                  <a:lnTo>
                    <a:pt x="584" y="2926"/>
                  </a:lnTo>
                  <a:lnTo>
                    <a:pt x="592" y="2926"/>
                  </a:lnTo>
                  <a:lnTo>
                    <a:pt x="594" y="2924"/>
                  </a:lnTo>
                  <a:lnTo>
                    <a:pt x="598" y="2922"/>
                  </a:lnTo>
                  <a:lnTo>
                    <a:pt x="602" y="2918"/>
                  </a:lnTo>
                  <a:lnTo>
                    <a:pt x="608" y="2916"/>
                  </a:lnTo>
                  <a:lnTo>
                    <a:pt x="622" y="2916"/>
                  </a:lnTo>
                  <a:lnTo>
                    <a:pt x="628" y="2916"/>
                  </a:lnTo>
                  <a:lnTo>
                    <a:pt x="632" y="2914"/>
                  </a:lnTo>
                  <a:lnTo>
                    <a:pt x="634" y="2912"/>
                  </a:lnTo>
                  <a:lnTo>
                    <a:pt x="630" y="2908"/>
                  </a:lnTo>
                  <a:lnTo>
                    <a:pt x="628" y="2902"/>
                  </a:lnTo>
                  <a:lnTo>
                    <a:pt x="630" y="2898"/>
                  </a:lnTo>
                  <a:lnTo>
                    <a:pt x="638" y="2890"/>
                  </a:lnTo>
                  <a:lnTo>
                    <a:pt x="642" y="2886"/>
                  </a:lnTo>
                  <a:lnTo>
                    <a:pt x="646" y="2878"/>
                  </a:lnTo>
                  <a:lnTo>
                    <a:pt x="648" y="2868"/>
                  </a:lnTo>
                  <a:lnTo>
                    <a:pt x="644" y="2856"/>
                  </a:lnTo>
                  <a:lnTo>
                    <a:pt x="644" y="2850"/>
                  </a:lnTo>
                  <a:lnTo>
                    <a:pt x="644" y="2844"/>
                  </a:lnTo>
                  <a:lnTo>
                    <a:pt x="646" y="2836"/>
                  </a:lnTo>
                  <a:lnTo>
                    <a:pt x="648" y="2830"/>
                  </a:lnTo>
                  <a:lnTo>
                    <a:pt x="652" y="2822"/>
                  </a:lnTo>
                  <a:lnTo>
                    <a:pt x="660" y="2816"/>
                  </a:lnTo>
                  <a:lnTo>
                    <a:pt x="668" y="2810"/>
                  </a:lnTo>
                  <a:lnTo>
                    <a:pt x="678" y="2806"/>
                  </a:lnTo>
                  <a:lnTo>
                    <a:pt x="684" y="2802"/>
                  </a:lnTo>
                  <a:lnTo>
                    <a:pt x="682" y="2800"/>
                  </a:lnTo>
                  <a:lnTo>
                    <a:pt x="674" y="2798"/>
                  </a:lnTo>
                  <a:lnTo>
                    <a:pt x="662" y="2794"/>
                  </a:lnTo>
                  <a:lnTo>
                    <a:pt x="658" y="2790"/>
                  </a:lnTo>
                  <a:lnTo>
                    <a:pt x="658" y="2786"/>
                  </a:lnTo>
                  <a:lnTo>
                    <a:pt x="660" y="2782"/>
                  </a:lnTo>
                  <a:lnTo>
                    <a:pt x="664" y="2780"/>
                  </a:lnTo>
                  <a:lnTo>
                    <a:pt x="670" y="2780"/>
                  </a:lnTo>
                  <a:lnTo>
                    <a:pt x="676" y="2780"/>
                  </a:lnTo>
                  <a:lnTo>
                    <a:pt x="682" y="2782"/>
                  </a:lnTo>
                  <a:lnTo>
                    <a:pt x="686" y="2788"/>
                  </a:lnTo>
                  <a:lnTo>
                    <a:pt x="690" y="2792"/>
                  </a:lnTo>
                  <a:lnTo>
                    <a:pt x="692" y="2796"/>
                  </a:lnTo>
                  <a:lnTo>
                    <a:pt x="696" y="2798"/>
                  </a:lnTo>
                  <a:lnTo>
                    <a:pt x="700" y="2798"/>
                  </a:lnTo>
                  <a:lnTo>
                    <a:pt x="704" y="2796"/>
                  </a:lnTo>
                  <a:lnTo>
                    <a:pt x="708" y="2792"/>
                  </a:lnTo>
                  <a:lnTo>
                    <a:pt x="712" y="2786"/>
                  </a:lnTo>
                  <a:lnTo>
                    <a:pt x="714" y="2778"/>
                  </a:lnTo>
                  <a:lnTo>
                    <a:pt x="716" y="2770"/>
                  </a:lnTo>
                  <a:lnTo>
                    <a:pt x="714" y="2762"/>
                  </a:lnTo>
                  <a:lnTo>
                    <a:pt x="708" y="2754"/>
                  </a:lnTo>
                  <a:lnTo>
                    <a:pt x="706" y="2752"/>
                  </a:lnTo>
                  <a:lnTo>
                    <a:pt x="702" y="2752"/>
                  </a:lnTo>
                  <a:lnTo>
                    <a:pt x="678" y="2758"/>
                  </a:lnTo>
                  <a:lnTo>
                    <a:pt x="670" y="2760"/>
                  </a:lnTo>
                  <a:lnTo>
                    <a:pt x="662" y="2758"/>
                  </a:lnTo>
                  <a:lnTo>
                    <a:pt x="658" y="2756"/>
                  </a:lnTo>
                  <a:lnTo>
                    <a:pt x="656" y="2750"/>
                  </a:lnTo>
                  <a:lnTo>
                    <a:pt x="654" y="2744"/>
                  </a:lnTo>
                  <a:lnTo>
                    <a:pt x="656" y="2734"/>
                  </a:lnTo>
                  <a:lnTo>
                    <a:pt x="656" y="2726"/>
                  </a:lnTo>
                  <a:lnTo>
                    <a:pt x="654" y="2716"/>
                  </a:lnTo>
                  <a:lnTo>
                    <a:pt x="650" y="2700"/>
                  </a:lnTo>
                  <a:lnTo>
                    <a:pt x="648" y="2694"/>
                  </a:lnTo>
                  <a:lnTo>
                    <a:pt x="646" y="2690"/>
                  </a:lnTo>
                  <a:lnTo>
                    <a:pt x="648" y="2684"/>
                  </a:lnTo>
                  <a:lnTo>
                    <a:pt x="654" y="2682"/>
                  </a:lnTo>
                  <a:lnTo>
                    <a:pt x="662" y="2680"/>
                  </a:lnTo>
                  <a:lnTo>
                    <a:pt x="668" y="2682"/>
                  </a:lnTo>
                  <a:lnTo>
                    <a:pt x="684" y="2688"/>
                  </a:lnTo>
                  <a:lnTo>
                    <a:pt x="700" y="2696"/>
                  </a:lnTo>
                  <a:lnTo>
                    <a:pt x="708" y="2698"/>
                  </a:lnTo>
                  <a:lnTo>
                    <a:pt x="714" y="2700"/>
                  </a:lnTo>
                  <a:lnTo>
                    <a:pt x="724" y="2700"/>
                  </a:lnTo>
                  <a:lnTo>
                    <a:pt x="728" y="2700"/>
                  </a:lnTo>
                  <a:lnTo>
                    <a:pt x="734" y="2700"/>
                  </a:lnTo>
                  <a:lnTo>
                    <a:pt x="748" y="2694"/>
                  </a:lnTo>
                  <a:lnTo>
                    <a:pt x="762" y="2684"/>
                  </a:lnTo>
                  <a:lnTo>
                    <a:pt x="768" y="2680"/>
                  </a:lnTo>
                  <a:lnTo>
                    <a:pt x="770" y="2676"/>
                  </a:lnTo>
                  <a:lnTo>
                    <a:pt x="770" y="2672"/>
                  </a:lnTo>
                  <a:lnTo>
                    <a:pt x="770" y="2670"/>
                  </a:lnTo>
                  <a:lnTo>
                    <a:pt x="764" y="2664"/>
                  </a:lnTo>
                  <a:lnTo>
                    <a:pt x="762" y="2660"/>
                  </a:lnTo>
                  <a:lnTo>
                    <a:pt x="760" y="2658"/>
                  </a:lnTo>
                  <a:lnTo>
                    <a:pt x="758" y="2650"/>
                  </a:lnTo>
                  <a:lnTo>
                    <a:pt x="762" y="2642"/>
                  </a:lnTo>
                  <a:lnTo>
                    <a:pt x="770" y="2632"/>
                  </a:lnTo>
                  <a:lnTo>
                    <a:pt x="776" y="2622"/>
                  </a:lnTo>
                  <a:lnTo>
                    <a:pt x="778" y="2612"/>
                  </a:lnTo>
                  <a:lnTo>
                    <a:pt x="776" y="2602"/>
                  </a:lnTo>
                  <a:lnTo>
                    <a:pt x="772" y="2598"/>
                  </a:lnTo>
                  <a:lnTo>
                    <a:pt x="770" y="2596"/>
                  </a:lnTo>
                  <a:lnTo>
                    <a:pt x="766" y="2592"/>
                  </a:lnTo>
                  <a:lnTo>
                    <a:pt x="762" y="2588"/>
                  </a:lnTo>
                  <a:lnTo>
                    <a:pt x="760" y="2578"/>
                  </a:lnTo>
                  <a:lnTo>
                    <a:pt x="760" y="2574"/>
                  </a:lnTo>
                  <a:lnTo>
                    <a:pt x="762" y="2572"/>
                  </a:lnTo>
                  <a:lnTo>
                    <a:pt x="768" y="2572"/>
                  </a:lnTo>
                  <a:lnTo>
                    <a:pt x="774" y="2576"/>
                  </a:lnTo>
                  <a:lnTo>
                    <a:pt x="784" y="2582"/>
                  </a:lnTo>
                  <a:lnTo>
                    <a:pt x="792" y="2582"/>
                  </a:lnTo>
                  <a:lnTo>
                    <a:pt x="824" y="2578"/>
                  </a:lnTo>
                  <a:lnTo>
                    <a:pt x="856" y="2574"/>
                  </a:lnTo>
                  <a:lnTo>
                    <a:pt x="890" y="2566"/>
                  </a:lnTo>
                  <a:lnTo>
                    <a:pt x="920" y="2556"/>
                  </a:lnTo>
                  <a:lnTo>
                    <a:pt x="934" y="2550"/>
                  </a:lnTo>
                  <a:lnTo>
                    <a:pt x="944" y="2544"/>
                  </a:lnTo>
                  <a:lnTo>
                    <a:pt x="952" y="2538"/>
                  </a:lnTo>
                  <a:lnTo>
                    <a:pt x="956" y="2534"/>
                  </a:lnTo>
                  <a:lnTo>
                    <a:pt x="958" y="2528"/>
                  </a:lnTo>
                  <a:lnTo>
                    <a:pt x="960" y="2524"/>
                  </a:lnTo>
                  <a:lnTo>
                    <a:pt x="962" y="2516"/>
                  </a:lnTo>
                  <a:lnTo>
                    <a:pt x="966" y="2510"/>
                  </a:lnTo>
                  <a:lnTo>
                    <a:pt x="970" y="2504"/>
                  </a:lnTo>
                  <a:lnTo>
                    <a:pt x="980" y="2492"/>
                  </a:lnTo>
                  <a:lnTo>
                    <a:pt x="986" y="2478"/>
                  </a:lnTo>
                  <a:lnTo>
                    <a:pt x="990" y="2464"/>
                  </a:lnTo>
                  <a:lnTo>
                    <a:pt x="990" y="2444"/>
                  </a:lnTo>
                  <a:lnTo>
                    <a:pt x="990" y="2436"/>
                  </a:lnTo>
                  <a:lnTo>
                    <a:pt x="990" y="2432"/>
                  </a:lnTo>
                  <a:lnTo>
                    <a:pt x="986" y="2432"/>
                  </a:lnTo>
                  <a:lnTo>
                    <a:pt x="984" y="2432"/>
                  </a:lnTo>
                  <a:lnTo>
                    <a:pt x="980" y="2432"/>
                  </a:lnTo>
                  <a:lnTo>
                    <a:pt x="976" y="2432"/>
                  </a:lnTo>
                  <a:lnTo>
                    <a:pt x="970" y="2428"/>
                  </a:lnTo>
                  <a:lnTo>
                    <a:pt x="964" y="2420"/>
                  </a:lnTo>
                  <a:lnTo>
                    <a:pt x="962" y="2410"/>
                  </a:lnTo>
                  <a:lnTo>
                    <a:pt x="962" y="2404"/>
                  </a:lnTo>
                  <a:lnTo>
                    <a:pt x="964" y="2400"/>
                  </a:lnTo>
                  <a:lnTo>
                    <a:pt x="968" y="2396"/>
                  </a:lnTo>
                  <a:lnTo>
                    <a:pt x="970" y="2392"/>
                  </a:lnTo>
                  <a:lnTo>
                    <a:pt x="970" y="2388"/>
                  </a:lnTo>
                  <a:lnTo>
                    <a:pt x="968" y="2380"/>
                  </a:lnTo>
                  <a:lnTo>
                    <a:pt x="962" y="2368"/>
                  </a:lnTo>
                  <a:lnTo>
                    <a:pt x="954" y="2360"/>
                  </a:lnTo>
                  <a:lnTo>
                    <a:pt x="946" y="2354"/>
                  </a:lnTo>
                  <a:lnTo>
                    <a:pt x="928" y="2344"/>
                  </a:lnTo>
                  <a:lnTo>
                    <a:pt x="922" y="2338"/>
                  </a:lnTo>
                  <a:lnTo>
                    <a:pt x="918" y="2332"/>
                  </a:lnTo>
                  <a:lnTo>
                    <a:pt x="918" y="2330"/>
                  </a:lnTo>
                  <a:lnTo>
                    <a:pt x="920" y="2326"/>
                  </a:lnTo>
                  <a:lnTo>
                    <a:pt x="926" y="2316"/>
                  </a:lnTo>
                  <a:lnTo>
                    <a:pt x="928" y="2320"/>
                  </a:lnTo>
                  <a:lnTo>
                    <a:pt x="934" y="2326"/>
                  </a:lnTo>
                  <a:lnTo>
                    <a:pt x="946" y="2332"/>
                  </a:lnTo>
                  <a:lnTo>
                    <a:pt x="952" y="2334"/>
                  </a:lnTo>
                  <a:lnTo>
                    <a:pt x="958" y="2334"/>
                  </a:lnTo>
                  <a:lnTo>
                    <a:pt x="966" y="2336"/>
                  </a:lnTo>
                  <a:lnTo>
                    <a:pt x="976" y="2338"/>
                  </a:lnTo>
                  <a:lnTo>
                    <a:pt x="992" y="2348"/>
                  </a:lnTo>
                  <a:lnTo>
                    <a:pt x="1002" y="2352"/>
                  </a:lnTo>
                  <a:lnTo>
                    <a:pt x="1010" y="2356"/>
                  </a:lnTo>
                  <a:lnTo>
                    <a:pt x="1018" y="2358"/>
                  </a:lnTo>
                  <a:lnTo>
                    <a:pt x="1026" y="2356"/>
                  </a:lnTo>
                  <a:lnTo>
                    <a:pt x="1032" y="2354"/>
                  </a:lnTo>
                  <a:lnTo>
                    <a:pt x="1038" y="2352"/>
                  </a:lnTo>
                  <a:lnTo>
                    <a:pt x="1050" y="2356"/>
                  </a:lnTo>
                  <a:lnTo>
                    <a:pt x="1056" y="2358"/>
                  </a:lnTo>
                  <a:lnTo>
                    <a:pt x="1062" y="2358"/>
                  </a:lnTo>
                  <a:lnTo>
                    <a:pt x="1068" y="2358"/>
                  </a:lnTo>
                  <a:lnTo>
                    <a:pt x="1076" y="2354"/>
                  </a:lnTo>
                  <a:lnTo>
                    <a:pt x="1090" y="2344"/>
                  </a:lnTo>
                  <a:lnTo>
                    <a:pt x="1100" y="2334"/>
                  </a:lnTo>
                  <a:lnTo>
                    <a:pt x="1110" y="2320"/>
                  </a:lnTo>
                  <a:lnTo>
                    <a:pt x="1122" y="2300"/>
                  </a:lnTo>
                  <a:lnTo>
                    <a:pt x="1120" y="2294"/>
                  </a:lnTo>
                  <a:lnTo>
                    <a:pt x="1124" y="2288"/>
                  </a:lnTo>
                  <a:lnTo>
                    <a:pt x="1130" y="2282"/>
                  </a:lnTo>
                  <a:lnTo>
                    <a:pt x="1140" y="2276"/>
                  </a:lnTo>
                  <a:lnTo>
                    <a:pt x="1150" y="2270"/>
                  </a:lnTo>
                  <a:lnTo>
                    <a:pt x="1154" y="2264"/>
                  </a:lnTo>
                  <a:lnTo>
                    <a:pt x="1158" y="2256"/>
                  </a:lnTo>
                  <a:lnTo>
                    <a:pt x="1166" y="2232"/>
                  </a:lnTo>
                  <a:lnTo>
                    <a:pt x="1170" y="2224"/>
                  </a:lnTo>
                  <a:lnTo>
                    <a:pt x="1174" y="2218"/>
                  </a:lnTo>
                  <a:lnTo>
                    <a:pt x="1188" y="2204"/>
                  </a:lnTo>
                  <a:lnTo>
                    <a:pt x="1210" y="2184"/>
                  </a:lnTo>
                  <a:lnTo>
                    <a:pt x="1220" y="2174"/>
                  </a:lnTo>
                  <a:lnTo>
                    <a:pt x="1228" y="2164"/>
                  </a:lnTo>
                  <a:lnTo>
                    <a:pt x="1240" y="2140"/>
                  </a:lnTo>
                  <a:lnTo>
                    <a:pt x="1254" y="2110"/>
                  </a:lnTo>
                  <a:lnTo>
                    <a:pt x="1270" y="2074"/>
                  </a:lnTo>
                  <a:lnTo>
                    <a:pt x="1278" y="2058"/>
                  </a:lnTo>
                  <a:lnTo>
                    <a:pt x="1284" y="2048"/>
                  </a:lnTo>
                  <a:lnTo>
                    <a:pt x="1290" y="2042"/>
                  </a:lnTo>
                  <a:lnTo>
                    <a:pt x="1294" y="2038"/>
                  </a:lnTo>
                  <a:lnTo>
                    <a:pt x="1304" y="2030"/>
                  </a:lnTo>
                  <a:lnTo>
                    <a:pt x="1308" y="2022"/>
                  </a:lnTo>
                  <a:lnTo>
                    <a:pt x="1314" y="2012"/>
                  </a:lnTo>
                  <a:lnTo>
                    <a:pt x="1320" y="1998"/>
                  </a:lnTo>
                  <a:lnTo>
                    <a:pt x="1322" y="1984"/>
                  </a:lnTo>
                  <a:lnTo>
                    <a:pt x="1322" y="1970"/>
                  </a:lnTo>
                  <a:lnTo>
                    <a:pt x="1322" y="1956"/>
                  </a:lnTo>
                  <a:lnTo>
                    <a:pt x="1322" y="1926"/>
                  </a:lnTo>
                  <a:lnTo>
                    <a:pt x="1320" y="1910"/>
                  </a:lnTo>
                  <a:lnTo>
                    <a:pt x="1322" y="1894"/>
                  </a:lnTo>
                  <a:lnTo>
                    <a:pt x="1324" y="1878"/>
                  </a:lnTo>
                  <a:lnTo>
                    <a:pt x="1332" y="1862"/>
                  </a:lnTo>
                  <a:lnTo>
                    <a:pt x="1340" y="1848"/>
                  </a:lnTo>
                  <a:lnTo>
                    <a:pt x="1352" y="1836"/>
                  </a:lnTo>
                  <a:lnTo>
                    <a:pt x="1364" y="1824"/>
                  </a:lnTo>
                  <a:lnTo>
                    <a:pt x="1376" y="1816"/>
                  </a:lnTo>
                  <a:lnTo>
                    <a:pt x="1388" y="1808"/>
                  </a:lnTo>
                  <a:lnTo>
                    <a:pt x="1398" y="1802"/>
                  </a:lnTo>
                  <a:lnTo>
                    <a:pt x="1422" y="1792"/>
                  </a:lnTo>
                  <a:lnTo>
                    <a:pt x="1438" y="1782"/>
                  </a:lnTo>
                  <a:lnTo>
                    <a:pt x="1452" y="1772"/>
                  </a:lnTo>
                  <a:lnTo>
                    <a:pt x="1462" y="1764"/>
                  </a:lnTo>
                  <a:lnTo>
                    <a:pt x="1476" y="1750"/>
                  </a:lnTo>
                  <a:lnTo>
                    <a:pt x="1482" y="1744"/>
                  </a:lnTo>
                  <a:lnTo>
                    <a:pt x="1490" y="1740"/>
                  </a:lnTo>
                  <a:lnTo>
                    <a:pt x="1498" y="1738"/>
                  </a:lnTo>
                  <a:lnTo>
                    <a:pt x="1502" y="1738"/>
                  </a:lnTo>
                  <a:lnTo>
                    <a:pt x="1506" y="1740"/>
                  </a:lnTo>
                  <a:lnTo>
                    <a:pt x="1508" y="1742"/>
                  </a:lnTo>
                  <a:lnTo>
                    <a:pt x="1514" y="1742"/>
                  </a:lnTo>
                  <a:lnTo>
                    <a:pt x="1520" y="1742"/>
                  </a:lnTo>
                  <a:lnTo>
                    <a:pt x="1530" y="1740"/>
                  </a:lnTo>
                  <a:lnTo>
                    <a:pt x="1544" y="1738"/>
                  </a:lnTo>
                  <a:lnTo>
                    <a:pt x="1556" y="1738"/>
                  </a:lnTo>
                  <a:lnTo>
                    <a:pt x="1576" y="1738"/>
                  </a:lnTo>
                  <a:lnTo>
                    <a:pt x="1584" y="1738"/>
                  </a:lnTo>
                  <a:lnTo>
                    <a:pt x="1588" y="1736"/>
                  </a:lnTo>
                  <a:lnTo>
                    <a:pt x="1592" y="1734"/>
                  </a:lnTo>
                  <a:lnTo>
                    <a:pt x="1590" y="1728"/>
                  </a:lnTo>
                  <a:lnTo>
                    <a:pt x="1590" y="1724"/>
                  </a:lnTo>
                  <a:lnTo>
                    <a:pt x="1590" y="1722"/>
                  </a:lnTo>
                  <a:lnTo>
                    <a:pt x="1594" y="1716"/>
                  </a:lnTo>
                  <a:lnTo>
                    <a:pt x="1608" y="1702"/>
                  </a:lnTo>
                  <a:lnTo>
                    <a:pt x="1616" y="1696"/>
                  </a:lnTo>
                  <a:lnTo>
                    <a:pt x="1622" y="1690"/>
                  </a:lnTo>
                  <a:lnTo>
                    <a:pt x="1626" y="1682"/>
                  </a:lnTo>
                  <a:lnTo>
                    <a:pt x="1626" y="1676"/>
                  </a:lnTo>
                  <a:lnTo>
                    <a:pt x="1624" y="1672"/>
                  </a:lnTo>
                  <a:lnTo>
                    <a:pt x="1622" y="1662"/>
                  </a:lnTo>
                  <a:lnTo>
                    <a:pt x="1624" y="1654"/>
                  </a:lnTo>
                  <a:lnTo>
                    <a:pt x="1628" y="1644"/>
                  </a:lnTo>
                  <a:lnTo>
                    <a:pt x="1634" y="1634"/>
                  </a:lnTo>
                  <a:lnTo>
                    <a:pt x="1650" y="1610"/>
                  </a:lnTo>
                  <a:lnTo>
                    <a:pt x="1668" y="1580"/>
                  </a:lnTo>
                  <a:lnTo>
                    <a:pt x="1674" y="1564"/>
                  </a:lnTo>
                  <a:lnTo>
                    <a:pt x="1678" y="1550"/>
                  </a:lnTo>
                  <a:lnTo>
                    <a:pt x="1678" y="1536"/>
                  </a:lnTo>
                  <a:lnTo>
                    <a:pt x="1678" y="1524"/>
                  </a:lnTo>
                  <a:lnTo>
                    <a:pt x="1678" y="1514"/>
                  </a:lnTo>
                  <a:lnTo>
                    <a:pt x="1680" y="1506"/>
                  </a:lnTo>
                  <a:lnTo>
                    <a:pt x="1682" y="1498"/>
                  </a:lnTo>
                  <a:lnTo>
                    <a:pt x="1688" y="1494"/>
                  </a:lnTo>
                  <a:lnTo>
                    <a:pt x="1694" y="1488"/>
                  </a:lnTo>
                  <a:lnTo>
                    <a:pt x="1698" y="1480"/>
                  </a:lnTo>
                  <a:lnTo>
                    <a:pt x="1698" y="1470"/>
                  </a:lnTo>
                  <a:lnTo>
                    <a:pt x="1700" y="1460"/>
                  </a:lnTo>
                  <a:lnTo>
                    <a:pt x="1700" y="1434"/>
                  </a:lnTo>
                  <a:lnTo>
                    <a:pt x="1702" y="1418"/>
                  </a:lnTo>
                  <a:lnTo>
                    <a:pt x="1704" y="1404"/>
                  </a:lnTo>
                  <a:lnTo>
                    <a:pt x="1708" y="1390"/>
                  </a:lnTo>
                  <a:lnTo>
                    <a:pt x="1708" y="1378"/>
                  </a:lnTo>
                  <a:lnTo>
                    <a:pt x="1708" y="1368"/>
                  </a:lnTo>
                  <a:lnTo>
                    <a:pt x="1706" y="1360"/>
                  </a:lnTo>
                  <a:lnTo>
                    <a:pt x="1702" y="1342"/>
                  </a:lnTo>
                  <a:lnTo>
                    <a:pt x="1702" y="1334"/>
                  </a:lnTo>
                  <a:lnTo>
                    <a:pt x="1702" y="1324"/>
                  </a:lnTo>
                  <a:lnTo>
                    <a:pt x="1706" y="1252"/>
                  </a:lnTo>
                  <a:lnTo>
                    <a:pt x="1708" y="1234"/>
                  </a:lnTo>
                  <a:lnTo>
                    <a:pt x="1710" y="1224"/>
                  </a:lnTo>
                  <a:lnTo>
                    <a:pt x="1712" y="1220"/>
                  </a:lnTo>
                  <a:lnTo>
                    <a:pt x="1714" y="1220"/>
                  </a:lnTo>
                  <a:lnTo>
                    <a:pt x="1718" y="1222"/>
                  </a:lnTo>
                  <a:lnTo>
                    <a:pt x="1720" y="1226"/>
                  </a:lnTo>
                  <a:lnTo>
                    <a:pt x="1726" y="1234"/>
                  </a:lnTo>
                  <a:lnTo>
                    <a:pt x="1730" y="1238"/>
                  </a:lnTo>
                  <a:lnTo>
                    <a:pt x="1736" y="1238"/>
                  </a:lnTo>
                  <a:lnTo>
                    <a:pt x="1740" y="1234"/>
                  </a:lnTo>
                  <a:lnTo>
                    <a:pt x="1746" y="1224"/>
                  </a:lnTo>
                  <a:lnTo>
                    <a:pt x="1752" y="1212"/>
                  </a:lnTo>
                  <a:lnTo>
                    <a:pt x="1766" y="1176"/>
                  </a:lnTo>
                  <a:lnTo>
                    <a:pt x="1774" y="1158"/>
                  </a:lnTo>
                  <a:lnTo>
                    <a:pt x="1780" y="1146"/>
                  </a:lnTo>
                  <a:lnTo>
                    <a:pt x="1788" y="1136"/>
                  </a:lnTo>
                  <a:lnTo>
                    <a:pt x="1794" y="1128"/>
                  </a:lnTo>
                  <a:lnTo>
                    <a:pt x="1810" y="1112"/>
                  </a:lnTo>
                  <a:lnTo>
                    <a:pt x="1820" y="1100"/>
                  </a:lnTo>
                  <a:lnTo>
                    <a:pt x="1830" y="1082"/>
                  </a:lnTo>
                  <a:lnTo>
                    <a:pt x="1852" y="1044"/>
                  </a:lnTo>
                  <a:lnTo>
                    <a:pt x="1860" y="1030"/>
                  </a:lnTo>
                  <a:lnTo>
                    <a:pt x="1866" y="1016"/>
                  </a:lnTo>
                  <a:lnTo>
                    <a:pt x="1872" y="1002"/>
                  </a:lnTo>
                  <a:lnTo>
                    <a:pt x="1874" y="988"/>
                  </a:lnTo>
                  <a:lnTo>
                    <a:pt x="1874" y="972"/>
                  </a:lnTo>
                  <a:lnTo>
                    <a:pt x="1872" y="956"/>
                  </a:lnTo>
                  <a:close/>
                  <a:moveTo>
                    <a:pt x="1128" y="2234"/>
                  </a:moveTo>
                  <a:lnTo>
                    <a:pt x="1128" y="2234"/>
                  </a:lnTo>
                  <a:lnTo>
                    <a:pt x="1132" y="2242"/>
                  </a:lnTo>
                  <a:lnTo>
                    <a:pt x="1128" y="2234"/>
                  </a:lnTo>
                  <a:close/>
                  <a:moveTo>
                    <a:pt x="698" y="3490"/>
                  </a:moveTo>
                  <a:lnTo>
                    <a:pt x="698" y="3490"/>
                  </a:lnTo>
                  <a:lnTo>
                    <a:pt x="692" y="3492"/>
                  </a:lnTo>
                  <a:lnTo>
                    <a:pt x="688" y="3490"/>
                  </a:lnTo>
                  <a:lnTo>
                    <a:pt x="684" y="3490"/>
                  </a:lnTo>
                  <a:lnTo>
                    <a:pt x="678" y="3492"/>
                  </a:lnTo>
                  <a:lnTo>
                    <a:pt x="670" y="3496"/>
                  </a:lnTo>
                  <a:lnTo>
                    <a:pt x="666" y="3498"/>
                  </a:lnTo>
                  <a:lnTo>
                    <a:pt x="670" y="3500"/>
                  </a:lnTo>
                  <a:lnTo>
                    <a:pt x="672" y="3500"/>
                  </a:lnTo>
                  <a:lnTo>
                    <a:pt x="678" y="3498"/>
                  </a:lnTo>
                  <a:lnTo>
                    <a:pt x="682" y="3494"/>
                  </a:lnTo>
                  <a:lnTo>
                    <a:pt x="684" y="3496"/>
                  </a:lnTo>
                  <a:lnTo>
                    <a:pt x="686" y="3498"/>
                  </a:lnTo>
                  <a:lnTo>
                    <a:pt x="690" y="3496"/>
                  </a:lnTo>
                  <a:lnTo>
                    <a:pt x="694" y="3496"/>
                  </a:lnTo>
                  <a:lnTo>
                    <a:pt x="696" y="3496"/>
                  </a:lnTo>
                  <a:lnTo>
                    <a:pt x="700" y="3496"/>
                  </a:lnTo>
                  <a:lnTo>
                    <a:pt x="702" y="3494"/>
                  </a:lnTo>
                  <a:lnTo>
                    <a:pt x="704" y="3492"/>
                  </a:lnTo>
                  <a:lnTo>
                    <a:pt x="702" y="3490"/>
                  </a:lnTo>
                  <a:lnTo>
                    <a:pt x="698" y="3490"/>
                  </a:lnTo>
                  <a:close/>
                  <a:moveTo>
                    <a:pt x="294" y="3084"/>
                  </a:moveTo>
                  <a:lnTo>
                    <a:pt x="294" y="3084"/>
                  </a:lnTo>
                  <a:lnTo>
                    <a:pt x="298" y="3086"/>
                  </a:lnTo>
                  <a:lnTo>
                    <a:pt x="300" y="3084"/>
                  </a:lnTo>
                  <a:lnTo>
                    <a:pt x="300" y="3082"/>
                  </a:lnTo>
                  <a:lnTo>
                    <a:pt x="298" y="3080"/>
                  </a:lnTo>
                  <a:lnTo>
                    <a:pt x="292" y="3078"/>
                  </a:lnTo>
                  <a:lnTo>
                    <a:pt x="286" y="3078"/>
                  </a:lnTo>
                  <a:lnTo>
                    <a:pt x="282" y="3078"/>
                  </a:lnTo>
                  <a:lnTo>
                    <a:pt x="276" y="3080"/>
                  </a:lnTo>
                  <a:lnTo>
                    <a:pt x="274" y="3082"/>
                  </a:lnTo>
                  <a:lnTo>
                    <a:pt x="274" y="3084"/>
                  </a:lnTo>
                  <a:lnTo>
                    <a:pt x="280" y="3084"/>
                  </a:lnTo>
                  <a:lnTo>
                    <a:pt x="288" y="3084"/>
                  </a:lnTo>
                  <a:lnTo>
                    <a:pt x="294" y="3084"/>
                  </a:lnTo>
                  <a:close/>
                  <a:moveTo>
                    <a:pt x="338" y="3318"/>
                  </a:moveTo>
                  <a:lnTo>
                    <a:pt x="338" y="3318"/>
                  </a:lnTo>
                  <a:lnTo>
                    <a:pt x="330" y="3322"/>
                  </a:lnTo>
                  <a:lnTo>
                    <a:pt x="328" y="3324"/>
                  </a:lnTo>
                  <a:lnTo>
                    <a:pt x="330" y="3326"/>
                  </a:lnTo>
                  <a:lnTo>
                    <a:pt x="334" y="3326"/>
                  </a:lnTo>
                  <a:lnTo>
                    <a:pt x="338" y="3322"/>
                  </a:lnTo>
                  <a:lnTo>
                    <a:pt x="338" y="3318"/>
                  </a:lnTo>
                  <a:close/>
                  <a:moveTo>
                    <a:pt x="292" y="3034"/>
                  </a:moveTo>
                  <a:lnTo>
                    <a:pt x="292" y="3034"/>
                  </a:lnTo>
                  <a:lnTo>
                    <a:pt x="290" y="3032"/>
                  </a:lnTo>
                  <a:lnTo>
                    <a:pt x="288" y="3030"/>
                  </a:lnTo>
                  <a:lnTo>
                    <a:pt x="284" y="3030"/>
                  </a:lnTo>
                  <a:lnTo>
                    <a:pt x="282" y="3034"/>
                  </a:lnTo>
                  <a:lnTo>
                    <a:pt x="284" y="3036"/>
                  </a:lnTo>
                  <a:lnTo>
                    <a:pt x="286" y="3038"/>
                  </a:lnTo>
                  <a:lnTo>
                    <a:pt x="290" y="3036"/>
                  </a:lnTo>
                  <a:lnTo>
                    <a:pt x="292" y="3034"/>
                  </a:lnTo>
                  <a:close/>
                  <a:moveTo>
                    <a:pt x="420" y="3442"/>
                  </a:moveTo>
                  <a:lnTo>
                    <a:pt x="420" y="3442"/>
                  </a:lnTo>
                  <a:lnTo>
                    <a:pt x="420" y="3446"/>
                  </a:lnTo>
                  <a:lnTo>
                    <a:pt x="424" y="3452"/>
                  </a:lnTo>
                  <a:lnTo>
                    <a:pt x="440" y="3462"/>
                  </a:lnTo>
                  <a:lnTo>
                    <a:pt x="444" y="3464"/>
                  </a:lnTo>
                  <a:lnTo>
                    <a:pt x="444" y="3462"/>
                  </a:lnTo>
                  <a:lnTo>
                    <a:pt x="442" y="3458"/>
                  </a:lnTo>
                  <a:lnTo>
                    <a:pt x="438" y="3454"/>
                  </a:lnTo>
                  <a:lnTo>
                    <a:pt x="430" y="3446"/>
                  </a:lnTo>
                  <a:lnTo>
                    <a:pt x="434" y="3448"/>
                  </a:lnTo>
                  <a:lnTo>
                    <a:pt x="438" y="3450"/>
                  </a:lnTo>
                  <a:lnTo>
                    <a:pt x="442" y="3450"/>
                  </a:lnTo>
                  <a:lnTo>
                    <a:pt x="442" y="3448"/>
                  </a:lnTo>
                  <a:lnTo>
                    <a:pt x="440" y="3444"/>
                  </a:lnTo>
                  <a:lnTo>
                    <a:pt x="436" y="3438"/>
                  </a:lnTo>
                  <a:lnTo>
                    <a:pt x="434" y="3432"/>
                  </a:lnTo>
                  <a:lnTo>
                    <a:pt x="434" y="3420"/>
                  </a:lnTo>
                  <a:lnTo>
                    <a:pt x="434" y="3418"/>
                  </a:lnTo>
                  <a:lnTo>
                    <a:pt x="434" y="3420"/>
                  </a:lnTo>
                  <a:lnTo>
                    <a:pt x="430" y="3422"/>
                  </a:lnTo>
                  <a:lnTo>
                    <a:pt x="426" y="3428"/>
                  </a:lnTo>
                  <a:lnTo>
                    <a:pt x="426" y="3432"/>
                  </a:lnTo>
                  <a:lnTo>
                    <a:pt x="426" y="3436"/>
                  </a:lnTo>
                  <a:lnTo>
                    <a:pt x="424" y="3436"/>
                  </a:lnTo>
                  <a:lnTo>
                    <a:pt x="422" y="3436"/>
                  </a:lnTo>
                  <a:lnTo>
                    <a:pt x="420" y="3442"/>
                  </a:lnTo>
                  <a:close/>
                  <a:moveTo>
                    <a:pt x="272" y="3186"/>
                  </a:moveTo>
                  <a:lnTo>
                    <a:pt x="272" y="3186"/>
                  </a:lnTo>
                  <a:lnTo>
                    <a:pt x="270" y="3186"/>
                  </a:lnTo>
                  <a:lnTo>
                    <a:pt x="272" y="3180"/>
                  </a:lnTo>
                  <a:lnTo>
                    <a:pt x="274" y="3174"/>
                  </a:lnTo>
                  <a:lnTo>
                    <a:pt x="274" y="3168"/>
                  </a:lnTo>
                  <a:lnTo>
                    <a:pt x="274" y="3150"/>
                  </a:lnTo>
                  <a:lnTo>
                    <a:pt x="272" y="3136"/>
                  </a:lnTo>
                  <a:lnTo>
                    <a:pt x="272" y="3132"/>
                  </a:lnTo>
                  <a:lnTo>
                    <a:pt x="270" y="3132"/>
                  </a:lnTo>
                  <a:lnTo>
                    <a:pt x="266" y="3132"/>
                  </a:lnTo>
                  <a:lnTo>
                    <a:pt x="264" y="3130"/>
                  </a:lnTo>
                  <a:lnTo>
                    <a:pt x="262" y="3130"/>
                  </a:lnTo>
                  <a:lnTo>
                    <a:pt x="258" y="3132"/>
                  </a:lnTo>
                  <a:lnTo>
                    <a:pt x="252" y="3136"/>
                  </a:lnTo>
                  <a:lnTo>
                    <a:pt x="250" y="3138"/>
                  </a:lnTo>
                  <a:lnTo>
                    <a:pt x="252" y="3140"/>
                  </a:lnTo>
                  <a:lnTo>
                    <a:pt x="254" y="3142"/>
                  </a:lnTo>
                  <a:lnTo>
                    <a:pt x="254" y="3144"/>
                  </a:lnTo>
                  <a:lnTo>
                    <a:pt x="254" y="3146"/>
                  </a:lnTo>
                  <a:lnTo>
                    <a:pt x="256" y="3148"/>
                  </a:lnTo>
                  <a:lnTo>
                    <a:pt x="258" y="3150"/>
                  </a:lnTo>
                  <a:lnTo>
                    <a:pt x="260" y="3154"/>
                  </a:lnTo>
                  <a:lnTo>
                    <a:pt x="258" y="3164"/>
                  </a:lnTo>
                  <a:lnTo>
                    <a:pt x="256" y="3166"/>
                  </a:lnTo>
                  <a:lnTo>
                    <a:pt x="252" y="3164"/>
                  </a:lnTo>
                  <a:lnTo>
                    <a:pt x="250" y="3162"/>
                  </a:lnTo>
                  <a:lnTo>
                    <a:pt x="246" y="3162"/>
                  </a:lnTo>
                  <a:lnTo>
                    <a:pt x="244" y="3164"/>
                  </a:lnTo>
                  <a:lnTo>
                    <a:pt x="242" y="3162"/>
                  </a:lnTo>
                  <a:lnTo>
                    <a:pt x="238" y="3162"/>
                  </a:lnTo>
                  <a:lnTo>
                    <a:pt x="236" y="3164"/>
                  </a:lnTo>
                  <a:lnTo>
                    <a:pt x="234" y="3168"/>
                  </a:lnTo>
                  <a:lnTo>
                    <a:pt x="236" y="3172"/>
                  </a:lnTo>
                  <a:lnTo>
                    <a:pt x="238" y="3178"/>
                  </a:lnTo>
                  <a:lnTo>
                    <a:pt x="242" y="3184"/>
                  </a:lnTo>
                  <a:lnTo>
                    <a:pt x="244" y="3190"/>
                  </a:lnTo>
                  <a:lnTo>
                    <a:pt x="246" y="3194"/>
                  </a:lnTo>
                  <a:lnTo>
                    <a:pt x="248" y="3200"/>
                  </a:lnTo>
                  <a:lnTo>
                    <a:pt x="250" y="3200"/>
                  </a:lnTo>
                  <a:lnTo>
                    <a:pt x="252" y="3200"/>
                  </a:lnTo>
                  <a:lnTo>
                    <a:pt x="254" y="3196"/>
                  </a:lnTo>
                  <a:lnTo>
                    <a:pt x="254" y="3190"/>
                  </a:lnTo>
                  <a:lnTo>
                    <a:pt x="252" y="3184"/>
                  </a:lnTo>
                  <a:lnTo>
                    <a:pt x="250" y="3180"/>
                  </a:lnTo>
                  <a:lnTo>
                    <a:pt x="252" y="3178"/>
                  </a:lnTo>
                  <a:lnTo>
                    <a:pt x="254" y="3178"/>
                  </a:lnTo>
                  <a:lnTo>
                    <a:pt x="258" y="3182"/>
                  </a:lnTo>
                  <a:lnTo>
                    <a:pt x="262" y="3184"/>
                  </a:lnTo>
                  <a:lnTo>
                    <a:pt x="262" y="3186"/>
                  </a:lnTo>
                  <a:lnTo>
                    <a:pt x="260" y="3186"/>
                  </a:lnTo>
                  <a:lnTo>
                    <a:pt x="258" y="3190"/>
                  </a:lnTo>
                  <a:lnTo>
                    <a:pt x="258" y="3192"/>
                  </a:lnTo>
                  <a:lnTo>
                    <a:pt x="258" y="3194"/>
                  </a:lnTo>
                  <a:lnTo>
                    <a:pt x="258" y="3198"/>
                  </a:lnTo>
                  <a:lnTo>
                    <a:pt x="258" y="3202"/>
                  </a:lnTo>
                  <a:lnTo>
                    <a:pt x="258" y="3206"/>
                  </a:lnTo>
                  <a:lnTo>
                    <a:pt x="260" y="3208"/>
                  </a:lnTo>
                  <a:lnTo>
                    <a:pt x="266" y="3208"/>
                  </a:lnTo>
                  <a:lnTo>
                    <a:pt x="270" y="3208"/>
                  </a:lnTo>
                  <a:lnTo>
                    <a:pt x="272" y="3206"/>
                  </a:lnTo>
                  <a:lnTo>
                    <a:pt x="274" y="3200"/>
                  </a:lnTo>
                  <a:lnTo>
                    <a:pt x="274" y="3194"/>
                  </a:lnTo>
                  <a:lnTo>
                    <a:pt x="276" y="3192"/>
                  </a:lnTo>
                  <a:lnTo>
                    <a:pt x="276" y="3190"/>
                  </a:lnTo>
                  <a:lnTo>
                    <a:pt x="276" y="3188"/>
                  </a:lnTo>
                  <a:lnTo>
                    <a:pt x="276" y="3186"/>
                  </a:lnTo>
                  <a:lnTo>
                    <a:pt x="272" y="3186"/>
                  </a:lnTo>
                  <a:close/>
                </a:path>
              </a:pathLst>
            </a:custGeom>
            <a:gradFill rotWithShape="0">
              <a:gsLst>
                <a:gs pos="0">
                  <a:schemeClr val="bg1">
                    <a:lumMod val="95000"/>
                  </a:schemeClr>
                </a:gs>
                <a:gs pos="41000">
                  <a:schemeClr val="bg1">
                    <a:lumMod val="85000"/>
                  </a:schemeClr>
                </a:gs>
                <a:gs pos="100000">
                  <a:srgbClr val="737373"/>
                </a:gs>
              </a:gsLst>
              <a:lin ang="2700000" scaled="1"/>
            </a:gradFill>
            <a:ln w="9525">
              <a:noFill/>
              <a:round/>
              <a:headEnd/>
              <a:tailEnd/>
            </a:ln>
          </p:spPr>
          <p:txBody>
            <a:bodyPr/>
            <a:lstStyle/>
            <a:p>
              <a:endParaRPr lang="nb-NO">
                <a:solidFill>
                  <a:srgbClr val="000000"/>
                </a:solidFill>
              </a:endParaRPr>
            </a:p>
          </p:txBody>
        </p:sp>
        <p:sp>
          <p:nvSpPr>
            <p:cNvPr id="15" name="Freeform 5963"/>
            <p:cNvSpPr>
              <a:spLocks/>
            </p:cNvSpPr>
            <p:nvPr/>
          </p:nvSpPr>
          <p:spPr bwMode="auto">
            <a:xfrm>
              <a:off x="4310414" y="1586787"/>
              <a:ext cx="4426" cy="4425"/>
            </a:xfrm>
            <a:custGeom>
              <a:avLst/>
              <a:gdLst>
                <a:gd name="T0" fmla="*/ 446168463 w 8"/>
                <a:gd name="T1" fmla="*/ 1784270625 h 6"/>
                <a:gd name="T2" fmla="*/ 446168463 w 8"/>
                <a:gd name="T3" fmla="*/ 1784270625 h 6"/>
                <a:gd name="T4" fmla="*/ 892336925 w 8"/>
                <a:gd name="T5" fmla="*/ 1784270625 h 6"/>
                <a:gd name="T6" fmla="*/ 1338504834 w 8"/>
                <a:gd name="T7" fmla="*/ 1189513750 h 6"/>
                <a:gd name="T8" fmla="*/ 1784673850 w 8"/>
                <a:gd name="T9" fmla="*/ 594756875 h 6"/>
                <a:gd name="T10" fmla="*/ 1784673850 w 8"/>
                <a:gd name="T11" fmla="*/ 0 h 6"/>
                <a:gd name="T12" fmla="*/ 1784673850 w 8"/>
                <a:gd name="T13" fmla="*/ 0 h 6"/>
                <a:gd name="T14" fmla="*/ 892336925 w 8"/>
                <a:gd name="T15" fmla="*/ 0 h 6"/>
                <a:gd name="T16" fmla="*/ 446168463 w 8"/>
                <a:gd name="T17" fmla="*/ 594756875 h 6"/>
                <a:gd name="T18" fmla="*/ 0 w 8"/>
                <a:gd name="T19" fmla="*/ 1189513750 h 6"/>
                <a:gd name="T20" fmla="*/ 446168463 w 8"/>
                <a:gd name="T21" fmla="*/ 1784270625 h 6"/>
                <a:gd name="T22" fmla="*/ 446168463 w 8"/>
                <a:gd name="T23" fmla="*/ 1784270625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6"/>
                <a:gd name="T38" fmla="*/ 8 w 8"/>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6">
                  <a:moveTo>
                    <a:pt x="2" y="6"/>
                  </a:moveTo>
                  <a:lnTo>
                    <a:pt x="2" y="6"/>
                  </a:lnTo>
                  <a:lnTo>
                    <a:pt x="4" y="6"/>
                  </a:lnTo>
                  <a:lnTo>
                    <a:pt x="6" y="4"/>
                  </a:lnTo>
                  <a:lnTo>
                    <a:pt x="8" y="2"/>
                  </a:lnTo>
                  <a:lnTo>
                    <a:pt x="8" y="0"/>
                  </a:lnTo>
                  <a:lnTo>
                    <a:pt x="4" y="0"/>
                  </a:lnTo>
                  <a:lnTo>
                    <a:pt x="2" y="2"/>
                  </a:lnTo>
                  <a:lnTo>
                    <a:pt x="0" y="4"/>
                  </a:lnTo>
                  <a:lnTo>
                    <a:pt x="2" y="6"/>
                  </a:lnTo>
                  <a:close/>
                </a:path>
              </a:pathLst>
            </a:custGeom>
            <a:solidFill>
              <a:srgbClr val="666666"/>
            </a:solidFill>
            <a:ln w="9525">
              <a:noFill/>
              <a:round/>
              <a:headEnd/>
              <a:tailEnd/>
            </a:ln>
          </p:spPr>
          <p:txBody>
            <a:bodyPr/>
            <a:lstStyle/>
            <a:p>
              <a:endParaRPr lang="nb-NO">
                <a:solidFill>
                  <a:srgbClr val="000000"/>
                </a:solidFill>
              </a:endParaRPr>
            </a:p>
          </p:txBody>
        </p:sp>
        <p:sp>
          <p:nvSpPr>
            <p:cNvPr id="16" name="Freeform 5964"/>
            <p:cNvSpPr>
              <a:spLocks/>
            </p:cNvSpPr>
            <p:nvPr/>
          </p:nvSpPr>
          <p:spPr bwMode="auto">
            <a:xfrm>
              <a:off x="4286070" y="1613334"/>
              <a:ext cx="6639" cy="4425"/>
            </a:xfrm>
            <a:custGeom>
              <a:avLst/>
              <a:gdLst>
                <a:gd name="T0" fmla="*/ 2147483647 w 10"/>
                <a:gd name="T1" fmla="*/ 446067656 h 8"/>
                <a:gd name="T2" fmla="*/ 2147483647 w 10"/>
                <a:gd name="T3" fmla="*/ 446067656 h 8"/>
                <a:gd name="T4" fmla="*/ 2141608620 w 10"/>
                <a:gd name="T5" fmla="*/ 0 h 8"/>
                <a:gd name="T6" fmla="*/ 1070804310 w 10"/>
                <a:gd name="T7" fmla="*/ 0 h 8"/>
                <a:gd name="T8" fmla="*/ 0 w 10"/>
                <a:gd name="T9" fmla="*/ 892135313 h 8"/>
                <a:gd name="T10" fmla="*/ 0 w 10"/>
                <a:gd name="T11" fmla="*/ 1338202416 h 8"/>
                <a:gd name="T12" fmla="*/ 0 w 10"/>
                <a:gd name="T13" fmla="*/ 1338202416 h 8"/>
                <a:gd name="T14" fmla="*/ 535402155 w 10"/>
                <a:gd name="T15" fmla="*/ 1784270625 h 8"/>
                <a:gd name="T16" fmla="*/ 1606206465 w 10"/>
                <a:gd name="T17" fmla="*/ 1338202416 h 8"/>
                <a:gd name="T18" fmla="*/ 2147483647 w 10"/>
                <a:gd name="T19" fmla="*/ 892135313 h 8"/>
                <a:gd name="T20" fmla="*/ 2147483647 w 10"/>
                <a:gd name="T21" fmla="*/ 446067656 h 8"/>
                <a:gd name="T22" fmla="*/ 2147483647 w 10"/>
                <a:gd name="T23" fmla="*/ 446067656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8"/>
                <a:gd name="T38" fmla="*/ 10 w 10"/>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8">
                  <a:moveTo>
                    <a:pt x="10" y="2"/>
                  </a:moveTo>
                  <a:lnTo>
                    <a:pt x="10" y="2"/>
                  </a:lnTo>
                  <a:lnTo>
                    <a:pt x="8" y="0"/>
                  </a:lnTo>
                  <a:lnTo>
                    <a:pt x="4" y="0"/>
                  </a:lnTo>
                  <a:lnTo>
                    <a:pt x="0" y="4"/>
                  </a:lnTo>
                  <a:lnTo>
                    <a:pt x="0" y="6"/>
                  </a:lnTo>
                  <a:lnTo>
                    <a:pt x="2" y="8"/>
                  </a:lnTo>
                  <a:lnTo>
                    <a:pt x="6" y="6"/>
                  </a:lnTo>
                  <a:lnTo>
                    <a:pt x="10" y="4"/>
                  </a:lnTo>
                  <a:lnTo>
                    <a:pt x="10" y="2"/>
                  </a:lnTo>
                  <a:close/>
                </a:path>
              </a:pathLst>
            </a:custGeom>
            <a:solidFill>
              <a:srgbClr val="666666"/>
            </a:solidFill>
            <a:ln w="9525">
              <a:noFill/>
              <a:round/>
              <a:headEnd/>
              <a:tailEnd/>
            </a:ln>
          </p:spPr>
          <p:txBody>
            <a:bodyPr/>
            <a:lstStyle/>
            <a:p>
              <a:endParaRPr lang="nb-NO">
                <a:solidFill>
                  <a:srgbClr val="000000"/>
                </a:solidFill>
              </a:endParaRPr>
            </a:p>
          </p:txBody>
        </p:sp>
        <p:sp>
          <p:nvSpPr>
            <p:cNvPr id="18" name="Freeform 5965"/>
            <p:cNvSpPr>
              <a:spLocks/>
            </p:cNvSpPr>
            <p:nvPr/>
          </p:nvSpPr>
          <p:spPr bwMode="auto">
            <a:xfrm>
              <a:off x="4303776" y="1600060"/>
              <a:ext cx="8853" cy="4425"/>
            </a:xfrm>
            <a:custGeom>
              <a:avLst/>
              <a:gdLst>
                <a:gd name="T0" fmla="*/ 0 w 14"/>
                <a:gd name="T1" fmla="*/ 1338202416 h 8"/>
                <a:gd name="T2" fmla="*/ 0 w 14"/>
                <a:gd name="T3" fmla="*/ 1338202416 h 8"/>
                <a:gd name="T4" fmla="*/ 0 w 14"/>
                <a:gd name="T5" fmla="*/ 1784270625 h 8"/>
                <a:gd name="T6" fmla="*/ 0 w 14"/>
                <a:gd name="T7" fmla="*/ 1784270625 h 8"/>
                <a:gd name="T8" fmla="*/ 2039857671 w 14"/>
                <a:gd name="T9" fmla="*/ 1338202416 h 8"/>
                <a:gd name="T10" fmla="*/ 2039857671 w 14"/>
                <a:gd name="T11" fmla="*/ 1338202416 h 8"/>
                <a:gd name="T12" fmla="*/ 2147483647 w 14"/>
                <a:gd name="T13" fmla="*/ 446067656 h 8"/>
                <a:gd name="T14" fmla="*/ 2147483647 w 14"/>
                <a:gd name="T15" fmla="*/ 0 h 8"/>
                <a:gd name="T16" fmla="*/ 2147483647 w 14"/>
                <a:gd name="T17" fmla="*/ 0 h 8"/>
                <a:gd name="T18" fmla="*/ 1019928836 w 14"/>
                <a:gd name="T19" fmla="*/ 0 h 8"/>
                <a:gd name="T20" fmla="*/ 509964418 w 14"/>
                <a:gd name="T21" fmla="*/ 446067656 h 8"/>
                <a:gd name="T22" fmla="*/ 0 w 14"/>
                <a:gd name="T23" fmla="*/ 1338202416 h 8"/>
                <a:gd name="T24" fmla="*/ 0 w 14"/>
                <a:gd name="T25" fmla="*/ 1338202416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8"/>
                <a:gd name="T41" fmla="*/ 14 w 1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8">
                  <a:moveTo>
                    <a:pt x="0" y="6"/>
                  </a:moveTo>
                  <a:lnTo>
                    <a:pt x="0" y="6"/>
                  </a:lnTo>
                  <a:lnTo>
                    <a:pt x="0" y="8"/>
                  </a:lnTo>
                  <a:lnTo>
                    <a:pt x="8" y="6"/>
                  </a:lnTo>
                  <a:lnTo>
                    <a:pt x="14" y="2"/>
                  </a:lnTo>
                  <a:lnTo>
                    <a:pt x="12" y="0"/>
                  </a:lnTo>
                  <a:lnTo>
                    <a:pt x="4" y="0"/>
                  </a:lnTo>
                  <a:lnTo>
                    <a:pt x="2" y="2"/>
                  </a:lnTo>
                  <a:lnTo>
                    <a:pt x="0" y="6"/>
                  </a:lnTo>
                  <a:close/>
                </a:path>
              </a:pathLst>
            </a:custGeom>
            <a:solidFill>
              <a:srgbClr val="666666"/>
            </a:solidFill>
            <a:ln w="9525">
              <a:noFill/>
              <a:round/>
              <a:headEnd/>
              <a:tailEnd/>
            </a:ln>
          </p:spPr>
          <p:txBody>
            <a:bodyPr/>
            <a:lstStyle/>
            <a:p>
              <a:endParaRPr lang="nb-NO">
                <a:solidFill>
                  <a:srgbClr val="000000"/>
                </a:solidFill>
              </a:endParaRPr>
            </a:p>
          </p:txBody>
        </p:sp>
        <p:sp>
          <p:nvSpPr>
            <p:cNvPr id="19" name="Freeform 5966"/>
            <p:cNvSpPr>
              <a:spLocks/>
            </p:cNvSpPr>
            <p:nvPr/>
          </p:nvSpPr>
          <p:spPr bwMode="auto">
            <a:xfrm>
              <a:off x="4290497" y="1635457"/>
              <a:ext cx="8853" cy="4425"/>
            </a:xfrm>
            <a:custGeom>
              <a:avLst/>
              <a:gdLst>
                <a:gd name="T0" fmla="*/ 2147483647 w 14"/>
                <a:gd name="T1" fmla="*/ 1338202416 h 8"/>
                <a:gd name="T2" fmla="*/ 2147483647 w 14"/>
                <a:gd name="T3" fmla="*/ 1338202416 h 8"/>
                <a:gd name="T4" fmla="*/ 2147483647 w 14"/>
                <a:gd name="T5" fmla="*/ 892135313 h 8"/>
                <a:gd name="T6" fmla="*/ 2147483647 w 14"/>
                <a:gd name="T7" fmla="*/ 446067656 h 8"/>
                <a:gd name="T8" fmla="*/ 2147483647 w 14"/>
                <a:gd name="T9" fmla="*/ 0 h 8"/>
                <a:gd name="T10" fmla="*/ 1529893254 w 14"/>
                <a:gd name="T11" fmla="*/ 446067656 h 8"/>
                <a:gd name="T12" fmla="*/ 1529893254 w 14"/>
                <a:gd name="T13" fmla="*/ 446067656 h 8"/>
                <a:gd name="T14" fmla="*/ 1529893254 w 14"/>
                <a:gd name="T15" fmla="*/ 892135313 h 8"/>
                <a:gd name="T16" fmla="*/ 509964418 w 14"/>
                <a:gd name="T17" fmla="*/ 1338202416 h 8"/>
                <a:gd name="T18" fmla="*/ 509964418 w 14"/>
                <a:gd name="T19" fmla="*/ 1338202416 h 8"/>
                <a:gd name="T20" fmla="*/ 0 w 14"/>
                <a:gd name="T21" fmla="*/ 1784270625 h 8"/>
                <a:gd name="T22" fmla="*/ 1019928836 w 14"/>
                <a:gd name="T23" fmla="*/ 1784270625 h 8"/>
                <a:gd name="T24" fmla="*/ 2039857671 w 14"/>
                <a:gd name="T25" fmla="*/ 1784270625 h 8"/>
                <a:gd name="T26" fmla="*/ 2147483647 w 14"/>
                <a:gd name="T27" fmla="*/ 1338202416 h 8"/>
                <a:gd name="T28" fmla="*/ 2147483647 w 14"/>
                <a:gd name="T29" fmla="*/ 1338202416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8"/>
                <a:gd name="T47" fmla="*/ 14 w 14"/>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8">
                  <a:moveTo>
                    <a:pt x="12" y="6"/>
                  </a:moveTo>
                  <a:lnTo>
                    <a:pt x="12" y="6"/>
                  </a:lnTo>
                  <a:lnTo>
                    <a:pt x="14" y="4"/>
                  </a:lnTo>
                  <a:lnTo>
                    <a:pt x="14" y="2"/>
                  </a:lnTo>
                  <a:lnTo>
                    <a:pt x="10" y="0"/>
                  </a:lnTo>
                  <a:lnTo>
                    <a:pt x="6" y="2"/>
                  </a:lnTo>
                  <a:lnTo>
                    <a:pt x="6" y="4"/>
                  </a:lnTo>
                  <a:lnTo>
                    <a:pt x="2" y="6"/>
                  </a:lnTo>
                  <a:lnTo>
                    <a:pt x="0" y="8"/>
                  </a:lnTo>
                  <a:lnTo>
                    <a:pt x="4" y="8"/>
                  </a:lnTo>
                  <a:lnTo>
                    <a:pt x="8" y="8"/>
                  </a:lnTo>
                  <a:lnTo>
                    <a:pt x="12" y="6"/>
                  </a:lnTo>
                  <a:close/>
                </a:path>
              </a:pathLst>
            </a:custGeom>
            <a:solidFill>
              <a:srgbClr val="666666"/>
            </a:solidFill>
            <a:ln w="9525">
              <a:noFill/>
              <a:round/>
              <a:headEnd/>
              <a:tailEnd/>
            </a:ln>
          </p:spPr>
          <p:txBody>
            <a:bodyPr/>
            <a:lstStyle/>
            <a:p>
              <a:endParaRPr lang="nb-NO">
                <a:solidFill>
                  <a:srgbClr val="000000"/>
                </a:solidFill>
              </a:endParaRPr>
            </a:p>
          </p:txBody>
        </p:sp>
        <p:sp>
          <p:nvSpPr>
            <p:cNvPr id="20" name="Freeform 5967"/>
            <p:cNvSpPr>
              <a:spLocks/>
            </p:cNvSpPr>
            <p:nvPr/>
          </p:nvSpPr>
          <p:spPr bwMode="auto">
            <a:xfrm>
              <a:off x="4292709" y="1619970"/>
              <a:ext cx="11067" cy="13274"/>
            </a:xfrm>
            <a:custGeom>
              <a:avLst/>
              <a:gdLst>
                <a:gd name="T0" fmla="*/ 2147483647 w 16"/>
                <a:gd name="T1" fmla="*/ 1459747814 h 22"/>
                <a:gd name="T2" fmla="*/ 2147483647 w 16"/>
                <a:gd name="T3" fmla="*/ 1459747814 h 22"/>
                <a:gd name="T4" fmla="*/ 2147483647 w 16"/>
                <a:gd name="T5" fmla="*/ 0 h 22"/>
                <a:gd name="T6" fmla="*/ 2147483647 w 16"/>
                <a:gd name="T7" fmla="*/ 0 h 22"/>
                <a:gd name="T8" fmla="*/ 2147483647 w 16"/>
                <a:gd name="T9" fmla="*/ 973165209 h 22"/>
                <a:gd name="T10" fmla="*/ 2147483647 w 16"/>
                <a:gd name="T11" fmla="*/ 973165209 h 22"/>
                <a:gd name="T12" fmla="*/ 1673433461 w 16"/>
                <a:gd name="T13" fmla="*/ 1946330418 h 22"/>
                <a:gd name="T14" fmla="*/ 1673433461 w 16"/>
                <a:gd name="T15" fmla="*/ 1946330418 h 22"/>
                <a:gd name="T16" fmla="*/ 1115622769 w 16"/>
                <a:gd name="T17" fmla="*/ 2147483647 h 22"/>
                <a:gd name="T18" fmla="*/ 557811384 w 16"/>
                <a:gd name="T19" fmla="*/ 2147483647 h 22"/>
                <a:gd name="T20" fmla="*/ 557811384 w 16"/>
                <a:gd name="T21" fmla="*/ 2147483647 h 22"/>
                <a:gd name="T22" fmla="*/ 557811384 w 16"/>
                <a:gd name="T23" fmla="*/ 2147483647 h 22"/>
                <a:gd name="T24" fmla="*/ 0 w 16"/>
                <a:gd name="T25" fmla="*/ 2147483647 h 22"/>
                <a:gd name="T26" fmla="*/ 0 w 16"/>
                <a:gd name="T27" fmla="*/ 2147483647 h 22"/>
                <a:gd name="T28" fmla="*/ 557811384 w 16"/>
                <a:gd name="T29" fmla="*/ 2147483647 h 22"/>
                <a:gd name="T30" fmla="*/ 557811384 w 16"/>
                <a:gd name="T31" fmla="*/ 2147483647 h 22"/>
                <a:gd name="T32" fmla="*/ 1673433461 w 16"/>
                <a:gd name="T33" fmla="*/ 2147483647 h 22"/>
                <a:gd name="T34" fmla="*/ 1673433461 w 16"/>
                <a:gd name="T35" fmla="*/ 2147483647 h 22"/>
                <a:gd name="T36" fmla="*/ 2147483647 w 16"/>
                <a:gd name="T37" fmla="*/ 2147483647 h 22"/>
                <a:gd name="T38" fmla="*/ 2147483647 w 16"/>
                <a:gd name="T39" fmla="*/ 2147483647 h 22"/>
                <a:gd name="T40" fmla="*/ 2147483647 w 16"/>
                <a:gd name="T41" fmla="*/ 2147483647 h 22"/>
                <a:gd name="T42" fmla="*/ 2147483647 w 16"/>
                <a:gd name="T43" fmla="*/ 2147483647 h 22"/>
                <a:gd name="T44" fmla="*/ 2147483647 w 16"/>
                <a:gd name="T45" fmla="*/ 2147483647 h 22"/>
                <a:gd name="T46" fmla="*/ 2147483647 w 16"/>
                <a:gd name="T47" fmla="*/ 1459747814 h 22"/>
                <a:gd name="T48" fmla="*/ 2147483647 w 16"/>
                <a:gd name="T49" fmla="*/ 1459747814 h 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
                <a:gd name="T76" fmla="*/ 0 h 22"/>
                <a:gd name="T77" fmla="*/ 16 w 16"/>
                <a:gd name="T78" fmla="*/ 22 h 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 h="22">
                  <a:moveTo>
                    <a:pt x="14" y="6"/>
                  </a:moveTo>
                  <a:lnTo>
                    <a:pt x="14" y="6"/>
                  </a:lnTo>
                  <a:lnTo>
                    <a:pt x="10" y="0"/>
                  </a:lnTo>
                  <a:lnTo>
                    <a:pt x="8" y="0"/>
                  </a:lnTo>
                  <a:lnTo>
                    <a:pt x="8" y="4"/>
                  </a:lnTo>
                  <a:lnTo>
                    <a:pt x="6" y="8"/>
                  </a:lnTo>
                  <a:lnTo>
                    <a:pt x="4" y="10"/>
                  </a:lnTo>
                  <a:lnTo>
                    <a:pt x="2" y="14"/>
                  </a:lnTo>
                  <a:lnTo>
                    <a:pt x="2" y="18"/>
                  </a:lnTo>
                  <a:lnTo>
                    <a:pt x="0" y="20"/>
                  </a:lnTo>
                  <a:lnTo>
                    <a:pt x="0" y="22"/>
                  </a:lnTo>
                  <a:lnTo>
                    <a:pt x="2" y="22"/>
                  </a:lnTo>
                  <a:lnTo>
                    <a:pt x="6" y="22"/>
                  </a:lnTo>
                  <a:lnTo>
                    <a:pt x="6" y="18"/>
                  </a:lnTo>
                  <a:lnTo>
                    <a:pt x="8" y="16"/>
                  </a:lnTo>
                  <a:lnTo>
                    <a:pt x="10" y="14"/>
                  </a:lnTo>
                  <a:lnTo>
                    <a:pt x="14" y="12"/>
                  </a:lnTo>
                  <a:lnTo>
                    <a:pt x="16" y="10"/>
                  </a:lnTo>
                  <a:lnTo>
                    <a:pt x="14" y="6"/>
                  </a:lnTo>
                  <a:close/>
                </a:path>
              </a:pathLst>
            </a:custGeom>
            <a:solidFill>
              <a:srgbClr val="666666"/>
            </a:solidFill>
            <a:ln w="9525">
              <a:noFill/>
              <a:round/>
              <a:headEnd/>
              <a:tailEnd/>
            </a:ln>
          </p:spPr>
          <p:txBody>
            <a:bodyPr/>
            <a:lstStyle/>
            <a:p>
              <a:endParaRPr lang="nb-NO">
                <a:solidFill>
                  <a:srgbClr val="000000"/>
                </a:solidFill>
              </a:endParaRPr>
            </a:p>
          </p:txBody>
        </p:sp>
        <p:sp>
          <p:nvSpPr>
            <p:cNvPr id="21" name="Freeform 5968"/>
            <p:cNvSpPr>
              <a:spLocks/>
            </p:cNvSpPr>
            <p:nvPr/>
          </p:nvSpPr>
          <p:spPr bwMode="auto">
            <a:xfrm>
              <a:off x="4279430" y="1637668"/>
              <a:ext cx="8853" cy="4425"/>
            </a:xfrm>
            <a:custGeom>
              <a:avLst/>
              <a:gdLst>
                <a:gd name="T0" fmla="*/ 0 w 12"/>
                <a:gd name="T1" fmla="*/ 1189513750 h 6"/>
                <a:gd name="T2" fmla="*/ 0 w 12"/>
                <a:gd name="T3" fmla="*/ 1189513750 h 6"/>
                <a:gd name="T4" fmla="*/ 0 w 12"/>
                <a:gd name="T5" fmla="*/ 1784270625 h 6"/>
                <a:gd name="T6" fmla="*/ 594958488 w 12"/>
                <a:gd name="T7" fmla="*/ 1784270625 h 6"/>
                <a:gd name="T8" fmla="*/ 2147483647 w 12"/>
                <a:gd name="T9" fmla="*/ 1189513750 h 6"/>
                <a:gd name="T10" fmla="*/ 2147483647 w 12"/>
                <a:gd name="T11" fmla="*/ 1189513750 h 6"/>
                <a:gd name="T12" fmla="*/ 2147483647 w 12"/>
                <a:gd name="T13" fmla="*/ 594756875 h 6"/>
                <a:gd name="T14" fmla="*/ 2147483647 w 12"/>
                <a:gd name="T15" fmla="*/ 0 h 6"/>
                <a:gd name="T16" fmla="*/ 1189916975 w 12"/>
                <a:gd name="T17" fmla="*/ 594756875 h 6"/>
                <a:gd name="T18" fmla="*/ 0 w 12"/>
                <a:gd name="T19" fmla="*/ 1189513750 h 6"/>
                <a:gd name="T20" fmla="*/ 0 w 12"/>
                <a:gd name="T21" fmla="*/ 118951375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6"/>
                <a:gd name="T35" fmla="*/ 12 w 12"/>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6">
                  <a:moveTo>
                    <a:pt x="0" y="4"/>
                  </a:moveTo>
                  <a:lnTo>
                    <a:pt x="0" y="4"/>
                  </a:lnTo>
                  <a:lnTo>
                    <a:pt x="0" y="6"/>
                  </a:lnTo>
                  <a:lnTo>
                    <a:pt x="2" y="6"/>
                  </a:lnTo>
                  <a:lnTo>
                    <a:pt x="10" y="4"/>
                  </a:lnTo>
                  <a:lnTo>
                    <a:pt x="12" y="2"/>
                  </a:lnTo>
                  <a:lnTo>
                    <a:pt x="8" y="0"/>
                  </a:lnTo>
                  <a:lnTo>
                    <a:pt x="4" y="2"/>
                  </a:lnTo>
                  <a:lnTo>
                    <a:pt x="0" y="4"/>
                  </a:lnTo>
                  <a:close/>
                </a:path>
              </a:pathLst>
            </a:custGeom>
            <a:solidFill>
              <a:srgbClr val="666666"/>
            </a:solidFill>
            <a:ln w="9525">
              <a:noFill/>
              <a:round/>
              <a:headEnd/>
              <a:tailEnd/>
            </a:ln>
          </p:spPr>
          <p:txBody>
            <a:bodyPr/>
            <a:lstStyle/>
            <a:p>
              <a:endParaRPr lang="nb-NO">
                <a:solidFill>
                  <a:srgbClr val="000000"/>
                </a:solidFill>
              </a:endParaRPr>
            </a:p>
          </p:txBody>
        </p:sp>
        <p:sp>
          <p:nvSpPr>
            <p:cNvPr id="22" name="Freeform 5969"/>
            <p:cNvSpPr>
              <a:spLocks/>
            </p:cNvSpPr>
            <p:nvPr/>
          </p:nvSpPr>
          <p:spPr bwMode="auto">
            <a:xfrm>
              <a:off x="4301562" y="1591211"/>
              <a:ext cx="6640" cy="6636"/>
            </a:xfrm>
            <a:custGeom>
              <a:avLst/>
              <a:gdLst>
                <a:gd name="T0" fmla="*/ 892471333 w 12"/>
                <a:gd name="T1" fmla="*/ 445966850 h 12"/>
                <a:gd name="T2" fmla="*/ 892471333 w 12"/>
                <a:gd name="T3" fmla="*/ 445966850 h 12"/>
                <a:gd name="T4" fmla="*/ 892471333 w 12"/>
                <a:gd name="T5" fmla="*/ 1337900550 h 12"/>
                <a:gd name="T6" fmla="*/ 446235667 w 12"/>
                <a:gd name="T7" fmla="*/ 2147483647 h 12"/>
                <a:gd name="T8" fmla="*/ 0 w 12"/>
                <a:gd name="T9" fmla="*/ 2147483647 h 12"/>
                <a:gd name="T10" fmla="*/ 446235667 w 12"/>
                <a:gd name="T11" fmla="*/ 2147483647 h 12"/>
                <a:gd name="T12" fmla="*/ 446235667 w 12"/>
                <a:gd name="T13" fmla="*/ 2147483647 h 12"/>
                <a:gd name="T14" fmla="*/ 1784942667 w 12"/>
                <a:gd name="T15" fmla="*/ 2147483647 h 12"/>
                <a:gd name="T16" fmla="*/ 2147483647 w 12"/>
                <a:gd name="T17" fmla="*/ 1783867400 h 12"/>
                <a:gd name="T18" fmla="*/ 2147483647 w 12"/>
                <a:gd name="T19" fmla="*/ 891933700 h 12"/>
                <a:gd name="T20" fmla="*/ 2147483647 w 12"/>
                <a:gd name="T21" fmla="*/ 891933700 h 12"/>
                <a:gd name="T22" fmla="*/ 2147483647 w 12"/>
                <a:gd name="T23" fmla="*/ 445966850 h 12"/>
                <a:gd name="T24" fmla="*/ 1784942667 w 12"/>
                <a:gd name="T25" fmla="*/ 0 h 12"/>
                <a:gd name="T26" fmla="*/ 1338707000 w 12"/>
                <a:gd name="T27" fmla="*/ 445966850 h 12"/>
                <a:gd name="T28" fmla="*/ 892471333 w 12"/>
                <a:gd name="T29" fmla="*/ 445966850 h 12"/>
                <a:gd name="T30" fmla="*/ 892471333 w 12"/>
                <a:gd name="T31" fmla="*/ 44596685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12"/>
                <a:gd name="T50" fmla="*/ 12 w 12"/>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12">
                  <a:moveTo>
                    <a:pt x="4" y="2"/>
                  </a:moveTo>
                  <a:lnTo>
                    <a:pt x="4" y="2"/>
                  </a:lnTo>
                  <a:lnTo>
                    <a:pt x="4" y="6"/>
                  </a:lnTo>
                  <a:lnTo>
                    <a:pt x="2" y="10"/>
                  </a:lnTo>
                  <a:lnTo>
                    <a:pt x="0" y="12"/>
                  </a:lnTo>
                  <a:lnTo>
                    <a:pt x="2" y="12"/>
                  </a:lnTo>
                  <a:lnTo>
                    <a:pt x="8" y="10"/>
                  </a:lnTo>
                  <a:lnTo>
                    <a:pt x="10" y="8"/>
                  </a:lnTo>
                  <a:lnTo>
                    <a:pt x="12" y="4"/>
                  </a:lnTo>
                  <a:lnTo>
                    <a:pt x="12" y="2"/>
                  </a:lnTo>
                  <a:lnTo>
                    <a:pt x="8" y="0"/>
                  </a:lnTo>
                  <a:lnTo>
                    <a:pt x="6" y="2"/>
                  </a:lnTo>
                  <a:lnTo>
                    <a:pt x="4" y="2"/>
                  </a:lnTo>
                  <a:close/>
                </a:path>
              </a:pathLst>
            </a:custGeom>
            <a:solidFill>
              <a:srgbClr val="666666"/>
            </a:solidFill>
            <a:ln w="9525">
              <a:noFill/>
              <a:round/>
              <a:headEnd/>
              <a:tailEnd/>
            </a:ln>
          </p:spPr>
          <p:txBody>
            <a:bodyPr/>
            <a:lstStyle/>
            <a:p>
              <a:endParaRPr lang="nb-NO">
                <a:solidFill>
                  <a:srgbClr val="000000"/>
                </a:solidFill>
              </a:endParaRPr>
            </a:p>
          </p:txBody>
        </p:sp>
        <p:sp>
          <p:nvSpPr>
            <p:cNvPr id="23" name="Freeform 5970"/>
            <p:cNvSpPr>
              <a:spLocks/>
            </p:cNvSpPr>
            <p:nvPr/>
          </p:nvSpPr>
          <p:spPr bwMode="auto">
            <a:xfrm>
              <a:off x="3115306" y="3801284"/>
              <a:ext cx="6640" cy="8849"/>
            </a:xfrm>
            <a:custGeom>
              <a:avLst/>
              <a:gdLst>
                <a:gd name="T0" fmla="*/ 535482800 w 10"/>
                <a:gd name="T1" fmla="*/ 509734004 h 14"/>
                <a:gd name="T2" fmla="*/ 535482800 w 10"/>
                <a:gd name="T3" fmla="*/ 509734004 h 14"/>
                <a:gd name="T4" fmla="*/ 0 w 10"/>
                <a:gd name="T5" fmla="*/ 1019468007 h 14"/>
                <a:gd name="T6" fmla="*/ 535482800 w 10"/>
                <a:gd name="T7" fmla="*/ 2038936014 h 14"/>
                <a:gd name="T8" fmla="*/ 1606448400 w 10"/>
                <a:gd name="T9" fmla="*/ 2147483647 h 14"/>
                <a:gd name="T10" fmla="*/ 2141931200 w 10"/>
                <a:gd name="T11" fmla="*/ 2147483647 h 14"/>
                <a:gd name="T12" fmla="*/ 2141931200 w 10"/>
                <a:gd name="T13" fmla="*/ 2147483647 h 14"/>
                <a:gd name="T14" fmla="*/ 2147483647 w 10"/>
                <a:gd name="T15" fmla="*/ 2147483647 h 14"/>
                <a:gd name="T16" fmla="*/ 2147483647 w 10"/>
                <a:gd name="T17" fmla="*/ 2147483647 h 14"/>
                <a:gd name="T18" fmla="*/ 2141931200 w 10"/>
                <a:gd name="T19" fmla="*/ 1529202011 h 14"/>
                <a:gd name="T20" fmla="*/ 1606448400 w 10"/>
                <a:gd name="T21" fmla="*/ 509734004 h 14"/>
                <a:gd name="T22" fmla="*/ 1070965600 w 10"/>
                <a:gd name="T23" fmla="*/ 0 h 14"/>
                <a:gd name="T24" fmla="*/ 535482800 w 10"/>
                <a:gd name="T25" fmla="*/ 509734004 h 14"/>
                <a:gd name="T26" fmla="*/ 535482800 w 10"/>
                <a:gd name="T27" fmla="*/ 509734004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14"/>
                <a:gd name="T44" fmla="*/ 10 w 10"/>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14">
                  <a:moveTo>
                    <a:pt x="2" y="2"/>
                  </a:moveTo>
                  <a:lnTo>
                    <a:pt x="2" y="2"/>
                  </a:lnTo>
                  <a:lnTo>
                    <a:pt x="0" y="4"/>
                  </a:lnTo>
                  <a:lnTo>
                    <a:pt x="2" y="8"/>
                  </a:lnTo>
                  <a:lnTo>
                    <a:pt x="6" y="12"/>
                  </a:lnTo>
                  <a:lnTo>
                    <a:pt x="8" y="14"/>
                  </a:lnTo>
                  <a:lnTo>
                    <a:pt x="10" y="12"/>
                  </a:lnTo>
                  <a:lnTo>
                    <a:pt x="10" y="10"/>
                  </a:lnTo>
                  <a:lnTo>
                    <a:pt x="8" y="6"/>
                  </a:lnTo>
                  <a:lnTo>
                    <a:pt x="6" y="2"/>
                  </a:lnTo>
                  <a:lnTo>
                    <a:pt x="4" y="0"/>
                  </a:lnTo>
                  <a:lnTo>
                    <a:pt x="2" y="2"/>
                  </a:lnTo>
                  <a:close/>
                </a:path>
              </a:pathLst>
            </a:custGeom>
            <a:solidFill>
              <a:srgbClr val="666666"/>
            </a:solidFill>
            <a:ln w="9525">
              <a:noFill/>
              <a:round/>
              <a:headEnd/>
              <a:tailEnd/>
            </a:ln>
          </p:spPr>
          <p:txBody>
            <a:bodyPr/>
            <a:lstStyle/>
            <a:p>
              <a:endParaRPr lang="nb-NO">
                <a:solidFill>
                  <a:srgbClr val="000000"/>
                </a:solidFill>
              </a:endParaRPr>
            </a:p>
          </p:txBody>
        </p:sp>
        <p:sp>
          <p:nvSpPr>
            <p:cNvPr id="24" name="Freeform 5971"/>
            <p:cNvSpPr>
              <a:spLocks/>
            </p:cNvSpPr>
            <p:nvPr/>
          </p:nvSpPr>
          <p:spPr bwMode="auto">
            <a:xfrm>
              <a:off x="4350251" y="2427455"/>
              <a:ext cx="6640" cy="19910"/>
            </a:xfrm>
            <a:custGeom>
              <a:avLst/>
              <a:gdLst>
                <a:gd name="T0" fmla="*/ 0 w 10"/>
                <a:gd name="T1" fmla="*/ 2147483647 h 32"/>
                <a:gd name="T2" fmla="*/ 0 w 10"/>
                <a:gd name="T3" fmla="*/ 2147483647 h 32"/>
                <a:gd name="T4" fmla="*/ 0 w 10"/>
                <a:gd name="T5" fmla="*/ 2147483647 h 32"/>
                <a:gd name="T6" fmla="*/ 535482800 w 10"/>
                <a:gd name="T7" fmla="*/ 2147483647 h 32"/>
                <a:gd name="T8" fmla="*/ 2141931200 w 10"/>
                <a:gd name="T9" fmla="*/ 2147483647 h 32"/>
                <a:gd name="T10" fmla="*/ 2141931200 w 10"/>
                <a:gd name="T11" fmla="*/ 2147483647 h 32"/>
                <a:gd name="T12" fmla="*/ 2147483647 w 10"/>
                <a:gd name="T13" fmla="*/ 2147483647 h 32"/>
                <a:gd name="T14" fmla="*/ 2147483647 w 10"/>
                <a:gd name="T15" fmla="*/ 2147483647 h 32"/>
                <a:gd name="T16" fmla="*/ 2141931200 w 10"/>
                <a:gd name="T17" fmla="*/ 2147483647 h 32"/>
                <a:gd name="T18" fmla="*/ 1070965600 w 10"/>
                <a:gd name="T19" fmla="*/ 501763109 h 32"/>
                <a:gd name="T20" fmla="*/ 1070965600 w 10"/>
                <a:gd name="T21" fmla="*/ 501763109 h 32"/>
                <a:gd name="T22" fmla="*/ 535482800 w 10"/>
                <a:gd name="T23" fmla="*/ 0 h 32"/>
                <a:gd name="T24" fmla="*/ 0 w 10"/>
                <a:gd name="T25" fmla="*/ 0 h 32"/>
                <a:gd name="T26" fmla="*/ 0 w 10"/>
                <a:gd name="T27" fmla="*/ 1003526219 h 32"/>
                <a:gd name="T28" fmla="*/ 535482800 w 10"/>
                <a:gd name="T29" fmla="*/ 2147483647 h 32"/>
                <a:gd name="T30" fmla="*/ 535482800 w 10"/>
                <a:gd name="T31" fmla="*/ 2147483647 h 32"/>
                <a:gd name="T32" fmla="*/ 535482800 w 10"/>
                <a:gd name="T33" fmla="*/ 2147483647 h 32"/>
                <a:gd name="T34" fmla="*/ 535482800 w 10"/>
                <a:gd name="T35" fmla="*/ 2147483647 h 32"/>
                <a:gd name="T36" fmla="*/ 0 w 10"/>
                <a:gd name="T37" fmla="*/ 2147483647 h 32"/>
                <a:gd name="T38" fmla="*/ 0 w 10"/>
                <a:gd name="T39" fmla="*/ 2147483647 h 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
                <a:gd name="T61" fmla="*/ 0 h 32"/>
                <a:gd name="T62" fmla="*/ 10 w 10"/>
                <a:gd name="T63" fmla="*/ 32 h 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 h="32">
                  <a:moveTo>
                    <a:pt x="0" y="14"/>
                  </a:moveTo>
                  <a:lnTo>
                    <a:pt x="0" y="14"/>
                  </a:lnTo>
                  <a:lnTo>
                    <a:pt x="0" y="18"/>
                  </a:lnTo>
                  <a:lnTo>
                    <a:pt x="2" y="22"/>
                  </a:lnTo>
                  <a:lnTo>
                    <a:pt x="8" y="32"/>
                  </a:lnTo>
                  <a:lnTo>
                    <a:pt x="10" y="30"/>
                  </a:lnTo>
                  <a:lnTo>
                    <a:pt x="10" y="28"/>
                  </a:lnTo>
                  <a:lnTo>
                    <a:pt x="8" y="20"/>
                  </a:lnTo>
                  <a:lnTo>
                    <a:pt x="4" y="2"/>
                  </a:lnTo>
                  <a:lnTo>
                    <a:pt x="2" y="0"/>
                  </a:lnTo>
                  <a:lnTo>
                    <a:pt x="0" y="0"/>
                  </a:lnTo>
                  <a:lnTo>
                    <a:pt x="0" y="4"/>
                  </a:lnTo>
                  <a:lnTo>
                    <a:pt x="2" y="10"/>
                  </a:lnTo>
                  <a:lnTo>
                    <a:pt x="2" y="14"/>
                  </a:lnTo>
                  <a:lnTo>
                    <a:pt x="0" y="14"/>
                  </a:lnTo>
                  <a:close/>
                </a:path>
              </a:pathLst>
            </a:custGeom>
            <a:solidFill>
              <a:srgbClr val="666666"/>
            </a:solidFill>
            <a:ln w="9525">
              <a:noFill/>
              <a:round/>
              <a:headEnd/>
              <a:tailEnd/>
            </a:ln>
          </p:spPr>
          <p:txBody>
            <a:bodyPr/>
            <a:lstStyle/>
            <a:p>
              <a:endParaRPr lang="nb-NO">
                <a:solidFill>
                  <a:srgbClr val="000000"/>
                </a:solidFill>
              </a:endParaRPr>
            </a:p>
          </p:txBody>
        </p:sp>
        <p:sp>
          <p:nvSpPr>
            <p:cNvPr id="25" name="Freeform 5972"/>
            <p:cNvSpPr>
              <a:spLocks/>
            </p:cNvSpPr>
            <p:nvPr/>
          </p:nvSpPr>
          <p:spPr bwMode="auto">
            <a:xfrm>
              <a:off x="4354678" y="2425242"/>
              <a:ext cx="8853" cy="8849"/>
            </a:xfrm>
            <a:custGeom>
              <a:avLst/>
              <a:gdLst>
                <a:gd name="T0" fmla="*/ 2147483647 w 12"/>
                <a:gd name="T1" fmla="*/ 2038936014 h 14"/>
                <a:gd name="T2" fmla="*/ 2147483647 w 12"/>
                <a:gd name="T3" fmla="*/ 2038936014 h 14"/>
                <a:gd name="T4" fmla="*/ 1189916975 w 12"/>
                <a:gd name="T5" fmla="*/ 1019468007 h 14"/>
                <a:gd name="T6" fmla="*/ 1189916975 w 12"/>
                <a:gd name="T7" fmla="*/ 509734004 h 14"/>
                <a:gd name="T8" fmla="*/ 594958488 w 12"/>
                <a:gd name="T9" fmla="*/ 0 h 14"/>
                <a:gd name="T10" fmla="*/ 594958488 w 12"/>
                <a:gd name="T11" fmla="*/ 0 h 14"/>
                <a:gd name="T12" fmla="*/ 0 w 12"/>
                <a:gd name="T13" fmla="*/ 0 h 14"/>
                <a:gd name="T14" fmla="*/ 0 w 12"/>
                <a:gd name="T15" fmla="*/ 509734004 h 14"/>
                <a:gd name="T16" fmla="*/ 0 w 12"/>
                <a:gd name="T17" fmla="*/ 1019468007 h 14"/>
                <a:gd name="T18" fmla="*/ 0 w 12"/>
                <a:gd name="T19" fmla="*/ 1529202011 h 14"/>
                <a:gd name="T20" fmla="*/ 0 w 12"/>
                <a:gd name="T21" fmla="*/ 1529202011 h 14"/>
                <a:gd name="T22" fmla="*/ 0 w 12"/>
                <a:gd name="T23" fmla="*/ 2038936014 h 14"/>
                <a:gd name="T24" fmla="*/ 594958488 w 12"/>
                <a:gd name="T25" fmla="*/ 2147483647 h 14"/>
                <a:gd name="T26" fmla="*/ 1784875463 w 12"/>
                <a:gd name="T27" fmla="*/ 2147483647 h 14"/>
                <a:gd name="T28" fmla="*/ 2147483647 w 12"/>
                <a:gd name="T29" fmla="*/ 2147483647 h 14"/>
                <a:gd name="T30" fmla="*/ 2147483647 w 12"/>
                <a:gd name="T31" fmla="*/ 2147483647 h 14"/>
                <a:gd name="T32" fmla="*/ 2147483647 w 12"/>
                <a:gd name="T33" fmla="*/ 2147483647 h 14"/>
                <a:gd name="T34" fmla="*/ 2147483647 w 12"/>
                <a:gd name="T35" fmla="*/ 2038936014 h 14"/>
                <a:gd name="T36" fmla="*/ 2147483647 w 12"/>
                <a:gd name="T37" fmla="*/ 2038936014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4"/>
                <a:gd name="T59" fmla="*/ 12 w 12"/>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4">
                  <a:moveTo>
                    <a:pt x="8" y="8"/>
                  </a:moveTo>
                  <a:lnTo>
                    <a:pt x="8" y="8"/>
                  </a:lnTo>
                  <a:lnTo>
                    <a:pt x="4" y="4"/>
                  </a:lnTo>
                  <a:lnTo>
                    <a:pt x="4" y="2"/>
                  </a:lnTo>
                  <a:lnTo>
                    <a:pt x="2" y="0"/>
                  </a:lnTo>
                  <a:lnTo>
                    <a:pt x="0" y="0"/>
                  </a:lnTo>
                  <a:lnTo>
                    <a:pt x="0" y="2"/>
                  </a:lnTo>
                  <a:lnTo>
                    <a:pt x="0" y="4"/>
                  </a:lnTo>
                  <a:lnTo>
                    <a:pt x="0" y="6"/>
                  </a:lnTo>
                  <a:lnTo>
                    <a:pt x="0" y="8"/>
                  </a:lnTo>
                  <a:lnTo>
                    <a:pt x="2" y="12"/>
                  </a:lnTo>
                  <a:lnTo>
                    <a:pt x="6" y="14"/>
                  </a:lnTo>
                  <a:lnTo>
                    <a:pt x="12" y="14"/>
                  </a:lnTo>
                  <a:lnTo>
                    <a:pt x="12" y="12"/>
                  </a:lnTo>
                  <a:lnTo>
                    <a:pt x="8" y="8"/>
                  </a:lnTo>
                  <a:close/>
                </a:path>
              </a:pathLst>
            </a:custGeom>
            <a:solidFill>
              <a:srgbClr val="666666"/>
            </a:solidFill>
            <a:ln w="9525">
              <a:noFill/>
              <a:round/>
              <a:headEnd/>
              <a:tailEnd/>
            </a:ln>
          </p:spPr>
          <p:txBody>
            <a:bodyPr/>
            <a:lstStyle/>
            <a:p>
              <a:endParaRPr lang="nb-NO">
                <a:solidFill>
                  <a:srgbClr val="000000"/>
                </a:solidFill>
              </a:endParaRPr>
            </a:p>
          </p:txBody>
        </p:sp>
        <p:sp>
          <p:nvSpPr>
            <p:cNvPr id="26" name="Freeform 5973"/>
            <p:cNvSpPr>
              <a:spLocks/>
            </p:cNvSpPr>
            <p:nvPr/>
          </p:nvSpPr>
          <p:spPr bwMode="auto">
            <a:xfrm>
              <a:off x="4361318" y="2445153"/>
              <a:ext cx="11065" cy="11061"/>
            </a:xfrm>
            <a:custGeom>
              <a:avLst/>
              <a:gdLst>
                <a:gd name="T0" fmla="*/ 2147483647 w 18"/>
                <a:gd name="T1" fmla="*/ 2147483647 h 20"/>
                <a:gd name="T2" fmla="*/ 2147483647 w 18"/>
                <a:gd name="T3" fmla="*/ 2147483647 h 20"/>
                <a:gd name="T4" fmla="*/ 2147483647 w 18"/>
                <a:gd name="T5" fmla="*/ 2147483647 h 20"/>
                <a:gd name="T6" fmla="*/ 2147483647 w 18"/>
                <a:gd name="T7" fmla="*/ 2147483647 h 20"/>
                <a:gd name="T8" fmla="*/ 1982970944 w 18"/>
                <a:gd name="T9" fmla="*/ 1338021518 h 20"/>
                <a:gd name="T10" fmla="*/ 1982970944 w 18"/>
                <a:gd name="T11" fmla="*/ 1338021518 h 20"/>
                <a:gd name="T12" fmla="*/ 0 w 18"/>
                <a:gd name="T13" fmla="*/ 0 h 20"/>
                <a:gd name="T14" fmla="*/ 0 w 18"/>
                <a:gd name="T15" fmla="*/ 0 h 20"/>
                <a:gd name="T16" fmla="*/ 0 w 18"/>
                <a:gd name="T17" fmla="*/ 446007172 h 20"/>
                <a:gd name="T18" fmla="*/ 0 w 18"/>
                <a:gd name="T19" fmla="*/ 446007172 h 20"/>
                <a:gd name="T20" fmla="*/ 1487228208 w 18"/>
                <a:gd name="T21" fmla="*/ 2147483647 h 20"/>
                <a:gd name="T22" fmla="*/ 2147483647 w 18"/>
                <a:gd name="T23" fmla="*/ 2147483647 h 20"/>
                <a:gd name="T24" fmla="*/ 2147483647 w 18"/>
                <a:gd name="T25" fmla="*/ 2147483647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20"/>
                <a:gd name="T41" fmla="*/ 18 w 18"/>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20">
                  <a:moveTo>
                    <a:pt x="16" y="20"/>
                  </a:moveTo>
                  <a:lnTo>
                    <a:pt x="16" y="20"/>
                  </a:lnTo>
                  <a:lnTo>
                    <a:pt x="18" y="20"/>
                  </a:lnTo>
                  <a:lnTo>
                    <a:pt x="16" y="16"/>
                  </a:lnTo>
                  <a:lnTo>
                    <a:pt x="8" y="6"/>
                  </a:lnTo>
                  <a:lnTo>
                    <a:pt x="0" y="0"/>
                  </a:lnTo>
                  <a:lnTo>
                    <a:pt x="0" y="2"/>
                  </a:lnTo>
                  <a:lnTo>
                    <a:pt x="6" y="10"/>
                  </a:lnTo>
                  <a:lnTo>
                    <a:pt x="16" y="20"/>
                  </a:lnTo>
                  <a:close/>
                </a:path>
              </a:pathLst>
            </a:custGeom>
            <a:solidFill>
              <a:srgbClr val="666666"/>
            </a:solidFill>
            <a:ln w="9525">
              <a:noFill/>
              <a:round/>
              <a:headEnd/>
              <a:tailEnd/>
            </a:ln>
          </p:spPr>
          <p:txBody>
            <a:bodyPr/>
            <a:lstStyle/>
            <a:p>
              <a:endParaRPr lang="nb-NO">
                <a:solidFill>
                  <a:srgbClr val="000000"/>
                </a:solidFill>
              </a:endParaRPr>
            </a:p>
          </p:txBody>
        </p:sp>
        <p:sp>
          <p:nvSpPr>
            <p:cNvPr id="27" name="Freeform 5974"/>
            <p:cNvSpPr>
              <a:spLocks/>
            </p:cNvSpPr>
            <p:nvPr/>
          </p:nvSpPr>
          <p:spPr bwMode="auto">
            <a:xfrm>
              <a:off x="4456483" y="1834563"/>
              <a:ext cx="4426" cy="6636"/>
            </a:xfrm>
            <a:custGeom>
              <a:avLst/>
              <a:gdLst>
                <a:gd name="T0" fmla="*/ 1784673850 w 8"/>
                <a:gd name="T1" fmla="*/ 2147483647 h 12"/>
                <a:gd name="T2" fmla="*/ 1784673850 w 8"/>
                <a:gd name="T3" fmla="*/ 2147483647 h 12"/>
                <a:gd name="T4" fmla="*/ 1784673850 w 8"/>
                <a:gd name="T5" fmla="*/ 2147483647 h 12"/>
                <a:gd name="T6" fmla="*/ 1338504834 w 8"/>
                <a:gd name="T7" fmla="*/ 1337900550 h 12"/>
                <a:gd name="T8" fmla="*/ 446168463 w 8"/>
                <a:gd name="T9" fmla="*/ 445966850 h 12"/>
                <a:gd name="T10" fmla="*/ 0 w 8"/>
                <a:gd name="T11" fmla="*/ 0 h 12"/>
                <a:gd name="T12" fmla="*/ 0 w 8"/>
                <a:gd name="T13" fmla="*/ 0 h 12"/>
                <a:gd name="T14" fmla="*/ 0 w 8"/>
                <a:gd name="T15" fmla="*/ 445966850 h 12"/>
                <a:gd name="T16" fmla="*/ 0 w 8"/>
                <a:gd name="T17" fmla="*/ 1337900550 h 12"/>
                <a:gd name="T18" fmla="*/ 892336925 w 8"/>
                <a:gd name="T19" fmla="*/ 2147483647 h 12"/>
                <a:gd name="T20" fmla="*/ 1784673850 w 8"/>
                <a:gd name="T21" fmla="*/ 2147483647 h 12"/>
                <a:gd name="T22" fmla="*/ 1784673850 w 8"/>
                <a:gd name="T23" fmla="*/ 2147483647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2"/>
                <a:gd name="T38" fmla="*/ 8 w 8"/>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2">
                  <a:moveTo>
                    <a:pt x="8" y="12"/>
                  </a:moveTo>
                  <a:lnTo>
                    <a:pt x="8" y="12"/>
                  </a:lnTo>
                  <a:lnTo>
                    <a:pt x="8" y="10"/>
                  </a:lnTo>
                  <a:lnTo>
                    <a:pt x="6" y="6"/>
                  </a:lnTo>
                  <a:lnTo>
                    <a:pt x="2" y="2"/>
                  </a:lnTo>
                  <a:lnTo>
                    <a:pt x="0" y="0"/>
                  </a:lnTo>
                  <a:lnTo>
                    <a:pt x="0" y="2"/>
                  </a:lnTo>
                  <a:lnTo>
                    <a:pt x="0" y="6"/>
                  </a:lnTo>
                  <a:lnTo>
                    <a:pt x="4" y="10"/>
                  </a:lnTo>
                  <a:lnTo>
                    <a:pt x="8" y="12"/>
                  </a:lnTo>
                  <a:close/>
                </a:path>
              </a:pathLst>
            </a:custGeom>
            <a:solidFill>
              <a:srgbClr val="666666"/>
            </a:solidFill>
            <a:ln w="9525">
              <a:noFill/>
              <a:round/>
              <a:headEnd/>
              <a:tailEnd/>
            </a:ln>
          </p:spPr>
          <p:txBody>
            <a:bodyPr/>
            <a:lstStyle/>
            <a:p>
              <a:endParaRPr lang="nb-NO">
                <a:solidFill>
                  <a:srgbClr val="000000"/>
                </a:solidFill>
              </a:endParaRPr>
            </a:p>
          </p:txBody>
        </p:sp>
        <p:sp>
          <p:nvSpPr>
            <p:cNvPr id="28" name="Freeform 5975"/>
            <p:cNvSpPr>
              <a:spLocks/>
            </p:cNvSpPr>
            <p:nvPr/>
          </p:nvSpPr>
          <p:spPr bwMode="auto">
            <a:xfrm>
              <a:off x="4270578" y="1662004"/>
              <a:ext cx="6640" cy="4425"/>
            </a:xfrm>
            <a:custGeom>
              <a:avLst/>
              <a:gdLst>
                <a:gd name="T0" fmla="*/ 1338707000 w 12"/>
                <a:gd name="T1" fmla="*/ 1784270625 h 8"/>
                <a:gd name="T2" fmla="*/ 1338707000 w 12"/>
                <a:gd name="T3" fmla="*/ 1784270625 h 8"/>
                <a:gd name="T4" fmla="*/ 2147483647 w 12"/>
                <a:gd name="T5" fmla="*/ 1784270625 h 8"/>
                <a:gd name="T6" fmla="*/ 2147483647 w 12"/>
                <a:gd name="T7" fmla="*/ 1338202416 h 8"/>
                <a:gd name="T8" fmla="*/ 2147483647 w 12"/>
                <a:gd name="T9" fmla="*/ 1338202416 h 8"/>
                <a:gd name="T10" fmla="*/ 1784942667 w 12"/>
                <a:gd name="T11" fmla="*/ 892135313 h 8"/>
                <a:gd name="T12" fmla="*/ 1784942667 w 12"/>
                <a:gd name="T13" fmla="*/ 892135313 h 8"/>
                <a:gd name="T14" fmla="*/ 892471333 w 12"/>
                <a:gd name="T15" fmla="*/ 892135313 h 8"/>
                <a:gd name="T16" fmla="*/ 892471333 w 12"/>
                <a:gd name="T17" fmla="*/ 446067656 h 8"/>
                <a:gd name="T18" fmla="*/ 446235667 w 12"/>
                <a:gd name="T19" fmla="*/ 0 h 8"/>
                <a:gd name="T20" fmla="*/ 0 w 12"/>
                <a:gd name="T21" fmla="*/ 446067656 h 8"/>
                <a:gd name="T22" fmla="*/ 0 w 12"/>
                <a:gd name="T23" fmla="*/ 446067656 h 8"/>
                <a:gd name="T24" fmla="*/ 0 w 12"/>
                <a:gd name="T25" fmla="*/ 892135313 h 8"/>
                <a:gd name="T26" fmla="*/ 0 w 12"/>
                <a:gd name="T27" fmla="*/ 1338202416 h 8"/>
                <a:gd name="T28" fmla="*/ 446235667 w 12"/>
                <a:gd name="T29" fmla="*/ 1784270625 h 8"/>
                <a:gd name="T30" fmla="*/ 1338707000 w 12"/>
                <a:gd name="T31" fmla="*/ 1784270625 h 8"/>
                <a:gd name="T32" fmla="*/ 1338707000 w 12"/>
                <a:gd name="T33" fmla="*/ 1784270625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8"/>
                <a:gd name="T53" fmla="*/ 12 w 12"/>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8">
                  <a:moveTo>
                    <a:pt x="6" y="8"/>
                  </a:moveTo>
                  <a:lnTo>
                    <a:pt x="6" y="8"/>
                  </a:lnTo>
                  <a:lnTo>
                    <a:pt x="10" y="8"/>
                  </a:lnTo>
                  <a:lnTo>
                    <a:pt x="12" y="6"/>
                  </a:lnTo>
                  <a:lnTo>
                    <a:pt x="10" y="6"/>
                  </a:lnTo>
                  <a:lnTo>
                    <a:pt x="8" y="4"/>
                  </a:lnTo>
                  <a:lnTo>
                    <a:pt x="4" y="4"/>
                  </a:lnTo>
                  <a:lnTo>
                    <a:pt x="4" y="2"/>
                  </a:lnTo>
                  <a:lnTo>
                    <a:pt x="2" y="0"/>
                  </a:lnTo>
                  <a:lnTo>
                    <a:pt x="0" y="2"/>
                  </a:lnTo>
                  <a:lnTo>
                    <a:pt x="0" y="4"/>
                  </a:lnTo>
                  <a:lnTo>
                    <a:pt x="0" y="6"/>
                  </a:lnTo>
                  <a:lnTo>
                    <a:pt x="2" y="8"/>
                  </a:lnTo>
                  <a:lnTo>
                    <a:pt x="6" y="8"/>
                  </a:lnTo>
                  <a:close/>
                </a:path>
              </a:pathLst>
            </a:custGeom>
            <a:solidFill>
              <a:srgbClr val="666666"/>
            </a:solidFill>
            <a:ln w="9525">
              <a:noFill/>
              <a:round/>
              <a:headEnd/>
              <a:tailEnd/>
            </a:ln>
          </p:spPr>
          <p:txBody>
            <a:bodyPr/>
            <a:lstStyle/>
            <a:p>
              <a:endParaRPr lang="nb-NO">
                <a:solidFill>
                  <a:srgbClr val="000000"/>
                </a:solidFill>
              </a:endParaRPr>
            </a:p>
          </p:txBody>
        </p:sp>
        <p:sp>
          <p:nvSpPr>
            <p:cNvPr id="29" name="Freeform 5976"/>
            <p:cNvSpPr>
              <a:spLocks/>
            </p:cNvSpPr>
            <p:nvPr/>
          </p:nvSpPr>
          <p:spPr bwMode="auto">
            <a:xfrm>
              <a:off x="4540583" y="1847836"/>
              <a:ext cx="4426" cy="2212"/>
            </a:xfrm>
            <a:custGeom>
              <a:avLst/>
              <a:gdLst>
                <a:gd name="T0" fmla="*/ 0 w 6"/>
                <a:gd name="T1" fmla="*/ 445966850 h 4"/>
                <a:gd name="T2" fmla="*/ 0 w 6"/>
                <a:gd name="T3" fmla="*/ 445966850 h 4"/>
                <a:gd name="T4" fmla="*/ 0 w 6"/>
                <a:gd name="T5" fmla="*/ 891933700 h 4"/>
                <a:gd name="T6" fmla="*/ 594891283 w 6"/>
                <a:gd name="T7" fmla="*/ 891933700 h 4"/>
                <a:gd name="T8" fmla="*/ 1189782567 w 6"/>
                <a:gd name="T9" fmla="*/ 445966850 h 4"/>
                <a:gd name="T10" fmla="*/ 1784673850 w 6"/>
                <a:gd name="T11" fmla="*/ 0 h 4"/>
                <a:gd name="T12" fmla="*/ 1784673850 w 6"/>
                <a:gd name="T13" fmla="*/ 0 h 4"/>
                <a:gd name="T14" fmla="*/ 1189782567 w 6"/>
                <a:gd name="T15" fmla="*/ 0 h 4"/>
                <a:gd name="T16" fmla="*/ 594891283 w 6"/>
                <a:gd name="T17" fmla="*/ 0 h 4"/>
                <a:gd name="T18" fmla="*/ 0 w 6"/>
                <a:gd name="T19" fmla="*/ 445966850 h 4"/>
                <a:gd name="T20" fmla="*/ 0 w 6"/>
                <a:gd name="T21" fmla="*/ 44596685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4"/>
                <a:gd name="T35" fmla="*/ 6 w 6"/>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4">
                  <a:moveTo>
                    <a:pt x="0" y="2"/>
                  </a:moveTo>
                  <a:lnTo>
                    <a:pt x="0" y="2"/>
                  </a:lnTo>
                  <a:lnTo>
                    <a:pt x="0" y="4"/>
                  </a:lnTo>
                  <a:lnTo>
                    <a:pt x="2" y="4"/>
                  </a:lnTo>
                  <a:lnTo>
                    <a:pt x="4" y="2"/>
                  </a:lnTo>
                  <a:lnTo>
                    <a:pt x="6" y="0"/>
                  </a:lnTo>
                  <a:lnTo>
                    <a:pt x="4" y="0"/>
                  </a:lnTo>
                  <a:lnTo>
                    <a:pt x="2" y="0"/>
                  </a:lnTo>
                  <a:lnTo>
                    <a:pt x="0" y="2"/>
                  </a:lnTo>
                  <a:close/>
                </a:path>
              </a:pathLst>
            </a:custGeom>
            <a:solidFill>
              <a:srgbClr val="666666"/>
            </a:solidFill>
            <a:ln w="9525">
              <a:noFill/>
              <a:round/>
              <a:headEnd/>
              <a:tailEnd/>
            </a:ln>
          </p:spPr>
          <p:txBody>
            <a:bodyPr/>
            <a:lstStyle/>
            <a:p>
              <a:endParaRPr lang="nb-NO">
                <a:solidFill>
                  <a:srgbClr val="000000"/>
                </a:solidFill>
              </a:endParaRPr>
            </a:p>
          </p:txBody>
        </p:sp>
        <p:sp>
          <p:nvSpPr>
            <p:cNvPr id="30" name="Freeform 5977"/>
            <p:cNvSpPr>
              <a:spLocks/>
            </p:cNvSpPr>
            <p:nvPr/>
          </p:nvSpPr>
          <p:spPr bwMode="auto">
            <a:xfrm>
              <a:off x="4542797" y="1836774"/>
              <a:ext cx="4426" cy="6638"/>
            </a:xfrm>
            <a:custGeom>
              <a:avLst/>
              <a:gdLst>
                <a:gd name="T0" fmla="*/ 446168463 w 8"/>
                <a:gd name="T1" fmla="*/ 0 h 8"/>
                <a:gd name="T2" fmla="*/ 446168463 w 8"/>
                <a:gd name="T3" fmla="*/ 0 h 8"/>
                <a:gd name="T4" fmla="*/ 0 w 8"/>
                <a:gd name="T5" fmla="*/ 0 h 8"/>
                <a:gd name="T6" fmla="*/ 0 w 8"/>
                <a:gd name="T7" fmla="*/ 1338303775 h 8"/>
                <a:gd name="T8" fmla="*/ 446168463 w 8"/>
                <a:gd name="T9" fmla="*/ 2147483647 h 8"/>
                <a:gd name="T10" fmla="*/ 1338504834 w 8"/>
                <a:gd name="T11" fmla="*/ 2147483647 h 8"/>
                <a:gd name="T12" fmla="*/ 1338504834 w 8"/>
                <a:gd name="T13" fmla="*/ 2147483647 h 8"/>
                <a:gd name="T14" fmla="*/ 1784673850 w 8"/>
                <a:gd name="T15" fmla="*/ 2147483647 h 8"/>
                <a:gd name="T16" fmla="*/ 1338504834 w 8"/>
                <a:gd name="T17" fmla="*/ 1338303775 h 8"/>
                <a:gd name="T18" fmla="*/ 1338504834 w 8"/>
                <a:gd name="T19" fmla="*/ 669151888 h 8"/>
                <a:gd name="T20" fmla="*/ 446168463 w 8"/>
                <a:gd name="T21" fmla="*/ 0 h 8"/>
                <a:gd name="T22" fmla="*/ 446168463 w 8"/>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8"/>
                <a:gd name="T38" fmla="*/ 8 w 8"/>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8">
                  <a:moveTo>
                    <a:pt x="2" y="0"/>
                  </a:moveTo>
                  <a:lnTo>
                    <a:pt x="2" y="0"/>
                  </a:lnTo>
                  <a:lnTo>
                    <a:pt x="0" y="0"/>
                  </a:lnTo>
                  <a:lnTo>
                    <a:pt x="0" y="4"/>
                  </a:lnTo>
                  <a:lnTo>
                    <a:pt x="2" y="8"/>
                  </a:lnTo>
                  <a:lnTo>
                    <a:pt x="6" y="8"/>
                  </a:lnTo>
                  <a:lnTo>
                    <a:pt x="8" y="8"/>
                  </a:lnTo>
                  <a:lnTo>
                    <a:pt x="6" y="4"/>
                  </a:lnTo>
                  <a:lnTo>
                    <a:pt x="6" y="2"/>
                  </a:lnTo>
                  <a:lnTo>
                    <a:pt x="2" y="0"/>
                  </a:lnTo>
                  <a:close/>
                </a:path>
              </a:pathLst>
            </a:custGeom>
            <a:solidFill>
              <a:srgbClr val="666666"/>
            </a:solidFill>
            <a:ln w="9525">
              <a:noFill/>
              <a:round/>
              <a:headEnd/>
              <a:tailEnd/>
            </a:ln>
          </p:spPr>
          <p:txBody>
            <a:bodyPr/>
            <a:lstStyle/>
            <a:p>
              <a:endParaRPr lang="nb-NO">
                <a:solidFill>
                  <a:srgbClr val="000000"/>
                </a:solidFill>
              </a:endParaRPr>
            </a:p>
          </p:txBody>
        </p:sp>
        <p:sp>
          <p:nvSpPr>
            <p:cNvPr id="31" name="Freeform 5978"/>
            <p:cNvSpPr>
              <a:spLocks/>
            </p:cNvSpPr>
            <p:nvPr/>
          </p:nvSpPr>
          <p:spPr bwMode="auto">
            <a:xfrm>
              <a:off x="4527304" y="1717311"/>
              <a:ext cx="6640" cy="6638"/>
            </a:xfrm>
            <a:custGeom>
              <a:avLst/>
              <a:gdLst>
                <a:gd name="T0" fmla="*/ 2147483647 w 12"/>
                <a:gd name="T1" fmla="*/ 1338303775 h 8"/>
                <a:gd name="T2" fmla="*/ 2147483647 w 12"/>
                <a:gd name="T3" fmla="*/ 1338303775 h 8"/>
                <a:gd name="T4" fmla="*/ 2147483647 w 12"/>
                <a:gd name="T5" fmla="*/ 0 h 8"/>
                <a:gd name="T6" fmla="*/ 2147483647 w 12"/>
                <a:gd name="T7" fmla="*/ 0 h 8"/>
                <a:gd name="T8" fmla="*/ 892471333 w 12"/>
                <a:gd name="T9" fmla="*/ 669151888 h 8"/>
                <a:gd name="T10" fmla="*/ 892471333 w 12"/>
                <a:gd name="T11" fmla="*/ 669151888 h 8"/>
                <a:gd name="T12" fmla="*/ 446235667 w 12"/>
                <a:gd name="T13" fmla="*/ 669151888 h 8"/>
                <a:gd name="T14" fmla="*/ 0 w 12"/>
                <a:gd name="T15" fmla="*/ 669151888 h 8"/>
                <a:gd name="T16" fmla="*/ 0 w 12"/>
                <a:gd name="T17" fmla="*/ 1338303775 h 8"/>
                <a:gd name="T18" fmla="*/ 892471333 w 12"/>
                <a:gd name="T19" fmla="*/ 2147483647 h 8"/>
                <a:gd name="T20" fmla="*/ 892471333 w 12"/>
                <a:gd name="T21" fmla="*/ 2147483647 h 8"/>
                <a:gd name="T22" fmla="*/ 1338707000 w 12"/>
                <a:gd name="T23" fmla="*/ 2147483647 h 8"/>
                <a:gd name="T24" fmla="*/ 1784942667 w 12"/>
                <a:gd name="T25" fmla="*/ 2147483647 h 8"/>
                <a:gd name="T26" fmla="*/ 2147483647 w 12"/>
                <a:gd name="T27" fmla="*/ 1338303775 h 8"/>
                <a:gd name="T28" fmla="*/ 2147483647 w 12"/>
                <a:gd name="T29" fmla="*/ 1338303775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8"/>
                <a:gd name="T47" fmla="*/ 12 w 12"/>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8">
                  <a:moveTo>
                    <a:pt x="12" y="4"/>
                  </a:moveTo>
                  <a:lnTo>
                    <a:pt x="12" y="4"/>
                  </a:lnTo>
                  <a:lnTo>
                    <a:pt x="12" y="0"/>
                  </a:lnTo>
                  <a:lnTo>
                    <a:pt x="10" y="0"/>
                  </a:lnTo>
                  <a:lnTo>
                    <a:pt x="4" y="2"/>
                  </a:lnTo>
                  <a:lnTo>
                    <a:pt x="2" y="2"/>
                  </a:lnTo>
                  <a:lnTo>
                    <a:pt x="0" y="2"/>
                  </a:lnTo>
                  <a:lnTo>
                    <a:pt x="0" y="4"/>
                  </a:lnTo>
                  <a:lnTo>
                    <a:pt x="4" y="8"/>
                  </a:lnTo>
                  <a:lnTo>
                    <a:pt x="6" y="8"/>
                  </a:lnTo>
                  <a:lnTo>
                    <a:pt x="8" y="8"/>
                  </a:lnTo>
                  <a:lnTo>
                    <a:pt x="12" y="4"/>
                  </a:lnTo>
                  <a:close/>
                </a:path>
              </a:pathLst>
            </a:custGeom>
            <a:solidFill>
              <a:srgbClr val="666666"/>
            </a:solidFill>
            <a:ln w="9525">
              <a:noFill/>
              <a:round/>
              <a:headEnd/>
              <a:tailEnd/>
            </a:ln>
          </p:spPr>
          <p:txBody>
            <a:bodyPr/>
            <a:lstStyle/>
            <a:p>
              <a:endParaRPr lang="nb-NO">
                <a:solidFill>
                  <a:srgbClr val="000000"/>
                </a:solidFill>
              </a:endParaRPr>
            </a:p>
          </p:txBody>
        </p:sp>
        <p:sp>
          <p:nvSpPr>
            <p:cNvPr id="32" name="Freeform 5979"/>
            <p:cNvSpPr>
              <a:spLocks/>
            </p:cNvSpPr>
            <p:nvPr/>
          </p:nvSpPr>
          <p:spPr bwMode="auto">
            <a:xfrm>
              <a:off x="4270578" y="1657580"/>
              <a:ext cx="4426" cy="4425"/>
            </a:xfrm>
            <a:custGeom>
              <a:avLst/>
              <a:gdLst>
                <a:gd name="T0" fmla="*/ 1784673850 w 6"/>
                <a:gd name="T1" fmla="*/ 1784270625 h 6"/>
                <a:gd name="T2" fmla="*/ 1784673850 w 6"/>
                <a:gd name="T3" fmla="*/ 1784270625 h 6"/>
                <a:gd name="T4" fmla="*/ 1784673850 w 6"/>
                <a:gd name="T5" fmla="*/ 1189513750 h 6"/>
                <a:gd name="T6" fmla="*/ 1784673850 w 6"/>
                <a:gd name="T7" fmla="*/ 594756875 h 6"/>
                <a:gd name="T8" fmla="*/ 594891283 w 6"/>
                <a:gd name="T9" fmla="*/ 0 h 6"/>
                <a:gd name="T10" fmla="*/ 594891283 w 6"/>
                <a:gd name="T11" fmla="*/ 0 h 6"/>
                <a:gd name="T12" fmla="*/ 0 w 6"/>
                <a:gd name="T13" fmla="*/ 594756875 h 6"/>
                <a:gd name="T14" fmla="*/ 0 w 6"/>
                <a:gd name="T15" fmla="*/ 1189513750 h 6"/>
                <a:gd name="T16" fmla="*/ 594891283 w 6"/>
                <a:gd name="T17" fmla="*/ 1784270625 h 6"/>
                <a:gd name="T18" fmla="*/ 1784673850 w 6"/>
                <a:gd name="T19" fmla="*/ 1784270625 h 6"/>
                <a:gd name="T20" fmla="*/ 1784673850 w 6"/>
                <a:gd name="T21" fmla="*/ 1784270625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6"/>
                <a:gd name="T35" fmla="*/ 6 w 6"/>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6">
                  <a:moveTo>
                    <a:pt x="6" y="6"/>
                  </a:moveTo>
                  <a:lnTo>
                    <a:pt x="6" y="6"/>
                  </a:lnTo>
                  <a:lnTo>
                    <a:pt x="6" y="4"/>
                  </a:lnTo>
                  <a:lnTo>
                    <a:pt x="6" y="2"/>
                  </a:lnTo>
                  <a:lnTo>
                    <a:pt x="2" y="0"/>
                  </a:lnTo>
                  <a:lnTo>
                    <a:pt x="0" y="2"/>
                  </a:lnTo>
                  <a:lnTo>
                    <a:pt x="0" y="4"/>
                  </a:lnTo>
                  <a:lnTo>
                    <a:pt x="2" y="6"/>
                  </a:lnTo>
                  <a:lnTo>
                    <a:pt x="6" y="6"/>
                  </a:lnTo>
                  <a:close/>
                </a:path>
              </a:pathLst>
            </a:custGeom>
            <a:solidFill>
              <a:srgbClr val="666666"/>
            </a:solidFill>
            <a:ln w="9525">
              <a:noFill/>
              <a:round/>
              <a:headEnd/>
              <a:tailEnd/>
            </a:ln>
          </p:spPr>
          <p:txBody>
            <a:bodyPr/>
            <a:lstStyle/>
            <a:p>
              <a:endParaRPr lang="nb-NO">
                <a:solidFill>
                  <a:srgbClr val="000000"/>
                </a:solidFill>
              </a:endParaRPr>
            </a:p>
          </p:txBody>
        </p:sp>
        <p:sp>
          <p:nvSpPr>
            <p:cNvPr id="33" name="Freeform 5980"/>
            <p:cNvSpPr>
              <a:spLocks/>
            </p:cNvSpPr>
            <p:nvPr/>
          </p:nvSpPr>
          <p:spPr bwMode="auto">
            <a:xfrm>
              <a:off x="4266151" y="1657580"/>
              <a:ext cx="4426" cy="4425"/>
            </a:xfrm>
            <a:custGeom>
              <a:avLst/>
              <a:gdLst>
                <a:gd name="T0" fmla="*/ 0 w 6"/>
                <a:gd name="T1" fmla="*/ 0 h 4"/>
                <a:gd name="T2" fmla="*/ 0 w 6"/>
                <a:gd name="T3" fmla="*/ 0 h 4"/>
                <a:gd name="T4" fmla="*/ 0 w 6"/>
                <a:gd name="T5" fmla="*/ 892135313 h 4"/>
                <a:gd name="T6" fmla="*/ 0 w 6"/>
                <a:gd name="T7" fmla="*/ 1784270625 h 4"/>
                <a:gd name="T8" fmla="*/ 1189782567 w 6"/>
                <a:gd name="T9" fmla="*/ 892135313 h 4"/>
                <a:gd name="T10" fmla="*/ 1189782567 w 6"/>
                <a:gd name="T11" fmla="*/ 892135313 h 4"/>
                <a:gd name="T12" fmla="*/ 1784673850 w 6"/>
                <a:gd name="T13" fmla="*/ 892135313 h 4"/>
                <a:gd name="T14" fmla="*/ 1189782567 w 6"/>
                <a:gd name="T15" fmla="*/ 0 h 4"/>
                <a:gd name="T16" fmla="*/ 594891283 w 6"/>
                <a:gd name="T17" fmla="*/ 0 h 4"/>
                <a:gd name="T18" fmla="*/ 0 w 6"/>
                <a:gd name="T19" fmla="*/ 0 h 4"/>
                <a:gd name="T20" fmla="*/ 0 w 6"/>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4"/>
                <a:gd name="T35" fmla="*/ 6 w 6"/>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4">
                  <a:moveTo>
                    <a:pt x="0" y="0"/>
                  </a:moveTo>
                  <a:lnTo>
                    <a:pt x="0" y="0"/>
                  </a:lnTo>
                  <a:lnTo>
                    <a:pt x="0" y="2"/>
                  </a:lnTo>
                  <a:lnTo>
                    <a:pt x="0" y="4"/>
                  </a:lnTo>
                  <a:lnTo>
                    <a:pt x="4" y="2"/>
                  </a:lnTo>
                  <a:lnTo>
                    <a:pt x="6" y="2"/>
                  </a:lnTo>
                  <a:lnTo>
                    <a:pt x="4" y="0"/>
                  </a:lnTo>
                  <a:lnTo>
                    <a:pt x="2" y="0"/>
                  </a:lnTo>
                  <a:lnTo>
                    <a:pt x="0" y="0"/>
                  </a:lnTo>
                  <a:close/>
                </a:path>
              </a:pathLst>
            </a:custGeom>
            <a:solidFill>
              <a:srgbClr val="666666"/>
            </a:solidFill>
            <a:ln w="9525">
              <a:noFill/>
              <a:round/>
              <a:headEnd/>
              <a:tailEnd/>
            </a:ln>
          </p:spPr>
          <p:txBody>
            <a:bodyPr/>
            <a:lstStyle/>
            <a:p>
              <a:endParaRPr lang="nb-NO">
                <a:solidFill>
                  <a:srgbClr val="000000"/>
                </a:solidFill>
              </a:endParaRPr>
            </a:p>
          </p:txBody>
        </p:sp>
        <p:sp>
          <p:nvSpPr>
            <p:cNvPr id="34" name="Freeform 5981"/>
            <p:cNvSpPr>
              <a:spLocks/>
            </p:cNvSpPr>
            <p:nvPr/>
          </p:nvSpPr>
          <p:spPr bwMode="auto">
            <a:xfrm>
              <a:off x="4615831" y="1639881"/>
              <a:ext cx="13279" cy="6636"/>
            </a:xfrm>
            <a:custGeom>
              <a:avLst/>
              <a:gdLst>
                <a:gd name="T0" fmla="*/ 2147483647 w 20"/>
                <a:gd name="T1" fmla="*/ 1070320440 h 10"/>
                <a:gd name="T2" fmla="*/ 2147483647 w 20"/>
                <a:gd name="T3" fmla="*/ 1070320440 h 10"/>
                <a:gd name="T4" fmla="*/ 2147483647 w 20"/>
                <a:gd name="T5" fmla="*/ 1070320440 h 10"/>
                <a:gd name="T6" fmla="*/ 2147483647 w 20"/>
                <a:gd name="T7" fmla="*/ 1070320440 h 10"/>
                <a:gd name="T8" fmla="*/ 2141769910 w 20"/>
                <a:gd name="T9" fmla="*/ 0 h 10"/>
                <a:gd name="T10" fmla="*/ 2141769910 w 20"/>
                <a:gd name="T11" fmla="*/ 0 h 10"/>
                <a:gd name="T12" fmla="*/ 1070884955 w 20"/>
                <a:gd name="T13" fmla="*/ 0 h 10"/>
                <a:gd name="T14" fmla="*/ 535442478 w 20"/>
                <a:gd name="T15" fmla="*/ 0 h 10"/>
                <a:gd name="T16" fmla="*/ 0 w 20"/>
                <a:gd name="T17" fmla="*/ 1070320440 h 10"/>
                <a:gd name="T18" fmla="*/ 0 w 20"/>
                <a:gd name="T19" fmla="*/ 2140640880 h 10"/>
                <a:gd name="T20" fmla="*/ 1070884955 w 20"/>
                <a:gd name="T21" fmla="*/ 2147483647 h 10"/>
                <a:gd name="T22" fmla="*/ 1070884955 w 20"/>
                <a:gd name="T23" fmla="*/ 2147483647 h 10"/>
                <a:gd name="T24" fmla="*/ 2141769910 w 20"/>
                <a:gd name="T25" fmla="*/ 2147483647 h 10"/>
                <a:gd name="T26" fmla="*/ 2147483647 w 20"/>
                <a:gd name="T27" fmla="*/ 2140640880 h 10"/>
                <a:gd name="T28" fmla="*/ 2147483647 w 20"/>
                <a:gd name="T29" fmla="*/ 1605480660 h 10"/>
                <a:gd name="T30" fmla="*/ 2147483647 w 20"/>
                <a:gd name="T31" fmla="*/ 1070320440 h 10"/>
                <a:gd name="T32" fmla="*/ 2147483647 w 20"/>
                <a:gd name="T33" fmla="*/ 107032044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10"/>
                <a:gd name="T53" fmla="*/ 20 w 2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10">
                  <a:moveTo>
                    <a:pt x="18" y="4"/>
                  </a:moveTo>
                  <a:lnTo>
                    <a:pt x="18" y="4"/>
                  </a:lnTo>
                  <a:lnTo>
                    <a:pt x="20" y="4"/>
                  </a:lnTo>
                  <a:lnTo>
                    <a:pt x="18" y="4"/>
                  </a:lnTo>
                  <a:lnTo>
                    <a:pt x="8" y="0"/>
                  </a:lnTo>
                  <a:lnTo>
                    <a:pt x="4" y="0"/>
                  </a:lnTo>
                  <a:lnTo>
                    <a:pt x="2" y="0"/>
                  </a:lnTo>
                  <a:lnTo>
                    <a:pt x="0" y="4"/>
                  </a:lnTo>
                  <a:lnTo>
                    <a:pt x="0" y="8"/>
                  </a:lnTo>
                  <a:lnTo>
                    <a:pt x="4" y="10"/>
                  </a:lnTo>
                  <a:lnTo>
                    <a:pt x="8" y="10"/>
                  </a:lnTo>
                  <a:lnTo>
                    <a:pt x="10" y="8"/>
                  </a:lnTo>
                  <a:lnTo>
                    <a:pt x="12" y="6"/>
                  </a:lnTo>
                  <a:lnTo>
                    <a:pt x="18" y="4"/>
                  </a:lnTo>
                  <a:close/>
                </a:path>
              </a:pathLst>
            </a:custGeom>
            <a:solidFill>
              <a:srgbClr val="666666"/>
            </a:solidFill>
            <a:ln w="9525">
              <a:noFill/>
              <a:round/>
              <a:headEnd/>
              <a:tailEnd/>
            </a:ln>
          </p:spPr>
          <p:txBody>
            <a:bodyPr/>
            <a:lstStyle/>
            <a:p>
              <a:endParaRPr lang="nb-NO">
                <a:solidFill>
                  <a:srgbClr val="000000"/>
                </a:solidFill>
              </a:endParaRPr>
            </a:p>
          </p:txBody>
        </p:sp>
        <p:sp>
          <p:nvSpPr>
            <p:cNvPr id="35" name="Freeform 5982"/>
            <p:cNvSpPr>
              <a:spLocks/>
            </p:cNvSpPr>
            <p:nvPr/>
          </p:nvSpPr>
          <p:spPr bwMode="auto">
            <a:xfrm>
              <a:off x="4536157" y="1850048"/>
              <a:ext cx="2214" cy="2213"/>
            </a:xfrm>
            <a:custGeom>
              <a:avLst/>
              <a:gdLst>
                <a:gd name="T0" fmla="*/ 892740150 w 6"/>
                <a:gd name="T1" fmla="*/ 0 h 4"/>
                <a:gd name="T2" fmla="*/ 892740150 w 6"/>
                <a:gd name="T3" fmla="*/ 0 h 4"/>
                <a:gd name="T4" fmla="*/ 595160100 w 6"/>
                <a:gd name="T5" fmla="*/ 0 h 4"/>
                <a:gd name="T6" fmla="*/ 297580050 w 6"/>
                <a:gd name="T7" fmla="*/ 0 h 4"/>
                <a:gd name="T8" fmla="*/ 0 w 6"/>
                <a:gd name="T9" fmla="*/ 446168463 h 4"/>
                <a:gd name="T10" fmla="*/ 0 w 6"/>
                <a:gd name="T11" fmla="*/ 446168463 h 4"/>
                <a:gd name="T12" fmla="*/ 0 w 6"/>
                <a:gd name="T13" fmla="*/ 892336925 h 4"/>
                <a:gd name="T14" fmla="*/ 297580050 w 6"/>
                <a:gd name="T15" fmla="*/ 892336925 h 4"/>
                <a:gd name="T16" fmla="*/ 595160100 w 6"/>
                <a:gd name="T17" fmla="*/ 446168463 h 4"/>
                <a:gd name="T18" fmla="*/ 892740150 w 6"/>
                <a:gd name="T19" fmla="*/ 0 h 4"/>
                <a:gd name="T20" fmla="*/ 892740150 w 6"/>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4"/>
                <a:gd name="T35" fmla="*/ 6 w 6"/>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4">
                  <a:moveTo>
                    <a:pt x="6" y="0"/>
                  </a:moveTo>
                  <a:lnTo>
                    <a:pt x="6" y="0"/>
                  </a:lnTo>
                  <a:lnTo>
                    <a:pt x="4" y="0"/>
                  </a:lnTo>
                  <a:lnTo>
                    <a:pt x="2" y="0"/>
                  </a:lnTo>
                  <a:lnTo>
                    <a:pt x="0" y="2"/>
                  </a:lnTo>
                  <a:lnTo>
                    <a:pt x="0" y="4"/>
                  </a:lnTo>
                  <a:lnTo>
                    <a:pt x="2" y="4"/>
                  </a:lnTo>
                  <a:lnTo>
                    <a:pt x="4" y="2"/>
                  </a:lnTo>
                  <a:lnTo>
                    <a:pt x="6" y="0"/>
                  </a:lnTo>
                  <a:close/>
                </a:path>
              </a:pathLst>
            </a:custGeom>
            <a:solidFill>
              <a:srgbClr val="666666"/>
            </a:solidFill>
            <a:ln w="9525">
              <a:noFill/>
              <a:round/>
              <a:headEnd/>
              <a:tailEnd/>
            </a:ln>
          </p:spPr>
          <p:txBody>
            <a:bodyPr/>
            <a:lstStyle/>
            <a:p>
              <a:endParaRPr lang="nb-NO">
                <a:solidFill>
                  <a:srgbClr val="000000"/>
                </a:solidFill>
              </a:endParaRPr>
            </a:p>
          </p:txBody>
        </p:sp>
        <p:sp>
          <p:nvSpPr>
            <p:cNvPr id="36" name="Freeform 5983"/>
            <p:cNvSpPr>
              <a:spLocks/>
            </p:cNvSpPr>
            <p:nvPr/>
          </p:nvSpPr>
          <p:spPr bwMode="auto">
            <a:xfrm>
              <a:off x="4498534" y="1852261"/>
              <a:ext cx="4426" cy="4425"/>
            </a:xfrm>
            <a:custGeom>
              <a:avLst/>
              <a:gdLst>
                <a:gd name="T0" fmla="*/ 0 w 8"/>
                <a:gd name="T1" fmla="*/ 0 h 6"/>
                <a:gd name="T2" fmla="*/ 0 w 8"/>
                <a:gd name="T3" fmla="*/ 0 h 6"/>
                <a:gd name="T4" fmla="*/ 0 w 8"/>
                <a:gd name="T5" fmla="*/ 594756875 h 6"/>
                <a:gd name="T6" fmla="*/ 446168463 w 8"/>
                <a:gd name="T7" fmla="*/ 1189513750 h 6"/>
                <a:gd name="T8" fmla="*/ 1338504834 w 8"/>
                <a:gd name="T9" fmla="*/ 1784270625 h 6"/>
                <a:gd name="T10" fmla="*/ 1784673850 w 8"/>
                <a:gd name="T11" fmla="*/ 1189513750 h 6"/>
                <a:gd name="T12" fmla="*/ 1784673850 w 8"/>
                <a:gd name="T13" fmla="*/ 1189513750 h 6"/>
                <a:gd name="T14" fmla="*/ 1784673850 w 8"/>
                <a:gd name="T15" fmla="*/ 594756875 h 6"/>
                <a:gd name="T16" fmla="*/ 1338504834 w 8"/>
                <a:gd name="T17" fmla="*/ 0 h 6"/>
                <a:gd name="T18" fmla="*/ 446168463 w 8"/>
                <a:gd name="T19" fmla="*/ 0 h 6"/>
                <a:gd name="T20" fmla="*/ 0 w 8"/>
                <a:gd name="T21" fmla="*/ 0 h 6"/>
                <a:gd name="T22" fmla="*/ 0 w 8"/>
                <a:gd name="T23" fmla="*/ 0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6"/>
                <a:gd name="T38" fmla="*/ 8 w 8"/>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6">
                  <a:moveTo>
                    <a:pt x="0" y="0"/>
                  </a:moveTo>
                  <a:lnTo>
                    <a:pt x="0" y="0"/>
                  </a:lnTo>
                  <a:lnTo>
                    <a:pt x="0" y="2"/>
                  </a:lnTo>
                  <a:lnTo>
                    <a:pt x="2" y="4"/>
                  </a:lnTo>
                  <a:lnTo>
                    <a:pt x="6" y="6"/>
                  </a:lnTo>
                  <a:lnTo>
                    <a:pt x="8" y="4"/>
                  </a:lnTo>
                  <a:lnTo>
                    <a:pt x="8" y="2"/>
                  </a:lnTo>
                  <a:lnTo>
                    <a:pt x="6" y="0"/>
                  </a:lnTo>
                  <a:lnTo>
                    <a:pt x="2" y="0"/>
                  </a:lnTo>
                  <a:lnTo>
                    <a:pt x="0" y="0"/>
                  </a:lnTo>
                  <a:close/>
                </a:path>
              </a:pathLst>
            </a:custGeom>
            <a:solidFill>
              <a:srgbClr val="666666"/>
            </a:solidFill>
            <a:ln w="9525">
              <a:noFill/>
              <a:round/>
              <a:headEnd/>
              <a:tailEnd/>
            </a:ln>
          </p:spPr>
          <p:txBody>
            <a:bodyPr/>
            <a:lstStyle/>
            <a:p>
              <a:endParaRPr lang="nb-NO">
                <a:solidFill>
                  <a:srgbClr val="000000"/>
                </a:solidFill>
              </a:endParaRPr>
            </a:p>
          </p:txBody>
        </p:sp>
        <p:sp>
          <p:nvSpPr>
            <p:cNvPr id="37" name="Freeform 5984"/>
            <p:cNvSpPr>
              <a:spLocks/>
            </p:cNvSpPr>
            <p:nvPr/>
          </p:nvSpPr>
          <p:spPr bwMode="auto">
            <a:xfrm>
              <a:off x="4485255" y="1838987"/>
              <a:ext cx="19918" cy="13274"/>
            </a:xfrm>
            <a:custGeom>
              <a:avLst/>
              <a:gdLst>
                <a:gd name="T0" fmla="*/ 2007858888 w 32"/>
                <a:gd name="T1" fmla="*/ 1946330418 h 22"/>
                <a:gd name="T2" fmla="*/ 2007858888 w 32"/>
                <a:gd name="T3" fmla="*/ 1946330418 h 22"/>
                <a:gd name="T4" fmla="*/ 1003929444 w 32"/>
                <a:gd name="T5" fmla="*/ 2147483647 h 22"/>
                <a:gd name="T6" fmla="*/ 0 w 32"/>
                <a:gd name="T7" fmla="*/ 2147483647 h 22"/>
                <a:gd name="T8" fmla="*/ 0 w 32"/>
                <a:gd name="T9" fmla="*/ 2147483647 h 22"/>
                <a:gd name="T10" fmla="*/ 0 w 32"/>
                <a:gd name="T11" fmla="*/ 2147483647 h 22"/>
                <a:gd name="T12" fmla="*/ 0 w 32"/>
                <a:gd name="T13" fmla="*/ 2147483647 h 22"/>
                <a:gd name="T14" fmla="*/ 0 w 32"/>
                <a:gd name="T15" fmla="*/ 2147483647 h 22"/>
                <a:gd name="T16" fmla="*/ 1003929444 w 32"/>
                <a:gd name="T17" fmla="*/ 2147483647 h 22"/>
                <a:gd name="T18" fmla="*/ 1003929444 w 32"/>
                <a:gd name="T19" fmla="*/ 2147483647 h 22"/>
                <a:gd name="T20" fmla="*/ 2007858888 w 32"/>
                <a:gd name="T21" fmla="*/ 2147483647 h 22"/>
                <a:gd name="T22" fmla="*/ 2007858888 w 32"/>
                <a:gd name="T23" fmla="*/ 2147483647 h 22"/>
                <a:gd name="T24" fmla="*/ 2147483647 w 32"/>
                <a:gd name="T25" fmla="*/ 2147483647 h 22"/>
                <a:gd name="T26" fmla="*/ 2147483647 w 32"/>
                <a:gd name="T27" fmla="*/ 2147483647 h 22"/>
                <a:gd name="T28" fmla="*/ 2147483647 w 32"/>
                <a:gd name="T29" fmla="*/ 2147483647 h 22"/>
                <a:gd name="T30" fmla="*/ 2147483647 w 32"/>
                <a:gd name="T31" fmla="*/ 2147483647 h 22"/>
                <a:gd name="T32" fmla="*/ 2147483647 w 32"/>
                <a:gd name="T33" fmla="*/ 2147483647 h 22"/>
                <a:gd name="T34" fmla="*/ 2147483647 w 32"/>
                <a:gd name="T35" fmla="*/ 2147483647 h 22"/>
                <a:gd name="T36" fmla="*/ 2147483647 w 32"/>
                <a:gd name="T37" fmla="*/ 2147483647 h 22"/>
                <a:gd name="T38" fmla="*/ 2147483647 w 32"/>
                <a:gd name="T39" fmla="*/ 2147483647 h 22"/>
                <a:gd name="T40" fmla="*/ 2147483647 w 32"/>
                <a:gd name="T41" fmla="*/ 2147483647 h 22"/>
                <a:gd name="T42" fmla="*/ 2147483647 w 32"/>
                <a:gd name="T43" fmla="*/ 2147483647 h 22"/>
                <a:gd name="T44" fmla="*/ 2147483647 w 32"/>
                <a:gd name="T45" fmla="*/ 2147483647 h 22"/>
                <a:gd name="T46" fmla="*/ 2147483647 w 32"/>
                <a:gd name="T47" fmla="*/ 2147483647 h 22"/>
                <a:gd name="T48" fmla="*/ 2147483647 w 32"/>
                <a:gd name="T49" fmla="*/ 2147483647 h 22"/>
                <a:gd name="T50" fmla="*/ 2147483647 w 32"/>
                <a:gd name="T51" fmla="*/ 2147483647 h 22"/>
                <a:gd name="T52" fmla="*/ 2147483647 w 32"/>
                <a:gd name="T53" fmla="*/ 2147483647 h 22"/>
                <a:gd name="T54" fmla="*/ 2147483647 w 32"/>
                <a:gd name="T55" fmla="*/ 1946330418 h 22"/>
                <a:gd name="T56" fmla="*/ 2147483647 w 32"/>
                <a:gd name="T57" fmla="*/ 1459747814 h 22"/>
                <a:gd name="T58" fmla="*/ 2147483647 w 32"/>
                <a:gd name="T59" fmla="*/ 486582605 h 22"/>
                <a:gd name="T60" fmla="*/ 2147483647 w 32"/>
                <a:gd name="T61" fmla="*/ 486582605 h 22"/>
                <a:gd name="T62" fmla="*/ 2147483647 w 32"/>
                <a:gd name="T63" fmla="*/ 0 h 22"/>
                <a:gd name="T64" fmla="*/ 2147483647 w 32"/>
                <a:gd name="T65" fmla="*/ 486582605 h 22"/>
                <a:gd name="T66" fmla="*/ 2147483647 w 32"/>
                <a:gd name="T67" fmla="*/ 1459747814 h 22"/>
                <a:gd name="T68" fmla="*/ 2147483647 w 32"/>
                <a:gd name="T69" fmla="*/ 1946330418 h 22"/>
                <a:gd name="T70" fmla="*/ 2147483647 w 32"/>
                <a:gd name="T71" fmla="*/ 2147483647 h 22"/>
                <a:gd name="T72" fmla="*/ 2147483647 w 32"/>
                <a:gd name="T73" fmla="*/ 2147483647 h 22"/>
                <a:gd name="T74" fmla="*/ 2147483647 w 32"/>
                <a:gd name="T75" fmla="*/ 2147483647 h 22"/>
                <a:gd name="T76" fmla="*/ 2147483647 w 32"/>
                <a:gd name="T77" fmla="*/ 2147483647 h 22"/>
                <a:gd name="T78" fmla="*/ 2147483647 w 32"/>
                <a:gd name="T79" fmla="*/ 1946330418 h 22"/>
                <a:gd name="T80" fmla="*/ 2007858888 w 32"/>
                <a:gd name="T81" fmla="*/ 1946330418 h 22"/>
                <a:gd name="T82" fmla="*/ 2007858888 w 32"/>
                <a:gd name="T83" fmla="*/ 1946330418 h 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22"/>
                <a:gd name="T128" fmla="*/ 32 w 32"/>
                <a:gd name="T129" fmla="*/ 22 h 2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22">
                  <a:moveTo>
                    <a:pt x="8" y="8"/>
                  </a:moveTo>
                  <a:lnTo>
                    <a:pt x="8" y="8"/>
                  </a:lnTo>
                  <a:lnTo>
                    <a:pt x="4" y="10"/>
                  </a:lnTo>
                  <a:lnTo>
                    <a:pt x="0" y="12"/>
                  </a:lnTo>
                  <a:lnTo>
                    <a:pt x="0" y="16"/>
                  </a:lnTo>
                  <a:lnTo>
                    <a:pt x="0" y="18"/>
                  </a:lnTo>
                  <a:lnTo>
                    <a:pt x="4" y="16"/>
                  </a:lnTo>
                  <a:lnTo>
                    <a:pt x="8" y="18"/>
                  </a:lnTo>
                  <a:lnTo>
                    <a:pt x="8" y="20"/>
                  </a:lnTo>
                  <a:lnTo>
                    <a:pt x="12" y="22"/>
                  </a:lnTo>
                  <a:lnTo>
                    <a:pt x="16" y="22"/>
                  </a:lnTo>
                  <a:lnTo>
                    <a:pt x="18" y="22"/>
                  </a:lnTo>
                  <a:lnTo>
                    <a:pt x="20" y="20"/>
                  </a:lnTo>
                  <a:lnTo>
                    <a:pt x="20" y="18"/>
                  </a:lnTo>
                  <a:lnTo>
                    <a:pt x="20" y="16"/>
                  </a:lnTo>
                  <a:lnTo>
                    <a:pt x="20" y="14"/>
                  </a:lnTo>
                  <a:lnTo>
                    <a:pt x="22" y="14"/>
                  </a:lnTo>
                  <a:lnTo>
                    <a:pt x="24" y="14"/>
                  </a:lnTo>
                  <a:lnTo>
                    <a:pt x="26" y="14"/>
                  </a:lnTo>
                  <a:lnTo>
                    <a:pt x="30" y="12"/>
                  </a:lnTo>
                  <a:lnTo>
                    <a:pt x="32" y="8"/>
                  </a:lnTo>
                  <a:lnTo>
                    <a:pt x="30" y="6"/>
                  </a:lnTo>
                  <a:lnTo>
                    <a:pt x="16" y="2"/>
                  </a:lnTo>
                  <a:lnTo>
                    <a:pt x="10" y="0"/>
                  </a:lnTo>
                  <a:lnTo>
                    <a:pt x="10" y="2"/>
                  </a:lnTo>
                  <a:lnTo>
                    <a:pt x="14" y="6"/>
                  </a:lnTo>
                  <a:lnTo>
                    <a:pt x="14" y="8"/>
                  </a:lnTo>
                  <a:lnTo>
                    <a:pt x="14" y="10"/>
                  </a:lnTo>
                  <a:lnTo>
                    <a:pt x="12" y="12"/>
                  </a:lnTo>
                  <a:lnTo>
                    <a:pt x="10" y="10"/>
                  </a:lnTo>
                  <a:lnTo>
                    <a:pt x="10" y="8"/>
                  </a:lnTo>
                  <a:lnTo>
                    <a:pt x="8" y="8"/>
                  </a:lnTo>
                  <a:close/>
                </a:path>
              </a:pathLst>
            </a:custGeom>
            <a:solidFill>
              <a:srgbClr val="666666"/>
            </a:solidFill>
            <a:ln w="9525">
              <a:noFill/>
              <a:round/>
              <a:headEnd/>
              <a:tailEnd/>
            </a:ln>
          </p:spPr>
          <p:txBody>
            <a:bodyPr/>
            <a:lstStyle/>
            <a:p>
              <a:endParaRPr lang="nb-NO">
                <a:solidFill>
                  <a:srgbClr val="000000"/>
                </a:solidFill>
              </a:endParaRPr>
            </a:p>
          </p:txBody>
        </p:sp>
        <p:sp>
          <p:nvSpPr>
            <p:cNvPr id="38" name="Freeform 5985"/>
            <p:cNvSpPr>
              <a:spLocks/>
            </p:cNvSpPr>
            <p:nvPr/>
          </p:nvSpPr>
          <p:spPr bwMode="auto">
            <a:xfrm>
              <a:off x="4549436" y="1843412"/>
              <a:ext cx="6640" cy="2212"/>
            </a:xfrm>
            <a:custGeom>
              <a:avLst/>
              <a:gdLst>
                <a:gd name="T0" fmla="*/ 2147483647 w 10"/>
                <a:gd name="T1" fmla="*/ 445966850 h 4"/>
                <a:gd name="T2" fmla="*/ 2147483647 w 10"/>
                <a:gd name="T3" fmla="*/ 445966850 h 4"/>
                <a:gd name="T4" fmla="*/ 2147483647 w 10"/>
                <a:gd name="T5" fmla="*/ 0 h 4"/>
                <a:gd name="T6" fmla="*/ 1606448400 w 10"/>
                <a:gd name="T7" fmla="*/ 0 h 4"/>
                <a:gd name="T8" fmla="*/ 535482800 w 10"/>
                <a:gd name="T9" fmla="*/ 0 h 4"/>
                <a:gd name="T10" fmla="*/ 0 w 10"/>
                <a:gd name="T11" fmla="*/ 445966850 h 4"/>
                <a:gd name="T12" fmla="*/ 0 w 10"/>
                <a:gd name="T13" fmla="*/ 445966850 h 4"/>
                <a:gd name="T14" fmla="*/ 535482800 w 10"/>
                <a:gd name="T15" fmla="*/ 891933700 h 4"/>
                <a:gd name="T16" fmla="*/ 1606448400 w 10"/>
                <a:gd name="T17" fmla="*/ 891933700 h 4"/>
                <a:gd name="T18" fmla="*/ 2141931200 w 10"/>
                <a:gd name="T19" fmla="*/ 891933700 h 4"/>
                <a:gd name="T20" fmla="*/ 2147483647 w 10"/>
                <a:gd name="T21" fmla="*/ 445966850 h 4"/>
                <a:gd name="T22" fmla="*/ 2147483647 w 10"/>
                <a:gd name="T23" fmla="*/ 445966850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4"/>
                <a:gd name="T38" fmla="*/ 10 w 10"/>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4">
                  <a:moveTo>
                    <a:pt x="10" y="2"/>
                  </a:moveTo>
                  <a:lnTo>
                    <a:pt x="10" y="2"/>
                  </a:lnTo>
                  <a:lnTo>
                    <a:pt x="10" y="0"/>
                  </a:lnTo>
                  <a:lnTo>
                    <a:pt x="6" y="0"/>
                  </a:lnTo>
                  <a:lnTo>
                    <a:pt x="2" y="0"/>
                  </a:lnTo>
                  <a:lnTo>
                    <a:pt x="0" y="2"/>
                  </a:lnTo>
                  <a:lnTo>
                    <a:pt x="2" y="4"/>
                  </a:lnTo>
                  <a:lnTo>
                    <a:pt x="6" y="4"/>
                  </a:lnTo>
                  <a:lnTo>
                    <a:pt x="8" y="4"/>
                  </a:lnTo>
                  <a:lnTo>
                    <a:pt x="10" y="2"/>
                  </a:lnTo>
                  <a:close/>
                </a:path>
              </a:pathLst>
            </a:custGeom>
            <a:solidFill>
              <a:srgbClr val="666666"/>
            </a:solidFill>
            <a:ln w="9525">
              <a:noFill/>
              <a:round/>
              <a:headEnd/>
              <a:tailEnd/>
            </a:ln>
          </p:spPr>
          <p:txBody>
            <a:bodyPr/>
            <a:lstStyle/>
            <a:p>
              <a:endParaRPr lang="nb-NO">
                <a:solidFill>
                  <a:srgbClr val="000000"/>
                </a:solidFill>
              </a:endParaRPr>
            </a:p>
          </p:txBody>
        </p:sp>
        <p:sp>
          <p:nvSpPr>
            <p:cNvPr id="39" name="Freeform 5986"/>
            <p:cNvSpPr>
              <a:spLocks/>
            </p:cNvSpPr>
            <p:nvPr/>
          </p:nvSpPr>
          <p:spPr bwMode="auto">
            <a:xfrm>
              <a:off x="4547224" y="1847836"/>
              <a:ext cx="2212" cy="2212"/>
            </a:xfrm>
            <a:custGeom>
              <a:avLst/>
              <a:gdLst>
                <a:gd name="T0" fmla="*/ 0 w 4"/>
                <a:gd name="T1" fmla="*/ 891933700 h 4"/>
                <a:gd name="T2" fmla="*/ 0 w 4"/>
                <a:gd name="T3" fmla="*/ 891933700 h 4"/>
                <a:gd name="T4" fmla="*/ 0 w 4"/>
                <a:gd name="T5" fmla="*/ 891933700 h 4"/>
                <a:gd name="T6" fmla="*/ 445966850 w 4"/>
                <a:gd name="T7" fmla="*/ 891933700 h 4"/>
                <a:gd name="T8" fmla="*/ 891933700 w 4"/>
                <a:gd name="T9" fmla="*/ 445966850 h 4"/>
                <a:gd name="T10" fmla="*/ 891933700 w 4"/>
                <a:gd name="T11" fmla="*/ 0 h 4"/>
                <a:gd name="T12" fmla="*/ 891933700 w 4"/>
                <a:gd name="T13" fmla="*/ 0 h 4"/>
                <a:gd name="T14" fmla="*/ 445966850 w 4"/>
                <a:gd name="T15" fmla="*/ 0 h 4"/>
                <a:gd name="T16" fmla="*/ 0 w 4"/>
                <a:gd name="T17" fmla="*/ 0 h 4"/>
                <a:gd name="T18" fmla="*/ 0 w 4"/>
                <a:gd name="T19" fmla="*/ 445966850 h 4"/>
                <a:gd name="T20" fmla="*/ 0 w 4"/>
                <a:gd name="T21" fmla="*/ 891933700 h 4"/>
                <a:gd name="T22" fmla="*/ 0 w 4"/>
                <a:gd name="T23" fmla="*/ 891933700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4"/>
                <a:gd name="T38" fmla="*/ 4 w 4"/>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4">
                  <a:moveTo>
                    <a:pt x="0" y="4"/>
                  </a:moveTo>
                  <a:lnTo>
                    <a:pt x="0" y="4"/>
                  </a:lnTo>
                  <a:lnTo>
                    <a:pt x="2" y="4"/>
                  </a:lnTo>
                  <a:lnTo>
                    <a:pt x="4" y="2"/>
                  </a:lnTo>
                  <a:lnTo>
                    <a:pt x="4" y="0"/>
                  </a:lnTo>
                  <a:lnTo>
                    <a:pt x="2" y="0"/>
                  </a:lnTo>
                  <a:lnTo>
                    <a:pt x="0" y="0"/>
                  </a:lnTo>
                  <a:lnTo>
                    <a:pt x="0" y="2"/>
                  </a:lnTo>
                  <a:lnTo>
                    <a:pt x="0" y="4"/>
                  </a:lnTo>
                  <a:close/>
                </a:path>
              </a:pathLst>
            </a:custGeom>
            <a:solidFill>
              <a:srgbClr val="666666"/>
            </a:solidFill>
            <a:ln w="9525">
              <a:noFill/>
              <a:round/>
              <a:headEnd/>
              <a:tailEnd/>
            </a:ln>
          </p:spPr>
          <p:txBody>
            <a:bodyPr/>
            <a:lstStyle/>
            <a:p>
              <a:endParaRPr lang="nb-NO">
                <a:solidFill>
                  <a:srgbClr val="000000"/>
                </a:solidFill>
              </a:endParaRPr>
            </a:p>
          </p:txBody>
        </p:sp>
        <p:sp>
          <p:nvSpPr>
            <p:cNvPr id="40" name="Freeform 5987"/>
            <p:cNvSpPr>
              <a:spLocks/>
            </p:cNvSpPr>
            <p:nvPr/>
          </p:nvSpPr>
          <p:spPr bwMode="auto">
            <a:xfrm>
              <a:off x="4352465" y="2750449"/>
              <a:ext cx="4426" cy="4425"/>
            </a:xfrm>
            <a:custGeom>
              <a:avLst/>
              <a:gdLst>
                <a:gd name="T0" fmla="*/ 0 w 8"/>
                <a:gd name="T1" fmla="*/ 0 h 10"/>
                <a:gd name="T2" fmla="*/ 0 w 8"/>
                <a:gd name="T3" fmla="*/ 0 h 10"/>
                <a:gd name="T4" fmla="*/ 0 w 8"/>
                <a:gd name="T5" fmla="*/ 713708250 h 10"/>
                <a:gd name="T6" fmla="*/ 0 w 8"/>
                <a:gd name="T7" fmla="*/ 1427416500 h 10"/>
                <a:gd name="T8" fmla="*/ 892336925 w 8"/>
                <a:gd name="T9" fmla="*/ 1784270625 h 10"/>
                <a:gd name="T10" fmla="*/ 1784673850 w 8"/>
                <a:gd name="T11" fmla="*/ 1784270625 h 10"/>
                <a:gd name="T12" fmla="*/ 1784673850 w 8"/>
                <a:gd name="T13" fmla="*/ 1784270625 h 10"/>
                <a:gd name="T14" fmla="*/ 1784673850 w 8"/>
                <a:gd name="T15" fmla="*/ 1427416500 h 10"/>
                <a:gd name="T16" fmla="*/ 1338504834 w 8"/>
                <a:gd name="T17" fmla="*/ 713708250 h 10"/>
                <a:gd name="T18" fmla="*/ 892336925 w 8"/>
                <a:gd name="T19" fmla="*/ 0 h 10"/>
                <a:gd name="T20" fmla="*/ 0 w 8"/>
                <a:gd name="T21" fmla="*/ 0 h 10"/>
                <a:gd name="T22" fmla="*/ 0 w 8"/>
                <a:gd name="T23" fmla="*/ 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0"/>
                <a:gd name="T38" fmla="*/ 8 w 8"/>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0">
                  <a:moveTo>
                    <a:pt x="0" y="0"/>
                  </a:moveTo>
                  <a:lnTo>
                    <a:pt x="0" y="0"/>
                  </a:lnTo>
                  <a:lnTo>
                    <a:pt x="0" y="4"/>
                  </a:lnTo>
                  <a:lnTo>
                    <a:pt x="0" y="8"/>
                  </a:lnTo>
                  <a:lnTo>
                    <a:pt x="4" y="10"/>
                  </a:lnTo>
                  <a:lnTo>
                    <a:pt x="8" y="10"/>
                  </a:lnTo>
                  <a:lnTo>
                    <a:pt x="8" y="8"/>
                  </a:lnTo>
                  <a:lnTo>
                    <a:pt x="6" y="4"/>
                  </a:lnTo>
                  <a:lnTo>
                    <a:pt x="4" y="0"/>
                  </a:lnTo>
                  <a:lnTo>
                    <a:pt x="0" y="0"/>
                  </a:lnTo>
                  <a:close/>
                </a:path>
              </a:pathLst>
            </a:custGeom>
            <a:solidFill>
              <a:srgbClr val="666666"/>
            </a:solidFill>
            <a:ln w="9525">
              <a:noFill/>
              <a:round/>
              <a:headEnd/>
              <a:tailEnd/>
            </a:ln>
          </p:spPr>
          <p:txBody>
            <a:bodyPr/>
            <a:lstStyle/>
            <a:p>
              <a:endParaRPr lang="nb-NO">
                <a:solidFill>
                  <a:srgbClr val="000000"/>
                </a:solidFill>
              </a:endParaRPr>
            </a:p>
          </p:txBody>
        </p:sp>
        <p:sp>
          <p:nvSpPr>
            <p:cNvPr id="41" name="Freeform 5988"/>
            <p:cNvSpPr>
              <a:spLocks/>
            </p:cNvSpPr>
            <p:nvPr/>
          </p:nvSpPr>
          <p:spPr bwMode="auto">
            <a:xfrm>
              <a:off x="4989856" y="4075607"/>
              <a:ext cx="8853" cy="24336"/>
            </a:xfrm>
            <a:custGeom>
              <a:avLst/>
              <a:gdLst>
                <a:gd name="T0" fmla="*/ 446218866 w 16"/>
                <a:gd name="T1" fmla="*/ 1635480600 h 36"/>
                <a:gd name="T2" fmla="*/ 446218866 w 16"/>
                <a:gd name="T3" fmla="*/ 1635480600 h 36"/>
                <a:gd name="T4" fmla="*/ 0 w 16"/>
                <a:gd name="T5" fmla="*/ 2147483647 h 36"/>
                <a:gd name="T6" fmla="*/ 0 w 16"/>
                <a:gd name="T7" fmla="*/ 2147483647 h 36"/>
                <a:gd name="T8" fmla="*/ 892437731 w 16"/>
                <a:gd name="T9" fmla="*/ 2147483647 h 36"/>
                <a:gd name="T10" fmla="*/ 1784875463 w 16"/>
                <a:gd name="T11" fmla="*/ 2147483647 h 36"/>
                <a:gd name="T12" fmla="*/ 1784875463 w 16"/>
                <a:gd name="T13" fmla="*/ 2147483647 h 36"/>
                <a:gd name="T14" fmla="*/ 2147483647 w 16"/>
                <a:gd name="T15" fmla="*/ 2147483647 h 36"/>
                <a:gd name="T16" fmla="*/ 2147483647 w 16"/>
                <a:gd name="T17" fmla="*/ 2147483647 h 36"/>
                <a:gd name="T18" fmla="*/ 2147483647 w 16"/>
                <a:gd name="T19" fmla="*/ 2147483647 h 36"/>
                <a:gd name="T20" fmla="*/ 2147483647 w 16"/>
                <a:gd name="T21" fmla="*/ 2147483647 h 36"/>
                <a:gd name="T22" fmla="*/ 2147483647 w 16"/>
                <a:gd name="T23" fmla="*/ 2147483647 h 36"/>
                <a:gd name="T24" fmla="*/ 2147483647 w 16"/>
                <a:gd name="T25" fmla="*/ 2147483647 h 36"/>
                <a:gd name="T26" fmla="*/ 2147483647 w 16"/>
                <a:gd name="T27" fmla="*/ 2147483647 h 36"/>
                <a:gd name="T28" fmla="*/ 2147483647 w 16"/>
                <a:gd name="T29" fmla="*/ 2147483647 h 36"/>
                <a:gd name="T30" fmla="*/ 1784875463 w 16"/>
                <a:gd name="T31" fmla="*/ 2147483647 h 36"/>
                <a:gd name="T32" fmla="*/ 1784875463 w 16"/>
                <a:gd name="T33" fmla="*/ 2147483647 h 36"/>
                <a:gd name="T34" fmla="*/ 1338656044 w 16"/>
                <a:gd name="T35" fmla="*/ 0 h 36"/>
                <a:gd name="T36" fmla="*/ 892437731 w 16"/>
                <a:gd name="T37" fmla="*/ 0 h 36"/>
                <a:gd name="T38" fmla="*/ 446218866 w 16"/>
                <a:gd name="T39" fmla="*/ 1635480600 h 36"/>
                <a:gd name="T40" fmla="*/ 446218866 w 16"/>
                <a:gd name="T41" fmla="*/ 1635480600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36"/>
                <a:gd name="T65" fmla="*/ 16 w 16"/>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36">
                  <a:moveTo>
                    <a:pt x="2" y="6"/>
                  </a:moveTo>
                  <a:lnTo>
                    <a:pt x="2" y="6"/>
                  </a:lnTo>
                  <a:lnTo>
                    <a:pt x="0" y="12"/>
                  </a:lnTo>
                  <a:lnTo>
                    <a:pt x="0" y="18"/>
                  </a:lnTo>
                  <a:lnTo>
                    <a:pt x="4" y="24"/>
                  </a:lnTo>
                  <a:lnTo>
                    <a:pt x="8" y="30"/>
                  </a:lnTo>
                  <a:lnTo>
                    <a:pt x="12" y="36"/>
                  </a:lnTo>
                  <a:lnTo>
                    <a:pt x="16" y="36"/>
                  </a:lnTo>
                  <a:lnTo>
                    <a:pt x="16" y="32"/>
                  </a:lnTo>
                  <a:lnTo>
                    <a:pt x="14" y="26"/>
                  </a:lnTo>
                  <a:lnTo>
                    <a:pt x="14" y="20"/>
                  </a:lnTo>
                  <a:lnTo>
                    <a:pt x="12" y="18"/>
                  </a:lnTo>
                  <a:lnTo>
                    <a:pt x="10" y="14"/>
                  </a:lnTo>
                  <a:lnTo>
                    <a:pt x="8" y="8"/>
                  </a:lnTo>
                  <a:lnTo>
                    <a:pt x="6" y="0"/>
                  </a:lnTo>
                  <a:lnTo>
                    <a:pt x="4" y="0"/>
                  </a:lnTo>
                  <a:lnTo>
                    <a:pt x="2" y="6"/>
                  </a:lnTo>
                  <a:close/>
                </a:path>
              </a:pathLst>
            </a:custGeom>
            <a:solidFill>
              <a:srgbClr val="666666"/>
            </a:solidFill>
            <a:ln w="9525">
              <a:noFill/>
              <a:round/>
              <a:headEnd/>
              <a:tailEnd/>
            </a:ln>
          </p:spPr>
          <p:txBody>
            <a:bodyPr/>
            <a:lstStyle/>
            <a:p>
              <a:endParaRPr lang="nb-NO">
                <a:solidFill>
                  <a:srgbClr val="000000"/>
                </a:solidFill>
              </a:endParaRPr>
            </a:p>
          </p:txBody>
        </p:sp>
        <p:sp>
          <p:nvSpPr>
            <p:cNvPr id="42" name="Freeform 5989"/>
            <p:cNvSpPr>
              <a:spLocks/>
            </p:cNvSpPr>
            <p:nvPr/>
          </p:nvSpPr>
          <p:spPr bwMode="auto">
            <a:xfrm>
              <a:off x="5000921" y="4049060"/>
              <a:ext cx="6640" cy="17698"/>
            </a:xfrm>
            <a:custGeom>
              <a:avLst/>
              <a:gdLst>
                <a:gd name="T0" fmla="*/ 535482800 w 10"/>
                <a:gd name="T1" fmla="*/ 2147483647 h 28"/>
                <a:gd name="T2" fmla="*/ 535482800 w 10"/>
                <a:gd name="T3" fmla="*/ 2147483647 h 28"/>
                <a:gd name="T4" fmla="*/ 1070965600 w 10"/>
                <a:gd name="T5" fmla="*/ 2147483647 h 28"/>
                <a:gd name="T6" fmla="*/ 1606448400 w 10"/>
                <a:gd name="T7" fmla="*/ 2147483647 h 28"/>
                <a:gd name="T8" fmla="*/ 2141931200 w 10"/>
                <a:gd name="T9" fmla="*/ 2147483647 h 28"/>
                <a:gd name="T10" fmla="*/ 2141931200 w 10"/>
                <a:gd name="T11" fmla="*/ 2147483647 h 28"/>
                <a:gd name="T12" fmla="*/ 2147483647 w 10"/>
                <a:gd name="T13" fmla="*/ 1529202011 h 28"/>
                <a:gd name="T14" fmla="*/ 2141931200 w 10"/>
                <a:gd name="T15" fmla="*/ 1019468007 h 28"/>
                <a:gd name="T16" fmla="*/ 1606448400 w 10"/>
                <a:gd name="T17" fmla="*/ 509734004 h 28"/>
                <a:gd name="T18" fmla="*/ 1606448400 w 10"/>
                <a:gd name="T19" fmla="*/ 509734004 h 28"/>
                <a:gd name="T20" fmla="*/ 535482800 w 10"/>
                <a:gd name="T21" fmla="*/ 0 h 28"/>
                <a:gd name="T22" fmla="*/ 535482800 w 10"/>
                <a:gd name="T23" fmla="*/ 509734004 h 28"/>
                <a:gd name="T24" fmla="*/ 535482800 w 10"/>
                <a:gd name="T25" fmla="*/ 2147483647 h 28"/>
                <a:gd name="T26" fmla="*/ 535482800 w 10"/>
                <a:gd name="T27" fmla="*/ 2147483647 h 28"/>
                <a:gd name="T28" fmla="*/ 535482800 w 10"/>
                <a:gd name="T29" fmla="*/ 2147483647 h 28"/>
                <a:gd name="T30" fmla="*/ 535482800 w 10"/>
                <a:gd name="T31" fmla="*/ 2147483647 h 28"/>
                <a:gd name="T32" fmla="*/ 0 w 10"/>
                <a:gd name="T33" fmla="*/ 2147483647 h 28"/>
                <a:gd name="T34" fmla="*/ 535482800 w 10"/>
                <a:gd name="T35" fmla="*/ 2147483647 h 28"/>
                <a:gd name="T36" fmla="*/ 535482800 w 10"/>
                <a:gd name="T37" fmla="*/ 2147483647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
                <a:gd name="T58" fmla="*/ 0 h 28"/>
                <a:gd name="T59" fmla="*/ 10 w 10"/>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 h="28">
                  <a:moveTo>
                    <a:pt x="2" y="28"/>
                  </a:moveTo>
                  <a:lnTo>
                    <a:pt x="2" y="28"/>
                  </a:lnTo>
                  <a:lnTo>
                    <a:pt x="4" y="28"/>
                  </a:lnTo>
                  <a:lnTo>
                    <a:pt x="6" y="26"/>
                  </a:lnTo>
                  <a:lnTo>
                    <a:pt x="8" y="16"/>
                  </a:lnTo>
                  <a:lnTo>
                    <a:pt x="10" y="6"/>
                  </a:lnTo>
                  <a:lnTo>
                    <a:pt x="8" y="4"/>
                  </a:lnTo>
                  <a:lnTo>
                    <a:pt x="6" y="2"/>
                  </a:lnTo>
                  <a:lnTo>
                    <a:pt x="2" y="0"/>
                  </a:lnTo>
                  <a:lnTo>
                    <a:pt x="2" y="2"/>
                  </a:lnTo>
                  <a:lnTo>
                    <a:pt x="2" y="12"/>
                  </a:lnTo>
                  <a:lnTo>
                    <a:pt x="2" y="18"/>
                  </a:lnTo>
                  <a:lnTo>
                    <a:pt x="2" y="22"/>
                  </a:lnTo>
                  <a:lnTo>
                    <a:pt x="0" y="24"/>
                  </a:lnTo>
                  <a:lnTo>
                    <a:pt x="2" y="28"/>
                  </a:lnTo>
                  <a:close/>
                </a:path>
              </a:pathLst>
            </a:custGeom>
            <a:solidFill>
              <a:srgbClr val="666666"/>
            </a:solidFill>
            <a:ln w="9525">
              <a:noFill/>
              <a:round/>
              <a:headEnd/>
              <a:tailEnd/>
            </a:ln>
          </p:spPr>
          <p:txBody>
            <a:bodyPr/>
            <a:lstStyle/>
            <a:p>
              <a:endParaRPr lang="nb-NO">
                <a:solidFill>
                  <a:srgbClr val="000000"/>
                </a:solidFill>
              </a:endParaRPr>
            </a:p>
          </p:txBody>
        </p:sp>
        <p:sp>
          <p:nvSpPr>
            <p:cNvPr id="43" name="Freeform 5990"/>
            <p:cNvSpPr>
              <a:spLocks/>
            </p:cNvSpPr>
            <p:nvPr/>
          </p:nvSpPr>
          <p:spPr bwMode="auto">
            <a:xfrm>
              <a:off x="5000921" y="4135340"/>
              <a:ext cx="6640" cy="11061"/>
            </a:xfrm>
            <a:custGeom>
              <a:avLst/>
              <a:gdLst>
                <a:gd name="T0" fmla="*/ 892471333 w 12"/>
                <a:gd name="T1" fmla="*/ 2147483647 h 18"/>
                <a:gd name="T2" fmla="*/ 892471333 w 12"/>
                <a:gd name="T3" fmla="*/ 2147483647 h 18"/>
                <a:gd name="T4" fmla="*/ 1338707000 w 12"/>
                <a:gd name="T5" fmla="*/ 2147483647 h 18"/>
                <a:gd name="T6" fmla="*/ 2147483647 w 12"/>
                <a:gd name="T7" fmla="*/ 2147483647 h 18"/>
                <a:gd name="T8" fmla="*/ 2147483647 w 12"/>
                <a:gd name="T9" fmla="*/ 495563525 h 18"/>
                <a:gd name="T10" fmla="*/ 2147483647 w 12"/>
                <a:gd name="T11" fmla="*/ 495563525 h 18"/>
                <a:gd name="T12" fmla="*/ 2147483647 w 12"/>
                <a:gd name="T13" fmla="*/ 0 h 18"/>
                <a:gd name="T14" fmla="*/ 2147483647 w 12"/>
                <a:gd name="T15" fmla="*/ 495563525 h 18"/>
                <a:gd name="T16" fmla="*/ 892471333 w 12"/>
                <a:gd name="T17" fmla="*/ 1982254100 h 18"/>
                <a:gd name="T18" fmla="*/ 0 w 12"/>
                <a:gd name="T19" fmla="*/ 2147483647 h 18"/>
                <a:gd name="T20" fmla="*/ 0 w 12"/>
                <a:gd name="T21" fmla="*/ 2147483647 h 18"/>
                <a:gd name="T22" fmla="*/ 892471333 w 12"/>
                <a:gd name="T23" fmla="*/ 2147483647 h 18"/>
                <a:gd name="T24" fmla="*/ 892471333 w 12"/>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8"/>
                <a:gd name="T41" fmla="*/ 12 w 1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8">
                  <a:moveTo>
                    <a:pt x="4" y="18"/>
                  </a:moveTo>
                  <a:lnTo>
                    <a:pt x="4" y="18"/>
                  </a:lnTo>
                  <a:lnTo>
                    <a:pt x="6" y="16"/>
                  </a:lnTo>
                  <a:lnTo>
                    <a:pt x="10" y="12"/>
                  </a:lnTo>
                  <a:lnTo>
                    <a:pt x="12" y="2"/>
                  </a:lnTo>
                  <a:lnTo>
                    <a:pt x="12" y="0"/>
                  </a:lnTo>
                  <a:lnTo>
                    <a:pt x="10" y="2"/>
                  </a:lnTo>
                  <a:lnTo>
                    <a:pt x="4" y="8"/>
                  </a:lnTo>
                  <a:lnTo>
                    <a:pt x="0" y="14"/>
                  </a:lnTo>
                  <a:lnTo>
                    <a:pt x="0" y="18"/>
                  </a:lnTo>
                  <a:lnTo>
                    <a:pt x="4" y="18"/>
                  </a:lnTo>
                  <a:close/>
                </a:path>
              </a:pathLst>
            </a:custGeom>
            <a:solidFill>
              <a:srgbClr val="666666"/>
            </a:solidFill>
            <a:ln w="9525">
              <a:noFill/>
              <a:round/>
              <a:headEnd/>
              <a:tailEnd/>
            </a:ln>
          </p:spPr>
          <p:txBody>
            <a:bodyPr/>
            <a:lstStyle/>
            <a:p>
              <a:endParaRPr lang="nb-NO">
                <a:solidFill>
                  <a:srgbClr val="000000"/>
                </a:solidFill>
              </a:endParaRPr>
            </a:p>
          </p:txBody>
        </p:sp>
        <p:sp>
          <p:nvSpPr>
            <p:cNvPr id="44" name="Freeform 5991"/>
            <p:cNvSpPr>
              <a:spLocks/>
            </p:cNvSpPr>
            <p:nvPr/>
          </p:nvSpPr>
          <p:spPr bwMode="auto">
            <a:xfrm>
              <a:off x="4606978" y="2699566"/>
              <a:ext cx="4426" cy="4425"/>
            </a:xfrm>
            <a:custGeom>
              <a:avLst/>
              <a:gdLst>
                <a:gd name="T0" fmla="*/ 892336925 w 4"/>
                <a:gd name="T1" fmla="*/ 1784270625 h 8"/>
                <a:gd name="T2" fmla="*/ 892336925 w 4"/>
                <a:gd name="T3" fmla="*/ 1784270625 h 8"/>
                <a:gd name="T4" fmla="*/ 1784673850 w 4"/>
                <a:gd name="T5" fmla="*/ 1338202416 h 8"/>
                <a:gd name="T6" fmla="*/ 1784673850 w 4"/>
                <a:gd name="T7" fmla="*/ 0 h 8"/>
                <a:gd name="T8" fmla="*/ 1784673850 w 4"/>
                <a:gd name="T9" fmla="*/ 0 h 8"/>
                <a:gd name="T10" fmla="*/ 1784673850 w 4"/>
                <a:gd name="T11" fmla="*/ 0 h 8"/>
                <a:gd name="T12" fmla="*/ 892336925 w 4"/>
                <a:gd name="T13" fmla="*/ 0 h 8"/>
                <a:gd name="T14" fmla="*/ 0 w 4"/>
                <a:gd name="T15" fmla="*/ 446067656 h 8"/>
                <a:gd name="T16" fmla="*/ 0 w 4"/>
                <a:gd name="T17" fmla="*/ 1338202416 h 8"/>
                <a:gd name="T18" fmla="*/ 0 w 4"/>
                <a:gd name="T19" fmla="*/ 1784270625 h 8"/>
                <a:gd name="T20" fmla="*/ 892336925 w 4"/>
                <a:gd name="T21" fmla="*/ 1784270625 h 8"/>
                <a:gd name="T22" fmla="*/ 892336925 w 4"/>
                <a:gd name="T23" fmla="*/ 1784270625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8"/>
                <a:gd name="T38" fmla="*/ 4 w 4"/>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8">
                  <a:moveTo>
                    <a:pt x="2" y="8"/>
                  </a:moveTo>
                  <a:lnTo>
                    <a:pt x="2" y="8"/>
                  </a:lnTo>
                  <a:lnTo>
                    <a:pt x="4" y="6"/>
                  </a:lnTo>
                  <a:lnTo>
                    <a:pt x="4" y="0"/>
                  </a:lnTo>
                  <a:lnTo>
                    <a:pt x="2" y="0"/>
                  </a:lnTo>
                  <a:lnTo>
                    <a:pt x="0" y="2"/>
                  </a:lnTo>
                  <a:lnTo>
                    <a:pt x="0" y="6"/>
                  </a:lnTo>
                  <a:lnTo>
                    <a:pt x="0" y="8"/>
                  </a:lnTo>
                  <a:lnTo>
                    <a:pt x="2" y="8"/>
                  </a:lnTo>
                  <a:close/>
                </a:path>
              </a:pathLst>
            </a:custGeom>
            <a:solidFill>
              <a:srgbClr val="666666"/>
            </a:solidFill>
            <a:ln w="9525">
              <a:noFill/>
              <a:round/>
              <a:headEnd/>
              <a:tailEnd/>
            </a:ln>
          </p:spPr>
          <p:txBody>
            <a:bodyPr/>
            <a:lstStyle/>
            <a:p>
              <a:endParaRPr lang="nb-NO">
                <a:solidFill>
                  <a:srgbClr val="000000"/>
                </a:solidFill>
              </a:endParaRPr>
            </a:p>
          </p:txBody>
        </p:sp>
        <p:sp>
          <p:nvSpPr>
            <p:cNvPr id="45" name="Freeform 5992"/>
            <p:cNvSpPr>
              <a:spLocks/>
            </p:cNvSpPr>
            <p:nvPr/>
          </p:nvSpPr>
          <p:spPr bwMode="auto">
            <a:xfrm>
              <a:off x="4611405" y="2646471"/>
              <a:ext cx="4426" cy="6638"/>
            </a:xfrm>
            <a:custGeom>
              <a:avLst/>
              <a:gdLst>
                <a:gd name="T0" fmla="*/ 0 w 8"/>
                <a:gd name="T1" fmla="*/ 0 h 12"/>
                <a:gd name="T2" fmla="*/ 0 w 8"/>
                <a:gd name="T3" fmla="*/ 0 h 12"/>
                <a:gd name="T4" fmla="*/ 0 w 8"/>
                <a:gd name="T5" fmla="*/ 1784405033 h 12"/>
                <a:gd name="T6" fmla="*/ 446168463 w 8"/>
                <a:gd name="T7" fmla="*/ 2147483647 h 12"/>
                <a:gd name="T8" fmla="*/ 1338504834 w 8"/>
                <a:gd name="T9" fmla="*/ 2147483647 h 12"/>
                <a:gd name="T10" fmla="*/ 1338504834 w 8"/>
                <a:gd name="T11" fmla="*/ 2147483647 h 12"/>
                <a:gd name="T12" fmla="*/ 1784673850 w 8"/>
                <a:gd name="T13" fmla="*/ 2147483647 h 12"/>
                <a:gd name="T14" fmla="*/ 1338504834 w 8"/>
                <a:gd name="T15" fmla="*/ 2147483647 h 12"/>
                <a:gd name="T16" fmla="*/ 892336925 w 8"/>
                <a:gd name="T17" fmla="*/ 892202517 h 12"/>
                <a:gd name="T18" fmla="*/ 0 w 8"/>
                <a:gd name="T19" fmla="*/ 0 h 12"/>
                <a:gd name="T20" fmla="*/ 0 w 8"/>
                <a:gd name="T21" fmla="*/ 0 h 12"/>
                <a:gd name="T22" fmla="*/ 0 w 8"/>
                <a:gd name="T23" fmla="*/ 0 h 12"/>
                <a:gd name="T24" fmla="*/ 0 w 8"/>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12"/>
                <a:gd name="T41" fmla="*/ 8 w 8"/>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12">
                  <a:moveTo>
                    <a:pt x="0" y="0"/>
                  </a:moveTo>
                  <a:lnTo>
                    <a:pt x="0" y="0"/>
                  </a:lnTo>
                  <a:lnTo>
                    <a:pt x="0" y="8"/>
                  </a:lnTo>
                  <a:lnTo>
                    <a:pt x="2" y="10"/>
                  </a:lnTo>
                  <a:lnTo>
                    <a:pt x="6" y="12"/>
                  </a:lnTo>
                  <a:lnTo>
                    <a:pt x="8" y="12"/>
                  </a:lnTo>
                  <a:lnTo>
                    <a:pt x="6" y="10"/>
                  </a:lnTo>
                  <a:lnTo>
                    <a:pt x="4" y="4"/>
                  </a:lnTo>
                  <a:lnTo>
                    <a:pt x="0" y="0"/>
                  </a:lnTo>
                  <a:close/>
                </a:path>
              </a:pathLst>
            </a:custGeom>
            <a:solidFill>
              <a:srgbClr val="666666"/>
            </a:solidFill>
            <a:ln w="9525">
              <a:noFill/>
              <a:round/>
              <a:headEnd/>
              <a:tailEnd/>
            </a:ln>
          </p:spPr>
          <p:txBody>
            <a:bodyPr/>
            <a:lstStyle/>
            <a:p>
              <a:endParaRPr lang="nb-NO">
                <a:solidFill>
                  <a:srgbClr val="000000"/>
                </a:solidFill>
              </a:endParaRPr>
            </a:p>
          </p:txBody>
        </p:sp>
        <p:sp>
          <p:nvSpPr>
            <p:cNvPr id="46" name="Freeform 5993"/>
            <p:cNvSpPr>
              <a:spLocks/>
            </p:cNvSpPr>
            <p:nvPr/>
          </p:nvSpPr>
          <p:spPr bwMode="auto">
            <a:xfrm>
              <a:off x="4569355" y="2646471"/>
              <a:ext cx="44263" cy="35397"/>
            </a:xfrm>
            <a:custGeom>
              <a:avLst/>
              <a:gdLst>
                <a:gd name="T0" fmla="*/ 2147483647 w 70"/>
                <a:gd name="T1" fmla="*/ 2147483647 h 56"/>
                <a:gd name="T2" fmla="*/ 2147483647 w 70"/>
                <a:gd name="T3" fmla="*/ 2147483647 h 56"/>
                <a:gd name="T4" fmla="*/ 2147483647 w 70"/>
                <a:gd name="T5" fmla="*/ 2147483647 h 56"/>
                <a:gd name="T6" fmla="*/ 2147483647 w 70"/>
                <a:gd name="T7" fmla="*/ 2147483647 h 56"/>
                <a:gd name="T8" fmla="*/ 2147483647 w 70"/>
                <a:gd name="T9" fmla="*/ 2147483647 h 56"/>
                <a:gd name="T10" fmla="*/ 2147483647 w 70"/>
                <a:gd name="T11" fmla="*/ 2147483647 h 56"/>
                <a:gd name="T12" fmla="*/ 2147483647 w 70"/>
                <a:gd name="T13" fmla="*/ 2147483647 h 56"/>
                <a:gd name="T14" fmla="*/ 2147483647 w 70"/>
                <a:gd name="T15" fmla="*/ 2147483647 h 56"/>
                <a:gd name="T16" fmla="*/ 2147483647 w 70"/>
                <a:gd name="T17" fmla="*/ 2147483647 h 56"/>
                <a:gd name="T18" fmla="*/ 2147483647 w 70"/>
                <a:gd name="T19" fmla="*/ 2147483647 h 56"/>
                <a:gd name="T20" fmla="*/ 2147483647 w 70"/>
                <a:gd name="T21" fmla="*/ 2147483647 h 56"/>
                <a:gd name="T22" fmla="*/ 2147483647 w 70"/>
                <a:gd name="T23" fmla="*/ 509748404 h 56"/>
                <a:gd name="T24" fmla="*/ 2147483647 w 70"/>
                <a:gd name="T25" fmla="*/ 509748404 h 56"/>
                <a:gd name="T26" fmla="*/ 2147483647 w 70"/>
                <a:gd name="T27" fmla="*/ 0 h 56"/>
                <a:gd name="T28" fmla="*/ 2147483647 w 70"/>
                <a:gd name="T29" fmla="*/ 0 h 56"/>
                <a:gd name="T30" fmla="*/ 2039765506 w 70"/>
                <a:gd name="T31" fmla="*/ 509748404 h 56"/>
                <a:gd name="T32" fmla="*/ 509941376 w 70"/>
                <a:gd name="T33" fmla="*/ 1019496809 h 56"/>
                <a:gd name="T34" fmla="*/ 0 w 70"/>
                <a:gd name="T35" fmla="*/ 1529245213 h 56"/>
                <a:gd name="T36" fmla="*/ 0 w 70"/>
                <a:gd name="T37" fmla="*/ 2038993618 h 56"/>
                <a:gd name="T38" fmla="*/ 0 w 70"/>
                <a:gd name="T39" fmla="*/ 2038993618 h 56"/>
                <a:gd name="T40" fmla="*/ 2039765506 w 70"/>
                <a:gd name="T41" fmla="*/ 2038993618 h 56"/>
                <a:gd name="T42" fmla="*/ 2147483647 w 70"/>
                <a:gd name="T43" fmla="*/ 2147483647 h 56"/>
                <a:gd name="T44" fmla="*/ 2147483647 w 70"/>
                <a:gd name="T45" fmla="*/ 2147483647 h 56"/>
                <a:gd name="T46" fmla="*/ 2147483647 w 70"/>
                <a:gd name="T47" fmla="*/ 2147483647 h 56"/>
                <a:gd name="T48" fmla="*/ 2147483647 w 70"/>
                <a:gd name="T49" fmla="*/ 2147483647 h 56"/>
                <a:gd name="T50" fmla="*/ 2147483647 w 70"/>
                <a:gd name="T51" fmla="*/ 2147483647 h 56"/>
                <a:gd name="T52" fmla="*/ 2147483647 w 70"/>
                <a:gd name="T53" fmla="*/ 2147483647 h 56"/>
                <a:gd name="T54" fmla="*/ 2147483647 w 70"/>
                <a:gd name="T55" fmla="*/ 2147483647 h 56"/>
                <a:gd name="T56" fmla="*/ 2147483647 w 70"/>
                <a:gd name="T57" fmla="*/ 2147483647 h 56"/>
                <a:gd name="T58" fmla="*/ 2147483647 w 70"/>
                <a:gd name="T59" fmla="*/ 2147483647 h 56"/>
                <a:gd name="T60" fmla="*/ 2147483647 w 70"/>
                <a:gd name="T61" fmla="*/ 2147483647 h 56"/>
                <a:gd name="T62" fmla="*/ 2147483647 w 70"/>
                <a:gd name="T63" fmla="*/ 2147483647 h 56"/>
                <a:gd name="T64" fmla="*/ 2147483647 w 70"/>
                <a:gd name="T65" fmla="*/ 2147483647 h 56"/>
                <a:gd name="T66" fmla="*/ 2147483647 w 70"/>
                <a:gd name="T67" fmla="*/ 2147483647 h 56"/>
                <a:gd name="T68" fmla="*/ 2147483647 w 70"/>
                <a:gd name="T69" fmla="*/ 2147483647 h 56"/>
                <a:gd name="T70" fmla="*/ 2147483647 w 70"/>
                <a:gd name="T71" fmla="*/ 2147483647 h 56"/>
                <a:gd name="T72" fmla="*/ 2147483647 w 70"/>
                <a:gd name="T73" fmla="*/ 2147483647 h 56"/>
                <a:gd name="T74" fmla="*/ 2147483647 w 70"/>
                <a:gd name="T75" fmla="*/ 2147483647 h 56"/>
                <a:gd name="T76" fmla="*/ 2147483647 w 70"/>
                <a:gd name="T77" fmla="*/ 2147483647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56"/>
                <a:gd name="T119" fmla="*/ 70 w 70"/>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56">
                  <a:moveTo>
                    <a:pt x="62" y="46"/>
                  </a:moveTo>
                  <a:lnTo>
                    <a:pt x="62" y="46"/>
                  </a:lnTo>
                  <a:lnTo>
                    <a:pt x="58" y="42"/>
                  </a:lnTo>
                  <a:lnTo>
                    <a:pt x="56" y="36"/>
                  </a:lnTo>
                  <a:lnTo>
                    <a:pt x="52" y="22"/>
                  </a:lnTo>
                  <a:lnTo>
                    <a:pt x="52" y="18"/>
                  </a:lnTo>
                  <a:lnTo>
                    <a:pt x="50" y="16"/>
                  </a:lnTo>
                  <a:lnTo>
                    <a:pt x="44" y="16"/>
                  </a:lnTo>
                  <a:lnTo>
                    <a:pt x="36" y="14"/>
                  </a:lnTo>
                  <a:lnTo>
                    <a:pt x="30" y="10"/>
                  </a:lnTo>
                  <a:lnTo>
                    <a:pt x="22" y="2"/>
                  </a:lnTo>
                  <a:lnTo>
                    <a:pt x="20" y="0"/>
                  </a:lnTo>
                  <a:lnTo>
                    <a:pt x="16" y="0"/>
                  </a:lnTo>
                  <a:lnTo>
                    <a:pt x="8" y="2"/>
                  </a:lnTo>
                  <a:lnTo>
                    <a:pt x="2" y="4"/>
                  </a:lnTo>
                  <a:lnTo>
                    <a:pt x="0" y="6"/>
                  </a:lnTo>
                  <a:lnTo>
                    <a:pt x="0" y="8"/>
                  </a:lnTo>
                  <a:lnTo>
                    <a:pt x="8" y="8"/>
                  </a:lnTo>
                  <a:lnTo>
                    <a:pt x="24" y="16"/>
                  </a:lnTo>
                  <a:lnTo>
                    <a:pt x="30" y="22"/>
                  </a:lnTo>
                  <a:lnTo>
                    <a:pt x="32" y="28"/>
                  </a:lnTo>
                  <a:lnTo>
                    <a:pt x="34" y="30"/>
                  </a:lnTo>
                  <a:lnTo>
                    <a:pt x="38" y="32"/>
                  </a:lnTo>
                  <a:lnTo>
                    <a:pt x="44" y="32"/>
                  </a:lnTo>
                  <a:lnTo>
                    <a:pt x="46" y="36"/>
                  </a:lnTo>
                  <a:lnTo>
                    <a:pt x="52" y="42"/>
                  </a:lnTo>
                  <a:lnTo>
                    <a:pt x="58" y="50"/>
                  </a:lnTo>
                  <a:lnTo>
                    <a:pt x="64" y="56"/>
                  </a:lnTo>
                  <a:lnTo>
                    <a:pt x="68" y="56"/>
                  </a:lnTo>
                  <a:lnTo>
                    <a:pt x="70" y="54"/>
                  </a:lnTo>
                  <a:lnTo>
                    <a:pt x="68" y="50"/>
                  </a:lnTo>
                  <a:lnTo>
                    <a:pt x="62" y="46"/>
                  </a:lnTo>
                  <a:close/>
                </a:path>
              </a:pathLst>
            </a:custGeom>
            <a:solidFill>
              <a:srgbClr val="666666"/>
            </a:solidFill>
            <a:ln w="9525">
              <a:noFill/>
              <a:round/>
              <a:headEnd/>
              <a:tailEnd/>
            </a:ln>
          </p:spPr>
          <p:txBody>
            <a:bodyPr/>
            <a:lstStyle/>
            <a:p>
              <a:endParaRPr lang="nb-NO">
                <a:solidFill>
                  <a:srgbClr val="000000"/>
                </a:solidFill>
              </a:endParaRPr>
            </a:p>
          </p:txBody>
        </p:sp>
        <p:sp>
          <p:nvSpPr>
            <p:cNvPr id="47" name="Freeform 5994"/>
            <p:cNvSpPr>
              <a:spLocks/>
            </p:cNvSpPr>
            <p:nvPr/>
          </p:nvSpPr>
          <p:spPr bwMode="auto">
            <a:xfrm>
              <a:off x="4640176" y="2602225"/>
              <a:ext cx="11065" cy="4425"/>
            </a:xfrm>
            <a:custGeom>
              <a:avLst/>
              <a:gdLst>
                <a:gd name="T0" fmla="*/ 0 w 16"/>
                <a:gd name="T1" fmla="*/ 1338202416 h 8"/>
                <a:gd name="T2" fmla="*/ 0 w 16"/>
                <a:gd name="T3" fmla="*/ 1338202416 h 8"/>
                <a:gd name="T4" fmla="*/ 557710578 w 16"/>
                <a:gd name="T5" fmla="*/ 1784270625 h 8"/>
                <a:gd name="T6" fmla="*/ 1115421156 w 16"/>
                <a:gd name="T7" fmla="*/ 1784270625 h 8"/>
                <a:gd name="T8" fmla="*/ 2147483647 w 16"/>
                <a:gd name="T9" fmla="*/ 1338202416 h 8"/>
                <a:gd name="T10" fmla="*/ 2147483647 w 16"/>
                <a:gd name="T11" fmla="*/ 1338202416 h 8"/>
                <a:gd name="T12" fmla="*/ 2147483647 w 16"/>
                <a:gd name="T13" fmla="*/ 1338202416 h 8"/>
                <a:gd name="T14" fmla="*/ 2147483647 w 16"/>
                <a:gd name="T15" fmla="*/ 892135313 h 8"/>
                <a:gd name="T16" fmla="*/ 2147483647 w 16"/>
                <a:gd name="T17" fmla="*/ 446067656 h 8"/>
                <a:gd name="T18" fmla="*/ 1673131043 w 16"/>
                <a:gd name="T19" fmla="*/ 0 h 8"/>
                <a:gd name="T20" fmla="*/ 557710578 w 16"/>
                <a:gd name="T21" fmla="*/ 446067656 h 8"/>
                <a:gd name="T22" fmla="*/ 0 w 16"/>
                <a:gd name="T23" fmla="*/ 1338202416 h 8"/>
                <a:gd name="T24" fmla="*/ 0 w 16"/>
                <a:gd name="T25" fmla="*/ 1338202416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8"/>
                <a:gd name="T41" fmla="*/ 16 w 16"/>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8">
                  <a:moveTo>
                    <a:pt x="0" y="6"/>
                  </a:moveTo>
                  <a:lnTo>
                    <a:pt x="0" y="6"/>
                  </a:lnTo>
                  <a:lnTo>
                    <a:pt x="2" y="8"/>
                  </a:lnTo>
                  <a:lnTo>
                    <a:pt x="4" y="8"/>
                  </a:lnTo>
                  <a:lnTo>
                    <a:pt x="14" y="6"/>
                  </a:lnTo>
                  <a:lnTo>
                    <a:pt x="16" y="6"/>
                  </a:lnTo>
                  <a:lnTo>
                    <a:pt x="16" y="4"/>
                  </a:lnTo>
                  <a:lnTo>
                    <a:pt x="12" y="2"/>
                  </a:lnTo>
                  <a:lnTo>
                    <a:pt x="6" y="0"/>
                  </a:lnTo>
                  <a:lnTo>
                    <a:pt x="2" y="2"/>
                  </a:lnTo>
                  <a:lnTo>
                    <a:pt x="0" y="6"/>
                  </a:lnTo>
                  <a:close/>
                </a:path>
              </a:pathLst>
            </a:custGeom>
            <a:solidFill>
              <a:srgbClr val="666666"/>
            </a:solidFill>
            <a:ln w="9525">
              <a:noFill/>
              <a:round/>
              <a:headEnd/>
              <a:tailEnd/>
            </a:ln>
          </p:spPr>
          <p:txBody>
            <a:bodyPr/>
            <a:lstStyle/>
            <a:p>
              <a:endParaRPr lang="nb-NO">
                <a:solidFill>
                  <a:srgbClr val="000000"/>
                </a:solidFill>
              </a:endParaRPr>
            </a:p>
          </p:txBody>
        </p:sp>
        <p:sp>
          <p:nvSpPr>
            <p:cNvPr id="48" name="Freeform 5995"/>
            <p:cNvSpPr>
              <a:spLocks/>
            </p:cNvSpPr>
            <p:nvPr/>
          </p:nvSpPr>
          <p:spPr bwMode="auto">
            <a:xfrm>
              <a:off x="4649029" y="2690717"/>
              <a:ext cx="8853" cy="6638"/>
            </a:xfrm>
            <a:custGeom>
              <a:avLst/>
              <a:gdLst>
                <a:gd name="T0" fmla="*/ 2147483647 w 14"/>
                <a:gd name="T1" fmla="*/ 535321510 h 10"/>
                <a:gd name="T2" fmla="*/ 2147483647 w 14"/>
                <a:gd name="T3" fmla="*/ 535321510 h 10"/>
                <a:gd name="T4" fmla="*/ 2147483647 w 14"/>
                <a:gd name="T5" fmla="*/ 0 h 10"/>
                <a:gd name="T6" fmla="*/ 2147483647 w 14"/>
                <a:gd name="T7" fmla="*/ 0 h 10"/>
                <a:gd name="T8" fmla="*/ 2039857671 w 14"/>
                <a:gd name="T9" fmla="*/ 535321510 h 10"/>
                <a:gd name="T10" fmla="*/ 509964418 w 14"/>
                <a:gd name="T11" fmla="*/ 1070643020 h 10"/>
                <a:gd name="T12" fmla="*/ 0 w 14"/>
                <a:gd name="T13" fmla="*/ 2141286040 h 10"/>
                <a:gd name="T14" fmla="*/ 0 w 14"/>
                <a:gd name="T15" fmla="*/ 2141286040 h 10"/>
                <a:gd name="T16" fmla="*/ 0 w 14"/>
                <a:gd name="T17" fmla="*/ 2147483647 h 10"/>
                <a:gd name="T18" fmla="*/ 509964418 w 14"/>
                <a:gd name="T19" fmla="*/ 2147483647 h 10"/>
                <a:gd name="T20" fmla="*/ 2039857671 w 14"/>
                <a:gd name="T21" fmla="*/ 2141286040 h 10"/>
                <a:gd name="T22" fmla="*/ 2147483647 w 14"/>
                <a:gd name="T23" fmla="*/ 1070643020 h 10"/>
                <a:gd name="T24" fmla="*/ 2147483647 w 14"/>
                <a:gd name="T25" fmla="*/ 535321510 h 10"/>
                <a:gd name="T26" fmla="*/ 2147483647 w 14"/>
                <a:gd name="T27" fmla="*/ 535321510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10"/>
                <a:gd name="T44" fmla="*/ 14 w 14"/>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10">
                  <a:moveTo>
                    <a:pt x="14" y="2"/>
                  </a:moveTo>
                  <a:lnTo>
                    <a:pt x="14" y="2"/>
                  </a:lnTo>
                  <a:lnTo>
                    <a:pt x="14" y="0"/>
                  </a:lnTo>
                  <a:lnTo>
                    <a:pt x="12" y="0"/>
                  </a:lnTo>
                  <a:lnTo>
                    <a:pt x="8" y="2"/>
                  </a:lnTo>
                  <a:lnTo>
                    <a:pt x="2" y="4"/>
                  </a:lnTo>
                  <a:lnTo>
                    <a:pt x="0" y="8"/>
                  </a:lnTo>
                  <a:lnTo>
                    <a:pt x="0" y="10"/>
                  </a:lnTo>
                  <a:lnTo>
                    <a:pt x="2" y="10"/>
                  </a:lnTo>
                  <a:lnTo>
                    <a:pt x="8" y="8"/>
                  </a:lnTo>
                  <a:lnTo>
                    <a:pt x="12" y="4"/>
                  </a:lnTo>
                  <a:lnTo>
                    <a:pt x="14" y="2"/>
                  </a:lnTo>
                  <a:close/>
                </a:path>
              </a:pathLst>
            </a:custGeom>
            <a:solidFill>
              <a:srgbClr val="666666"/>
            </a:solidFill>
            <a:ln w="9525">
              <a:noFill/>
              <a:round/>
              <a:headEnd/>
              <a:tailEnd/>
            </a:ln>
          </p:spPr>
          <p:txBody>
            <a:bodyPr/>
            <a:lstStyle/>
            <a:p>
              <a:endParaRPr lang="nb-NO">
                <a:solidFill>
                  <a:srgbClr val="000000"/>
                </a:solidFill>
              </a:endParaRPr>
            </a:p>
          </p:txBody>
        </p:sp>
        <p:sp>
          <p:nvSpPr>
            <p:cNvPr id="49" name="Freeform 5996"/>
            <p:cNvSpPr>
              <a:spLocks/>
            </p:cNvSpPr>
            <p:nvPr/>
          </p:nvSpPr>
          <p:spPr bwMode="auto">
            <a:xfrm>
              <a:off x="4646815" y="2659745"/>
              <a:ext cx="6640" cy="15487"/>
            </a:xfrm>
            <a:custGeom>
              <a:avLst/>
              <a:gdLst>
                <a:gd name="T0" fmla="*/ 1338707000 w 12"/>
                <a:gd name="T1" fmla="*/ 2147483647 h 24"/>
                <a:gd name="T2" fmla="*/ 1338707000 w 12"/>
                <a:gd name="T3" fmla="*/ 2147483647 h 24"/>
                <a:gd name="T4" fmla="*/ 2147483647 w 12"/>
                <a:gd name="T5" fmla="*/ 2147483647 h 24"/>
                <a:gd name="T6" fmla="*/ 2147483647 w 12"/>
                <a:gd name="T7" fmla="*/ 2147483647 h 24"/>
                <a:gd name="T8" fmla="*/ 2147483647 w 12"/>
                <a:gd name="T9" fmla="*/ 2147483647 h 24"/>
                <a:gd name="T10" fmla="*/ 2147483647 w 12"/>
                <a:gd name="T11" fmla="*/ 2081581858 h 24"/>
                <a:gd name="T12" fmla="*/ 2147483647 w 12"/>
                <a:gd name="T13" fmla="*/ 1040790929 h 24"/>
                <a:gd name="T14" fmla="*/ 1784942667 w 12"/>
                <a:gd name="T15" fmla="*/ 0 h 24"/>
                <a:gd name="T16" fmla="*/ 1338707000 w 12"/>
                <a:gd name="T17" fmla="*/ 0 h 24"/>
                <a:gd name="T18" fmla="*/ 446235667 w 12"/>
                <a:gd name="T19" fmla="*/ 0 h 24"/>
                <a:gd name="T20" fmla="*/ 446235667 w 12"/>
                <a:gd name="T21" fmla="*/ 0 h 24"/>
                <a:gd name="T22" fmla="*/ 0 w 12"/>
                <a:gd name="T23" fmla="*/ 520395465 h 24"/>
                <a:gd name="T24" fmla="*/ 0 w 12"/>
                <a:gd name="T25" fmla="*/ 1040790929 h 24"/>
                <a:gd name="T26" fmla="*/ 892471333 w 12"/>
                <a:gd name="T27" fmla="*/ 2081581858 h 24"/>
                <a:gd name="T28" fmla="*/ 892471333 w 12"/>
                <a:gd name="T29" fmla="*/ 2081581858 h 24"/>
                <a:gd name="T30" fmla="*/ 892471333 w 12"/>
                <a:gd name="T31" fmla="*/ 2147483647 h 24"/>
                <a:gd name="T32" fmla="*/ 446235667 w 12"/>
                <a:gd name="T33" fmla="*/ 2147483647 h 24"/>
                <a:gd name="T34" fmla="*/ 446235667 w 12"/>
                <a:gd name="T35" fmla="*/ 2147483647 h 24"/>
                <a:gd name="T36" fmla="*/ 446235667 w 12"/>
                <a:gd name="T37" fmla="*/ 2147483647 h 24"/>
                <a:gd name="T38" fmla="*/ 1338707000 w 12"/>
                <a:gd name="T39" fmla="*/ 2147483647 h 24"/>
                <a:gd name="T40" fmla="*/ 1338707000 w 12"/>
                <a:gd name="T41" fmla="*/ 2147483647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
                <a:gd name="T64" fmla="*/ 0 h 24"/>
                <a:gd name="T65" fmla="*/ 12 w 12"/>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 h="24">
                  <a:moveTo>
                    <a:pt x="6" y="24"/>
                  </a:moveTo>
                  <a:lnTo>
                    <a:pt x="6" y="24"/>
                  </a:lnTo>
                  <a:lnTo>
                    <a:pt x="10" y="20"/>
                  </a:lnTo>
                  <a:lnTo>
                    <a:pt x="12" y="16"/>
                  </a:lnTo>
                  <a:lnTo>
                    <a:pt x="12" y="12"/>
                  </a:lnTo>
                  <a:lnTo>
                    <a:pt x="12" y="8"/>
                  </a:lnTo>
                  <a:lnTo>
                    <a:pt x="12" y="4"/>
                  </a:lnTo>
                  <a:lnTo>
                    <a:pt x="8" y="0"/>
                  </a:lnTo>
                  <a:lnTo>
                    <a:pt x="6" y="0"/>
                  </a:lnTo>
                  <a:lnTo>
                    <a:pt x="2" y="0"/>
                  </a:lnTo>
                  <a:lnTo>
                    <a:pt x="0" y="2"/>
                  </a:lnTo>
                  <a:lnTo>
                    <a:pt x="0" y="4"/>
                  </a:lnTo>
                  <a:lnTo>
                    <a:pt x="4" y="8"/>
                  </a:lnTo>
                  <a:lnTo>
                    <a:pt x="4" y="12"/>
                  </a:lnTo>
                  <a:lnTo>
                    <a:pt x="2" y="18"/>
                  </a:lnTo>
                  <a:lnTo>
                    <a:pt x="2" y="24"/>
                  </a:lnTo>
                  <a:lnTo>
                    <a:pt x="6" y="24"/>
                  </a:lnTo>
                  <a:close/>
                </a:path>
              </a:pathLst>
            </a:custGeom>
            <a:solidFill>
              <a:srgbClr val="666666"/>
            </a:solidFill>
            <a:ln w="9525">
              <a:noFill/>
              <a:round/>
              <a:headEnd/>
              <a:tailEnd/>
            </a:ln>
          </p:spPr>
          <p:txBody>
            <a:bodyPr/>
            <a:lstStyle/>
            <a:p>
              <a:endParaRPr lang="nb-NO">
                <a:solidFill>
                  <a:srgbClr val="000000"/>
                </a:solidFill>
              </a:endParaRPr>
            </a:p>
          </p:txBody>
        </p:sp>
        <p:sp>
          <p:nvSpPr>
            <p:cNvPr id="50" name="Freeform 5997"/>
            <p:cNvSpPr>
              <a:spLocks/>
            </p:cNvSpPr>
            <p:nvPr/>
          </p:nvSpPr>
          <p:spPr bwMode="auto">
            <a:xfrm>
              <a:off x="4646815" y="2633197"/>
              <a:ext cx="17705" cy="13274"/>
            </a:xfrm>
            <a:custGeom>
              <a:avLst/>
              <a:gdLst>
                <a:gd name="T0" fmla="*/ 2147483647 w 30"/>
                <a:gd name="T1" fmla="*/ 0 h 22"/>
                <a:gd name="T2" fmla="*/ 2147483647 w 30"/>
                <a:gd name="T3" fmla="*/ 0 h 22"/>
                <a:gd name="T4" fmla="*/ 2147483647 w 30"/>
                <a:gd name="T5" fmla="*/ 0 h 22"/>
                <a:gd name="T6" fmla="*/ 2147483647 w 30"/>
                <a:gd name="T7" fmla="*/ 0 h 22"/>
                <a:gd name="T8" fmla="*/ 951879817 w 30"/>
                <a:gd name="T9" fmla="*/ 1459747814 h 22"/>
                <a:gd name="T10" fmla="*/ 951879817 w 30"/>
                <a:gd name="T11" fmla="*/ 1459747814 h 22"/>
                <a:gd name="T12" fmla="*/ 0 w 30"/>
                <a:gd name="T13" fmla="*/ 1946330418 h 22"/>
                <a:gd name="T14" fmla="*/ 0 w 30"/>
                <a:gd name="T15" fmla="*/ 2147483647 h 22"/>
                <a:gd name="T16" fmla="*/ 475939908 w 30"/>
                <a:gd name="T17" fmla="*/ 2147483647 h 22"/>
                <a:gd name="T18" fmla="*/ 1903759633 w 30"/>
                <a:gd name="T19" fmla="*/ 2147483647 h 22"/>
                <a:gd name="T20" fmla="*/ 2147483647 w 30"/>
                <a:gd name="T21" fmla="*/ 2147483647 h 22"/>
                <a:gd name="T22" fmla="*/ 2147483647 w 30"/>
                <a:gd name="T23" fmla="*/ 2147483647 h 22"/>
                <a:gd name="T24" fmla="*/ 2147483647 w 30"/>
                <a:gd name="T25" fmla="*/ 2147483647 h 22"/>
                <a:gd name="T26" fmla="*/ 2147483647 w 30"/>
                <a:gd name="T27" fmla="*/ 2147483647 h 22"/>
                <a:gd name="T28" fmla="*/ 2147483647 w 30"/>
                <a:gd name="T29" fmla="*/ 2147483647 h 22"/>
                <a:gd name="T30" fmla="*/ 2147483647 w 30"/>
                <a:gd name="T31" fmla="*/ 2147483647 h 22"/>
                <a:gd name="T32" fmla="*/ 2147483647 w 30"/>
                <a:gd name="T33" fmla="*/ 2147483647 h 22"/>
                <a:gd name="T34" fmla="*/ 2147483647 w 30"/>
                <a:gd name="T35" fmla="*/ 2147483647 h 22"/>
                <a:gd name="T36" fmla="*/ 2147483647 w 30"/>
                <a:gd name="T37" fmla="*/ 2147483647 h 22"/>
                <a:gd name="T38" fmla="*/ 2147483647 w 30"/>
                <a:gd name="T39" fmla="*/ 1946330418 h 22"/>
                <a:gd name="T40" fmla="*/ 2147483647 w 30"/>
                <a:gd name="T41" fmla="*/ 973165209 h 22"/>
                <a:gd name="T42" fmla="*/ 2147483647 w 30"/>
                <a:gd name="T43" fmla="*/ 486582605 h 22"/>
                <a:gd name="T44" fmla="*/ 2147483647 w 30"/>
                <a:gd name="T45" fmla="*/ 0 h 22"/>
                <a:gd name="T46" fmla="*/ 2147483647 w 30"/>
                <a:gd name="T47" fmla="*/ 0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
                <a:gd name="T73" fmla="*/ 0 h 22"/>
                <a:gd name="T74" fmla="*/ 30 w 30"/>
                <a:gd name="T75" fmla="*/ 22 h 2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 h="22">
                  <a:moveTo>
                    <a:pt x="20" y="0"/>
                  </a:moveTo>
                  <a:lnTo>
                    <a:pt x="20" y="0"/>
                  </a:lnTo>
                  <a:lnTo>
                    <a:pt x="16" y="0"/>
                  </a:lnTo>
                  <a:lnTo>
                    <a:pt x="14" y="0"/>
                  </a:lnTo>
                  <a:lnTo>
                    <a:pt x="4" y="6"/>
                  </a:lnTo>
                  <a:lnTo>
                    <a:pt x="0" y="8"/>
                  </a:lnTo>
                  <a:lnTo>
                    <a:pt x="0" y="10"/>
                  </a:lnTo>
                  <a:lnTo>
                    <a:pt x="2" y="14"/>
                  </a:lnTo>
                  <a:lnTo>
                    <a:pt x="8" y="18"/>
                  </a:lnTo>
                  <a:lnTo>
                    <a:pt x="16" y="22"/>
                  </a:lnTo>
                  <a:lnTo>
                    <a:pt x="22" y="22"/>
                  </a:lnTo>
                  <a:lnTo>
                    <a:pt x="28" y="20"/>
                  </a:lnTo>
                  <a:lnTo>
                    <a:pt x="30" y="20"/>
                  </a:lnTo>
                  <a:lnTo>
                    <a:pt x="30" y="16"/>
                  </a:lnTo>
                  <a:lnTo>
                    <a:pt x="30" y="14"/>
                  </a:lnTo>
                  <a:lnTo>
                    <a:pt x="28" y="12"/>
                  </a:lnTo>
                  <a:lnTo>
                    <a:pt x="22" y="8"/>
                  </a:lnTo>
                  <a:lnTo>
                    <a:pt x="22" y="4"/>
                  </a:lnTo>
                  <a:lnTo>
                    <a:pt x="22" y="2"/>
                  </a:lnTo>
                  <a:lnTo>
                    <a:pt x="20" y="0"/>
                  </a:lnTo>
                  <a:close/>
                </a:path>
              </a:pathLst>
            </a:custGeom>
            <a:solidFill>
              <a:srgbClr val="666666"/>
            </a:solidFill>
            <a:ln w="9525">
              <a:noFill/>
              <a:round/>
              <a:headEnd/>
              <a:tailEnd/>
            </a:ln>
          </p:spPr>
          <p:txBody>
            <a:bodyPr/>
            <a:lstStyle/>
            <a:p>
              <a:endParaRPr lang="nb-NO">
                <a:solidFill>
                  <a:srgbClr val="000000"/>
                </a:solidFill>
              </a:endParaRPr>
            </a:p>
          </p:txBody>
        </p:sp>
        <p:sp>
          <p:nvSpPr>
            <p:cNvPr id="51" name="Freeform 5998"/>
            <p:cNvSpPr>
              <a:spLocks/>
            </p:cNvSpPr>
            <p:nvPr/>
          </p:nvSpPr>
          <p:spPr bwMode="auto">
            <a:xfrm>
              <a:off x="4604766" y="2690717"/>
              <a:ext cx="4426" cy="4425"/>
            </a:xfrm>
            <a:custGeom>
              <a:avLst/>
              <a:gdLst>
                <a:gd name="T0" fmla="*/ 0 w 6"/>
                <a:gd name="T1" fmla="*/ 1784270625 h 8"/>
                <a:gd name="T2" fmla="*/ 0 w 6"/>
                <a:gd name="T3" fmla="*/ 1784270625 h 8"/>
                <a:gd name="T4" fmla="*/ 594891283 w 6"/>
                <a:gd name="T5" fmla="*/ 1784270625 h 8"/>
                <a:gd name="T6" fmla="*/ 1189782567 w 6"/>
                <a:gd name="T7" fmla="*/ 1338202416 h 8"/>
                <a:gd name="T8" fmla="*/ 1784673850 w 6"/>
                <a:gd name="T9" fmla="*/ 892135313 h 8"/>
                <a:gd name="T10" fmla="*/ 1189782567 w 6"/>
                <a:gd name="T11" fmla="*/ 446067656 h 8"/>
                <a:gd name="T12" fmla="*/ 1189782567 w 6"/>
                <a:gd name="T13" fmla="*/ 446067656 h 8"/>
                <a:gd name="T14" fmla="*/ 594891283 w 6"/>
                <a:gd name="T15" fmla="*/ 0 h 8"/>
                <a:gd name="T16" fmla="*/ 594891283 w 6"/>
                <a:gd name="T17" fmla="*/ 892135313 h 8"/>
                <a:gd name="T18" fmla="*/ 0 w 6"/>
                <a:gd name="T19" fmla="*/ 1338202416 h 8"/>
                <a:gd name="T20" fmla="*/ 0 w 6"/>
                <a:gd name="T21" fmla="*/ 1784270625 h 8"/>
                <a:gd name="T22" fmla="*/ 0 w 6"/>
                <a:gd name="T23" fmla="*/ 1784270625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8"/>
                <a:gd name="T38" fmla="*/ 6 w 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8">
                  <a:moveTo>
                    <a:pt x="0" y="8"/>
                  </a:moveTo>
                  <a:lnTo>
                    <a:pt x="0" y="8"/>
                  </a:lnTo>
                  <a:lnTo>
                    <a:pt x="2" y="8"/>
                  </a:lnTo>
                  <a:lnTo>
                    <a:pt x="4" y="6"/>
                  </a:lnTo>
                  <a:lnTo>
                    <a:pt x="6" y="4"/>
                  </a:lnTo>
                  <a:lnTo>
                    <a:pt x="4" y="2"/>
                  </a:lnTo>
                  <a:lnTo>
                    <a:pt x="2" y="0"/>
                  </a:lnTo>
                  <a:lnTo>
                    <a:pt x="2" y="4"/>
                  </a:lnTo>
                  <a:lnTo>
                    <a:pt x="0" y="6"/>
                  </a:lnTo>
                  <a:lnTo>
                    <a:pt x="0" y="8"/>
                  </a:lnTo>
                  <a:close/>
                </a:path>
              </a:pathLst>
            </a:custGeom>
            <a:solidFill>
              <a:srgbClr val="666666"/>
            </a:solidFill>
            <a:ln w="9525">
              <a:noFill/>
              <a:round/>
              <a:headEnd/>
              <a:tailEnd/>
            </a:ln>
          </p:spPr>
          <p:txBody>
            <a:bodyPr/>
            <a:lstStyle/>
            <a:p>
              <a:endParaRPr lang="nb-NO">
                <a:solidFill>
                  <a:srgbClr val="000000"/>
                </a:solidFill>
              </a:endParaRPr>
            </a:p>
          </p:txBody>
        </p:sp>
        <p:sp>
          <p:nvSpPr>
            <p:cNvPr id="52" name="Freeform 5999"/>
            <p:cNvSpPr>
              <a:spLocks/>
            </p:cNvSpPr>
            <p:nvPr/>
          </p:nvSpPr>
          <p:spPr bwMode="auto">
            <a:xfrm>
              <a:off x="4624684" y="2611074"/>
              <a:ext cx="11067" cy="6638"/>
            </a:xfrm>
            <a:custGeom>
              <a:avLst/>
              <a:gdLst>
                <a:gd name="T0" fmla="*/ 2147483647 w 16"/>
                <a:gd name="T1" fmla="*/ 0 h 12"/>
                <a:gd name="T2" fmla="*/ 2147483647 w 16"/>
                <a:gd name="T3" fmla="*/ 0 h 12"/>
                <a:gd name="T4" fmla="*/ 2147483647 w 16"/>
                <a:gd name="T5" fmla="*/ 0 h 12"/>
                <a:gd name="T6" fmla="*/ 1673433461 w 16"/>
                <a:gd name="T7" fmla="*/ 0 h 12"/>
                <a:gd name="T8" fmla="*/ 557811384 w 16"/>
                <a:gd name="T9" fmla="*/ 0 h 12"/>
                <a:gd name="T10" fmla="*/ 0 w 16"/>
                <a:gd name="T11" fmla="*/ 446101258 h 12"/>
                <a:gd name="T12" fmla="*/ 0 w 16"/>
                <a:gd name="T13" fmla="*/ 1338303775 h 12"/>
                <a:gd name="T14" fmla="*/ 0 w 16"/>
                <a:gd name="T15" fmla="*/ 1338303775 h 12"/>
                <a:gd name="T16" fmla="*/ 0 w 16"/>
                <a:gd name="T17" fmla="*/ 2147483647 h 12"/>
                <a:gd name="T18" fmla="*/ 557811384 w 16"/>
                <a:gd name="T19" fmla="*/ 2147483647 h 12"/>
                <a:gd name="T20" fmla="*/ 1115622769 w 16"/>
                <a:gd name="T21" fmla="*/ 2147483647 h 12"/>
                <a:gd name="T22" fmla="*/ 1673433461 w 16"/>
                <a:gd name="T23" fmla="*/ 1784405033 h 12"/>
                <a:gd name="T24" fmla="*/ 1673433461 w 16"/>
                <a:gd name="T25" fmla="*/ 1784405033 h 12"/>
                <a:gd name="T26" fmla="*/ 2147483647 w 16"/>
                <a:gd name="T27" fmla="*/ 1784405033 h 12"/>
                <a:gd name="T28" fmla="*/ 2147483647 w 16"/>
                <a:gd name="T29" fmla="*/ 1784405033 h 12"/>
                <a:gd name="T30" fmla="*/ 2147483647 w 16"/>
                <a:gd name="T31" fmla="*/ 2147483647 h 12"/>
                <a:gd name="T32" fmla="*/ 2147483647 w 16"/>
                <a:gd name="T33" fmla="*/ 2147483647 h 12"/>
                <a:gd name="T34" fmla="*/ 2147483647 w 16"/>
                <a:gd name="T35" fmla="*/ 2147483647 h 12"/>
                <a:gd name="T36" fmla="*/ 2147483647 w 16"/>
                <a:gd name="T37" fmla="*/ 2147483647 h 12"/>
                <a:gd name="T38" fmla="*/ 2147483647 w 16"/>
                <a:gd name="T39" fmla="*/ 0 h 12"/>
                <a:gd name="T40" fmla="*/ 2147483647 w 16"/>
                <a:gd name="T41" fmla="*/ 0 h 12"/>
                <a:gd name="T42" fmla="*/ 2147483647 w 16"/>
                <a:gd name="T43" fmla="*/ 0 h 12"/>
                <a:gd name="T44" fmla="*/ 2147483647 w 16"/>
                <a:gd name="T45" fmla="*/ 0 h 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
                <a:gd name="T70" fmla="*/ 0 h 12"/>
                <a:gd name="T71" fmla="*/ 16 w 16"/>
                <a:gd name="T72" fmla="*/ 12 h 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 h="12">
                  <a:moveTo>
                    <a:pt x="14" y="0"/>
                  </a:moveTo>
                  <a:lnTo>
                    <a:pt x="14" y="0"/>
                  </a:lnTo>
                  <a:lnTo>
                    <a:pt x="10" y="0"/>
                  </a:lnTo>
                  <a:lnTo>
                    <a:pt x="6" y="0"/>
                  </a:lnTo>
                  <a:lnTo>
                    <a:pt x="2" y="0"/>
                  </a:lnTo>
                  <a:lnTo>
                    <a:pt x="0" y="2"/>
                  </a:lnTo>
                  <a:lnTo>
                    <a:pt x="0" y="6"/>
                  </a:lnTo>
                  <a:lnTo>
                    <a:pt x="0" y="10"/>
                  </a:lnTo>
                  <a:lnTo>
                    <a:pt x="2" y="10"/>
                  </a:lnTo>
                  <a:lnTo>
                    <a:pt x="4" y="10"/>
                  </a:lnTo>
                  <a:lnTo>
                    <a:pt x="6" y="8"/>
                  </a:lnTo>
                  <a:lnTo>
                    <a:pt x="8" y="8"/>
                  </a:lnTo>
                  <a:lnTo>
                    <a:pt x="10" y="8"/>
                  </a:lnTo>
                  <a:lnTo>
                    <a:pt x="12" y="10"/>
                  </a:lnTo>
                  <a:lnTo>
                    <a:pt x="14" y="12"/>
                  </a:lnTo>
                  <a:lnTo>
                    <a:pt x="14" y="10"/>
                  </a:lnTo>
                  <a:lnTo>
                    <a:pt x="16" y="0"/>
                  </a:lnTo>
                  <a:lnTo>
                    <a:pt x="14" y="0"/>
                  </a:lnTo>
                  <a:close/>
                </a:path>
              </a:pathLst>
            </a:custGeom>
            <a:solidFill>
              <a:srgbClr val="666666"/>
            </a:solidFill>
            <a:ln w="9525">
              <a:noFill/>
              <a:round/>
              <a:headEnd/>
              <a:tailEnd/>
            </a:ln>
          </p:spPr>
          <p:txBody>
            <a:bodyPr/>
            <a:lstStyle/>
            <a:p>
              <a:endParaRPr lang="nb-NO">
                <a:solidFill>
                  <a:srgbClr val="000000"/>
                </a:solidFill>
              </a:endParaRPr>
            </a:p>
          </p:txBody>
        </p:sp>
        <p:sp>
          <p:nvSpPr>
            <p:cNvPr id="53" name="Freeform 6000"/>
            <p:cNvSpPr>
              <a:spLocks/>
            </p:cNvSpPr>
            <p:nvPr/>
          </p:nvSpPr>
          <p:spPr bwMode="auto">
            <a:xfrm>
              <a:off x="4615831" y="2681867"/>
              <a:ext cx="15493" cy="15487"/>
            </a:xfrm>
            <a:custGeom>
              <a:avLst/>
              <a:gdLst>
                <a:gd name="T0" fmla="*/ 0 w 22"/>
                <a:gd name="T1" fmla="*/ 480365044 h 26"/>
                <a:gd name="T2" fmla="*/ 0 w 22"/>
                <a:gd name="T3" fmla="*/ 480365044 h 26"/>
                <a:gd name="T4" fmla="*/ 0 w 22"/>
                <a:gd name="T5" fmla="*/ 960730088 h 26"/>
                <a:gd name="T6" fmla="*/ 567924084 w 22"/>
                <a:gd name="T7" fmla="*/ 1921460177 h 26"/>
                <a:gd name="T8" fmla="*/ 2147483647 w 22"/>
                <a:gd name="T9" fmla="*/ 2147483647 h 26"/>
                <a:gd name="T10" fmla="*/ 2147483647 w 22"/>
                <a:gd name="T11" fmla="*/ 2147483647 h 26"/>
                <a:gd name="T12" fmla="*/ 2147483647 w 22"/>
                <a:gd name="T13" fmla="*/ 2147483647 h 26"/>
                <a:gd name="T14" fmla="*/ 2147483647 w 22"/>
                <a:gd name="T15" fmla="*/ 2147483647 h 26"/>
                <a:gd name="T16" fmla="*/ 2147483647 w 22"/>
                <a:gd name="T17" fmla="*/ 2147483647 h 26"/>
                <a:gd name="T18" fmla="*/ 2147483647 w 22"/>
                <a:gd name="T19" fmla="*/ 2147483647 h 26"/>
                <a:gd name="T20" fmla="*/ 2147483647 w 22"/>
                <a:gd name="T21" fmla="*/ 2147483647 h 26"/>
                <a:gd name="T22" fmla="*/ 2147483647 w 22"/>
                <a:gd name="T23" fmla="*/ 2147483647 h 26"/>
                <a:gd name="T24" fmla="*/ 2147483647 w 22"/>
                <a:gd name="T25" fmla="*/ 1441095133 h 26"/>
                <a:gd name="T26" fmla="*/ 1135848168 w 22"/>
                <a:gd name="T27" fmla="*/ 0 h 26"/>
                <a:gd name="T28" fmla="*/ 567924084 w 22"/>
                <a:gd name="T29" fmla="*/ 0 h 26"/>
                <a:gd name="T30" fmla="*/ 0 w 22"/>
                <a:gd name="T31" fmla="*/ 480365044 h 26"/>
                <a:gd name="T32" fmla="*/ 0 w 22"/>
                <a:gd name="T33" fmla="*/ 480365044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6"/>
                <a:gd name="T53" fmla="*/ 22 w 22"/>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6">
                  <a:moveTo>
                    <a:pt x="0" y="2"/>
                  </a:moveTo>
                  <a:lnTo>
                    <a:pt x="0" y="2"/>
                  </a:lnTo>
                  <a:lnTo>
                    <a:pt x="0" y="4"/>
                  </a:lnTo>
                  <a:lnTo>
                    <a:pt x="2" y="8"/>
                  </a:lnTo>
                  <a:lnTo>
                    <a:pt x="12" y="20"/>
                  </a:lnTo>
                  <a:lnTo>
                    <a:pt x="18" y="26"/>
                  </a:lnTo>
                  <a:lnTo>
                    <a:pt x="20" y="26"/>
                  </a:lnTo>
                  <a:lnTo>
                    <a:pt x="22" y="24"/>
                  </a:lnTo>
                  <a:lnTo>
                    <a:pt x="18" y="20"/>
                  </a:lnTo>
                  <a:lnTo>
                    <a:pt x="14" y="14"/>
                  </a:lnTo>
                  <a:lnTo>
                    <a:pt x="8" y="6"/>
                  </a:lnTo>
                  <a:lnTo>
                    <a:pt x="4" y="0"/>
                  </a:lnTo>
                  <a:lnTo>
                    <a:pt x="2" y="0"/>
                  </a:lnTo>
                  <a:lnTo>
                    <a:pt x="0" y="2"/>
                  </a:lnTo>
                  <a:close/>
                </a:path>
              </a:pathLst>
            </a:custGeom>
            <a:solidFill>
              <a:srgbClr val="666666"/>
            </a:solidFill>
            <a:ln w="9525">
              <a:noFill/>
              <a:round/>
              <a:headEnd/>
              <a:tailEnd/>
            </a:ln>
          </p:spPr>
          <p:txBody>
            <a:bodyPr/>
            <a:lstStyle/>
            <a:p>
              <a:endParaRPr lang="nb-NO">
                <a:solidFill>
                  <a:srgbClr val="000000"/>
                </a:solidFill>
              </a:endParaRPr>
            </a:p>
          </p:txBody>
        </p:sp>
        <p:sp>
          <p:nvSpPr>
            <p:cNvPr id="54" name="Freeform 6001"/>
            <p:cNvSpPr>
              <a:spLocks/>
            </p:cNvSpPr>
            <p:nvPr/>
          </p:nvSpPr>
          <p:spPr bwMode="auto">
            <a:xfrm>
              <a:off x="4611405" y="2582315"/>
              <a:ext cx="6640" cy="8849"/>
            </a:xfrm>
            <a:custGeom>
              <a:avLst/>
              <a:gdLst>
                <a:gd name="T0" fmla="*/ 1606448400 w 10"/>
                <a:gd name="T1" fmla="*/ 0 h 12"/>
                <a:gd name="T2" fmla="*/ 1606448400 w 10"/>
                <a:gd name="T3" fmla="*/ 0 h 12"/>
                <a:gd name="T4" fmla="*/ 535482800 w 10"/>
                <a:gd name="T5" fmla="*/ 594689671 h 12"/>
                <a:gd name="T6" fmla="*/ 0 w 10"/>
                <a:gd name="T7" fmla="*/ 1784069013 h 12"/>
                <a:gd name="T8" fmla="*/ 0 w 10"/>
                <a:gd name="T9" fmla="*/ 2147483647 h 12"/>
                <a:gd name="T10" fmla="*/ 1070965600 w 10"/>
                <a:gd name="T11" fmla="*/ 2147483647 h 12"/>
                <a:gd name="T12" fmla="*/ 1070965600 w 10"/>
                <a:gd name="T13" fmla="*/ 2147483647 h 12"/>
                <a:gd name="T14" fmla="*/ 1606448400 w 10"/>
                <a:gd name="T15" fmla="*/ 2147483647 h 12"/>
                <a:gd name="T16" fmla="*/ 2141931200 w 10"/>
                <a:gd name="T17" fmla="*/ 2147483647 h 12"/>
                <a:gd name="T18" fmla="*/ 2147483647 w 10"/>
                <a:gd name="T19" fmla="*/ 1784069013 h 12"/>
                <a:gd name="T20" fmla="*/ 2147483647 w 10"/>
                <a:gd name="T21" fmla="*/ 594689671 h 12"/>
                <a:gd name="T22" fmla="*/ 2141931200 w 10"/>
                <a:gd name="T23" fmla="*/ 0 h 12"/>
                <a:gd name="T24" fmla="*/ 1606448400 w 10"/>
                <a:gd name="T25" fmla="*/ 0 h 12"/>
                <a:gd name="T26" fmla="*/ 1606448400 w 10"/>
                <a:gd name="T27" fmla="*/ 0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12"/>
                <a:gd name="T44" fmla="*/ 10 w 10"/>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12">
                  <a:moveTo>
                    <a:pt x="6" y="0"/>
                  </a:moveTo>
                  <a:lnTo>
                    <a:pt x="6" y="0"/>
                  </a:lnTo>
                  <a:lnTo>
                    <a:pt x="2" y="2"/>
                  </a:lnTo>
                  <a:lnTo>
                    <a:pt x="0" y="6"/>
                  </a:lnTo>
                  <a:lnTo>
                    <a:pt x="0" y="10"/>
                  </a:lnTo>
                  <a:lnTo>
                    <a:pt x="4" y="12"/>
                  </a:lnTo>
                  <a:lnTo>
                    <a:pt x="6" y="12"/>
                  </a:lnTo>
                  <a:lnTo>
                    <a:pt x="8" y="10"/>
                  </a:lnTo>
                  <a:lnTo>
                    <a:pt x="10" y="6"/>
                  </a:lnTo>
                  <a:lnTo>
                    <a:pt x="10" y="2"/>
                  </a:lnTo>
                  <a:lnTo>
                    <a:pt x="8" y="0"/>
                  </a:lnTo>
                  <a:lnTo>
                    <a:pt x="6" y="0"/>
                  </a:lnTo>
                  <a:close/>
                </a:path>
              </a:pathLst>
            </a:custGeom>
            <a:solidFill>
              <a:srgbClr val="666666"/>
            </a:solidFill>
            <a:ln w="9525">
              <a:noFill/>
              <a:round/>
              <a:headEnd/>
              <a:tailEnd/>
            </a:ln>
          </p:spPr>
          <p:txBody>
            <a:bodyPr/>
            <a:lstStyle/>
            <a:p>
              <a:endParaRPr lang="nb-NO">
                <a:solidFill>
                  <a:srgbClr val="000000"/>
                </a:solidFill>
              </a:endParaRPr>
            </a:p>
          </p:txBody>
        </p:sp>
        <p:sp>
          <p:nvSpPr>
            <p:cNvPr id="55" name="Freeform 6002"/>
            <p:cNvSpPr>
              <a:spLocks/>
            </p:cNvSpPr>
            <p:nvPr/>
          </p:nvSpPr>
          <p:spPr bwMode="auto">
            <a:xfrm>
              <a:off x="5452407" y="4522489"/>
              <a:ext cx="11067" cy="17698"/>
            </a:xfrm>
            <a:custGeom>
              <a:avLst/>
              <a:gdLst>
                <a:gd name="T0" fmla="*/ 2147483647 w 18"/>
                <a:gd name="T1" fmla="*/ 2147483647 h 28"/>
                <a:gd name="T2" fmla="*/ 2147483647 w 18"/>
                <a:gd name="T3" fmla="*/ 2147483647 h 28"/>
                <a:gd name="T4" fmla="*/ 2147483647 w 18"/>
                <a:gd name="T5" fmla="*/ 2147483647 h 28"/>
                <a:gd name="T6" fmla="*/ 2147483647 w 18"/>
                <a:gd name="T7" fmla="*/ 2147483647 h 28"/>
                <a:gd name="T8" fmla="*/ 2147483647 w 18"/>
                <a:gd name="T9" fmla="*/ 2147483647 h 28"/>
                <a:gd name="T10" fmla="*/ 2147483647 w 18"/>
                <a:gd name="T11" fmla="*/ 2147483647 h 28"/>
                <a:gd name="T12" fmla="*/ 2147483647 w 18"/>
                <a:gd name="T13" fmla="*/ 2147483647 h 28"/>
                <a:gd name="T14" fmla="*/ 2147483647 w 18"/>
                <a:gd name="T15" fmla="*/ 509734004 h 28"/>
                <a:gd name="T16" fmla="*/ 2147483647 w 18"/>
                <a:gd name="T17" fmla="*/ 509734004 h 28"/>
                <a:gd name="T18" fmla="*/ 2147483647 w 18"/>
                <a:gd name="T19" fmla="*/ 0 h 28"/>
                <a:gd name="T20" fmla="*/ 2147483647 w 18"/>
                <a:gd name="T21" fmla="*/ 509734004 h 28"/>
                <a:gd name="T22" fmla="*/ 495832342 w 18"/>
                <a:gd name="T23" fmla="*/ 2147483647 h 28"/>
                <a:gd name="T24" fmla="*/ 0 w 18"/>
                <a:gd name="T25" fmla="*/ 2147483647 h 28"/>
                <a:gd name="T26" fmla="*/ 0 w 18"/>
                <a:gd name="T27" fmla="*/ 2147483647 h 28"/>
                <a:gd name="T28" fmla="*/ 495832342 w 18"/>
                <a:gd name="T29" fmla="*/ 2147483647 h 28"/>
                <a:gd name="T30" fmla="*/ 2147483647 w 18"/>
                <a:gd name="T31" fmla="*/ 2147483647 h 28"/>
                <a:gd name="T32" fmla="*/ 2147483647 w 18"/>
                <a:gd name="T33" fmla="*/ 2147483647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8"/>
                <a:gd name="T53" fmla="*/ 18 w 1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8">
                  <a:moveTo>
                    <a:pt x="10" y="28"/>
                  </a:moveTo>
                  <a:lnTo>
                    <a:pt x="10" y="28"/>
                  </a:lnTo>
                  <a:lnTo>
                    <a:pt x="14" y="26"/>
                  </a:lnTo>
                  <a:lnTo>
                    <a:pt x="16" y="24"/>
                  </a:lnTo>
                  <a:lnTo>
                    <a:pt x="18" y="22"/>
                  </a:lnTo>
                  <a:lnTo>
                    <a:pt x="18" y="20"/>
                  </a:lnTo>
                  <a:lnTo>
                    <a:pt x="16" y="12"/>
                  </a:lnTo>
                  <a:lnTo>
                    <a:pt x="14" y="2"/>
                  </a:lnTo>
                  <a:lnTo>
                    <a:pt x="12" y="0"/>
                  </a:lnTo>
                  <a:lnTo>
                    <a:pt x="10" y="2"/>
                  </a:lnTo>
                  <a:lnTo>
                    <a:pt x="2" y="12"/>
                  </a:lnTo>
                  <a:lnTo>
                    <a:pt x="0" y="18"/>
                  </a:lnTo>
                  <a:lnTo>
                    <a:pt x="0" y="24"/>
                  </a:lnTo>
                  <a:lnTo>
                    <a:pt x="2" y="28"/>
                  </a:lnTo>
                  <a:lnTo>
                    <a:pt x="10" y="28"/>
                  </a:lnTo>
                  <a:close/>
                </a:path>
              </a:pathLst>
            </a:custGeom>
            <a:solidFill>
              <a:srgbClr val="666666"/>
            </a:solidFill>
            <a:ln w="9525">
              <a:noFill/>
              <a:round/>
              <a:headEnd/>
              <a:tailEnd/>
            </a:ln>
          </p:spPr>
          <p:txBody>
            <a:bodyPr/>
            <a:lstStyle/>
            <a:p>
              <a:endParaRPr lang="nb-NO">
                <a:solidFill>
                  <a:srgbClr val="000000"/>
                </a:solidFill>
              </a:endParaRPr>
            </a:p>
          </p:txBody>
        </p:sp>
        <p:sp>
          <p:nvSpPr>
            <p:cNvPr id="56" name="Freeform 6003"/>
            <p:cNvSpPr>
              <a:spLocks/>
            </p:cNvSpPr>
            <p:nvPr/>
          </p:nvSpPr>
          <p:spPr bwMode="auto">
            <a:xfrm>
              <a:off x="5397078" y="4553461"/>
              <a:ext cx="17705" cy="15487"/>
            </a:xfrm>
            <a:custGeom>
              <a:avLst/>
              <a:gdLst>
                <a:gd name="T0" fmla="*/ 0 w 26"/>
                <a:gd name="T1" fmla="*/ 1040790929 h 24"/>
                <a:gd name="T2" fmla="*/ 0 w 26"/>
                <a:gd name="T3" fmla="*/ 1040790929 h 24"/>
                <a:gd name="T4" fmla="*/ 0 w 26"/>
                <a:gd name="T5" fmla="*/ 2081581858 h 24"/>
                <a:gd name="T6" fmla="*/ 549161433 w 26"/>
                <a:gd name="T7" fmla="*/ 2147483647 h 24"/>
                <a:gd name="T8" fmla="*/ 2147483647 w 26"/>
                <a:gd name="T9" fmla="*/ 2147483647 h 24"/>
                <a:gd name="T10" fmla="*/ 2147483647 w 26"/>
                <a:gd name="T11" fmla="*/ 2147483647 h 24"/>
                <a:gd name="T12" fmla="*/ 2147483647 w 26"/>
                <a:gd name="T13" fmla="*/ 2147483647 h 24"/>
                <a:gd name="T14" fmla="*/ 2147483647 w 26"/>
                <a:gd name="T15" fmla="*/ 2147483647 h 24"/>
                <a:gd name="T16" fmla="*/ 2147483647 w 26"/>
                <a:gd name="T17" fmla="*/ 2147483647 h 24"/>
                <a:gd name="T18" fmla="*/ 2147483647 w 26"/>
                <a:gd name="T19" fmla="*/ 2147483647 h 24"/>
                <a:gd name="T20" fmla="*/ 2147483647 w 26"/>
                <a:gd name="T21" fmla="*/ 2147483647 h 24"/>
                <a:gd name="T22" fmla="*/ 2147483647 w 26"/>
                <a:gd name="T23" fmla="*/ 2147483647 h 24"/>
                <a:gd name="T24" fmla="*/ 2147483647 w 26"/>
                <a:gd name="T25" fmla="*/ 2081581858 h 24"/>
                <a:gd name="T26" fmla="*/ 2147483647 w 26"/>
                <a:gd name="T27" fmla="*/ 1040790929 h 24"/>
                <a:gd name="T28" fmla="*/ 2147483647 w 26"/>
                <a:gd name="T29" fmla="*/ 520395465 h 24"/>
                <a:gd name="T30" fmla="*/ 2147483647 w 26"/>
                <a:gd name="T31" fmla="*/ 0 h 24"/>
                <a:gd name="T32" fmla="*/ 1098322865 w 26"/>
                <a:gd name="T33" fmla="*/ 520395465 h 24"/>
                <a:gd name="T34" fmla="*/ 0 w 26"/>
                <a:gd name="T35" fmla="*/ 1040790929 h 24"/>
                <a:gd name="T36" fmla="*/ 0 w 26"/>
                <a:gd name="T37" fmla="*/ 1040790929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
                <a:gd name="T58" fmla="*/ 0 h 24"/>
                <a:gd name="T59" fmla="*/ 26 w 26"/>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 h="24">
                  <a:moveTo>
                    <a:pt x="0" y="4"/>
                  </a:moveTo>
                  <a:lnTo>
                    <a:pt x="0" y="4"/>
                  </a:lnTo>
                  <a:lnTo>
                    <a:pt x="0" y="8"/>
                  </a:lnTo>
                  <a:lnTo>
                    <a:pt x="2" y="12"/>
                  </a:lnTo>
                  <a:lnTo>
                    <a:pt x="8" y="20"/>
                  </a:lnTo>
                  <a:lnTo>
                    <a:pt x="12" y="22"/>
                  </a:lnTo>
                  <a:lnTo>
                    <a:pt x="16" y="24"/>
                  </a:lnTo>
                  <a:lnTo>
                    <a:pt x="20" y="22"/>
                  </a:lnTo>
                  <a:lnTo>
                    <a:pt x="24" y="20"/>
                  </a:lnTo>
                  <a:lnTo>
                    <a:pt x="26" y="16"/>
                  </a:lnTo>
                  <a:lnTo>
                    <a:pt x="26" y="12"/>
                  </a:lnTo>
                  <a:lnTo>
                    <a:pt x="22" y="8"/>
                  </a:lnTo>
                  <a:lnTo>
                    <a:pt x="18" y="4"/>
                  </a:lnTo>
                  <a:lnTo>
                    <a:pt x="14" y="2"/>
                  </a:lnTo>
                  <a:lnTo>
                    <a:pt x="8" y="0"/>
                  </a:lnTo>
                  <a:lnTo>
                    <a:pt x="4" y="2"/>
                  </a:lnTo>
                  <a:lnTo>
                    <a:pt x="0" y="4"/>
                  </a:lnTo>
                  <a:close/>
                </a:path>
              </a:pathLst>
            </a:custGeom>
            <a:solidFill>
              <a:srgbClr val="666666"/>
            </a:solidFill>
            <a:ln w="9525">
              <a:noFill/>
              <a:round/>
              <a:headEnd/>
              <a:tailEnd/>
            </a:ln>
          </p:spPr>
          <p:txBody>
            <a:bodyPr/>
            <a:lstStyle/>
            <a:p>
              <a:endParaRPr lang="nb-NO">
                <a:solidFill>
                  <a:srgbClr val="000000"/>
                </a:solidFill>
              </a:endParaRPr>
            </a:p>
          </p:txBody>
        </p:sp>
        <p:sp>
          <p:nvSpPr>
            <p:cNvPr id="57" name="Freeform 6007"/>
            <p:cNvSpPr>
              <a:spLocks/>
            </p:cNvSpPr>
            <p:nvPr/>
          </p:nvSpPr>
          <p:spPr bwMode="auto">
            <a:xfrm>
              <a:off x="3115306" y="3852167"/>
              <a:ext cx="6640" cy="8849"/>
            </a:xfrm>
            <a:custGeom>
              <a:avLst/>
              <a:gdLst>
                <a:gd name="T0" fmla="*/ 1606448400 w 10"/>
                <a:gd name="T1" fmla="*/ 2147483647 h 16"/>
                <a:gd name="T2" fmla="*/ 1606448400 w 10"/>
                <a:gd name="T3" fmla="*/ 2147483647 h 16"/>
                <a:gd name="T4" fmla="*/ 2141931200 w 10"/>
                <a:gd name="T5" fmla="*/ 2147483647 h 16"/>
                <a:gd name="T6" fmla="*/ 2147483647 w 10"/>
                <a:gd name="T7" fmla="*/ 2147483647 h 16"/>
                <a:gd name="T8" fmla="*/ 1606448400 w 10"/>
                <a:gd name="T9" fmla="*/ 892034506 h 16"/>
                <a:gd name="T10" fmla="*/ 1606448400 w 10"/>
                <a:gd name="T11" fmla="*/ 892034506 h 16"/>
                <a:gd name="T12" fmla="*/ 1070965600 w 10"/>
                <a:gd name="T13" fmla="*/ 0 h 16"/>
                <a:gd name="T14" fmla="*/ 1070965600 w 10"/>
                <a:gd name="T15" fmla="*/ 0 h 16"/>
                <a:gd name="T16" fmla="*/ 1070965600 w 10"/>
                <a:gd name="T17" fmla="*/ 1338051206 h 16"/>
                <a:gd name="T18" fmla="*/ 1070965600 w 10"/>
                <a:gd name="T19" fmla="*/ 1338051206 h 16"/>
                <a:gd name="T20" fmla="*/ 535482800 w 10"/>
                <a:gd name="T21" fmla="*/ 2147483647 h 16"/>
                <a:gd name="T22" fmla="*/ 0 w 10"/>
                <a:gd name="T23" fmla="*/ 2147483647 h 16"/>
                <a:gd name="T24" fmla="*/ 535482800 w 10"/>
                <a:gd name="T25" fmla="*/ 2147483647 h 16"/>
                <a:gd name="T26" fmla="*/ 1606448400 w 10"/>
                <a:gd name="T27" fmla="*/ 2147483647 h 16"/>
                <a:gd name="T28" fmla="*/ 1606448400 w 10"/>
                <a:gd name="T29" fmla="*/ 2147483647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16"/>
                <a:gd name="T47" fmla="*/ 10 w 10"/>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16">
                  <a:moveTo>
                    <a:pt x="6" y="16"/>
                  </a:moveTo>
                  <a:lnTo>
                    <a:pt x="6" y="16"/>
                  </a:lnTo>
                  <a:lnTo>
                    <a:pt x="8" y="16"/>
                  </a:lnTo>
                  <a:lnTo>
                    <a:pt x="10" y="12"/>
                  </a:lnTo>
                  <a:lnTo>
                    <a:pt x="6" y="4"/>
                  </a:lnTo>
                  <a:lnTo>
                    <a:pt x="4" y="0"/>
                  </a:lnTo>
                  <a:lnTo>
                    <a:pt x="4" y="6"/>
                  </a:lnTo>
                  <a:lnTo>
                    <a:pt x="2" y="10"/>
                  </a:lnTo>
                  <a:lnTo>
                    <a:pt x="0" y="14"/>
                  </a:lnTo>
                  <a:lnTo>
                    <a:pt x="2" y="16"/>
                  </a:lnTo>
                  <a:lnTo>
                    <a:pt x="6" y="16"/>
                  </a:lnTo>
                  <a:close/>
                </a:path>
              </a:pathLst>
            </a:custGeom>
            <a:solidFill>
              <a:srgbClr val="666666"/>
            </a:solidFill>
            <a:ln w="9525">
              <a:noFill/>
              <a:round/>
              <a:headEnd/>
              <a:tailEnd/>
            </a:ln>
          </p:spPr>
          <p:txBody>
            <a:bodyPr/>
            <a:lstStyle/>
            <a:p>
              <a:endParaRPr lang="nb-NO">
                <a:solidFill>
                  <a:srgbClr val="000000"/>
                </a:solidFill>
              </a:endParaRPr>
            </a:p>
          </p:txBody>
        </p:sp>
        <p:sp>
          <p:nvSpPr>
            <p:cNvPr id="58" name="Freeform 6137"/>
            <p:cNvSpPr>
              <a:spLocks/>
            </p:cNvSpPr>
            <p:nvPr/>
          </p:nvSpPr>
          <p:spPr bwMode="auto">
            <a:xfrm>
              <a:off x="4148854" y="3887564"/>
              <a:ext cx="8853" cy="11061"/>
            </a:xfrm>
            <a:custGeom>
              <a:avLst/>
              <a:gdLst>
                <a:gd name="T0" fmla="*/ 2147483647 w 12"/>
                <a:gd name="T1" fmla="*/ 0 h 18"/>
                <a:gd name="T2" fmla="*/ 2147483647 w 12"/>
                <a:gd name="T3" fmla="*/ 0 h 18"/>
                <a:gd name="T4" fmla="*/ 1784875463 w 12"/>
                <a:gd name="T5" fmla="*/ 0 h 18"/>
                <a:gd name="T6" fmla="*/ 1189916975 w 12"/>
                <a:gd name="T7" fmla="*/ 0 h 18"/>
                <a:gd name="T8" fmla="*/ 0 w 12"/>
                <a:gd name="T9" fmla="*/ 1486690575 h 18"/>
                <a:gd name="T10" fmla="*/ 0 w 12"/>
                <a:gd name="T11" fmla="*/ 2147483647 h 18"/>
                <a:gd name="T12" fmla="*/ 594958488 w 12"/>
                <a:gd name="T13" fmla="*/ 2147483647 h 18"/>
                <a:gd name="T14" fmla="*/ 594958488 w 12"/>
                <a:gd name="T15" fmla="*/ 2147483647 h 18"/>
                <a:gd name="T16" fmla="*/ 1189916975 w 12"/>
                <a:gd name="T17" fmla="*/ 2147483647 h 18"/>
                <a:gd name="T18" fmla="*/ 1784875463 w 12"/>
                <a:gd name="T19" fmla="*/ 2147483647 h 18"/>
                <a:gd name="T20" fmla="*/ 2147483647 w 12"/>
                <a:gd name="T21" fmla="*/ 2147483647 h 18"/>
                <a:gd name="T22" fmla="*/ 2147483647 w 12"/>
                <a:gd name="T23" fmla="*/ 991127050 h 18"/>
                <a:gd name="T24" fmla="*/ 2147483647 w 12"/>
                <a:gd name="T25" fmla="*/ 495563525 h 18"/>
                <a:gd name="T26" fmla="*/ 2147483647 w 12"/>
                <a:gd name="T27" fmla="*/ 0 h 18"/>
                <a:gd name="T28" fmla="*/ 2147483647 w 12"/>
                <a:gd name="T29" fmla="*/ 0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8"/>
                <a:gd name="T47" fmla="*/ 12 w 12"/>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8">
                  <a:moveTo>
                    <a:pt x="10" y="0"/>
                  </a:moveTo>
                  <a:lnTo>
                    <a:pt x="10" y="0"/>
                  </a:lnTo>
                  <a:lnTo>
                    <a:pt x="6" y="0"/>
                  </a:lnTo>
                  <a:lnTo>
                    <a:pt x="4" y="0"/>
                  </a:lnTo>
                  <a:lnTo>
                    <a:pt x="0" y="6"/>
                  </a:lnTo>
                  <a:lnTo>
                    <a:pt x="0" y="14"/>
                  </a:lnTo>
                  <a:lnTo>
                    <a:pt x="2" y="18"/>
                  </a:lnTo>
                  <a:lnTo>
                    <a:pt x="4" y="18"/>
                  </a:lnTo>
                  <a:lnTo>
                    <a:pt x="6" y="16"/>
                  </a:lnTo>
                  <a:lnTo>
                    <a:pt x="10" y="10"/>
                  </a:lnTo>
                  <a:lnTo>
                    <a:pt x="12" y="4"/>
                  </a:lnTo>
                  <a:lnTo>
                    <a:pt x="12" y="2"/>
                  </a:lnTo>
                  <a:lnTo>
                    <a:pt x="10" y="0"/>
                  </a:lnTo>
                  <a:close/>
                </a:path>
              </a:pathLst>
            </a:custGeom>
            <a:solidFill>
              <a:srgbClr val="666666"/>
            </a:solidFill>
            <a:ln w="9525">
              <a:noFill/>
              <a:round/>
              <a:headEnd/>
              <a:tailEnd/>
            </a:ln>
          </p:spPr>
          <p:txBody>
            <a:bodyPr/>
            <a:lstStyle/>
            <a:p>
              <a:endParaRPr lang="nb-NO">
                <a:solidFill>
                  <a:srgbClr val="000000"/>
                </a:solidFill>
              </a:endParaRPr>
            </a:p>
          </p:txBody>
        </p:sp>
        <p:sp>
          <p:nvSpPr>
            <p:cNvPr id="59" name="Freeform 6139"/>
            <p:cNvSpPr>
              <a:spLocks/>
            </p:cNvSpPr>
            <p:nvPr/>
          </p:nvSpPr>
          <p:spPr bwMode="auto">
            <a:xfrm>
              <a:off x="5091662" y="4252590"/>
              <a:ext cx="4426" cy="17698"/>
            </a:xfrm>
            <a:custGeom>
              <a:avLst/>
              <a:gdLst>
                <a:gd name="T0" fmla="*/ 1427739080 w 10"/>
                <a:gd name="T1" fmla="*/ 2147483647 h 28"/>
                <a:gd name="T2" fmla="*/ 1427739080 w 10"/>
                <a:gd name="T3" fmla="*/ 2147483647 h 28"/>
                <a:gd name="T4" fmla="*/ 1784673850 w 10"/>
                <a:gd name="T5" fmla="*/ 2147483647 h 28"/>
                <a:gd name="T6" fmla="*/ 1784673850 w 10"/>
                <a:gd name="T7" fmla="*/ 2147483647 h 28"/>
                <a:gd name="T8" fmla="*/ 1784673850 w 10"/>
                <a:gd name="T9" fmla="*/ 2147483647 h 28"/>
                <a:gd name="T10" fmla="*/ 1427739080 w 10"/>
                <a:gd name="T11" fmla="*/ 509734004 h 28"/>
                <a:gd name="T12" fmla="*/ 1070804310 w 10"/>
                <a:gd name="T13" fmla="*/ 0 h 28"/>
                <a:gd name="T14" fmla="*/ 713869540 w 10"/>
                <a:gd name="T15" fmla="*/ 0 h 28"/>
                <a:gd name="T16" fmla="*/ 713869540 w 10"/>
                <a:gd name="T17" fmla="*/ 0 h 28"/>
                <a:gd name="T18" fmla="*/ 0 w 10"/>
                <a:gd name="T19" fmla="*/ 1529202011 h 28"/>
                <a:gd name="T20" fmla="*/ 0 w 10"/>
                <a:gd name="T21" fmla="*/ 2147483647 h 28"/>
                <a:gd name="T22" fmla="*/ 356934770 w 10"/>
                <a:gd name="T23" fmla="*/ 2147483647 h 28"/>
                <a:gd name="T24" fmla="*/ 713869540 w 10"/>
                <a:gd name="T25" fmla="*/ 2147483647 h 28"/>
                <a:gd name="T26" fmla="*/ 1427739080 w 10"/>
                <a:gd name="T27" fmla="*/ 2147483647 h 28"/>
                <a:gd name="T28" fmla="*/ 1427739080 w 10"/>
                <a:gd name="T29" fmla="*/ 214748364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28"/>
                <a:gd name="T47" fmla="*/ 10 w 10"/>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28">
                  <a:moveTo>
                    <a:pt x="8" y="28"/>
                  </a:moveTo>
                  <a:lnTo>
                    <a:pt x="8" y="28"/>
                  </a:lnTo>
                  <a:lnTo>
                    <a:pt x="10" y="28"/>
                  </a:lnTo>
                  <a:lnTo>
                    <a:pt x="10" y="24"/>
                  </a:lnTo>
                  <a:lnTo>
                    <a:pt x="10" y="12"/>
                  </a:lnTo>
                  <a:lnTo>
                    <a:pt x="8" y="2"/>
                  </a:lnTo>
                  <a:lnTo>
                    <a:pt x="6" y="0"/>
                  </a:lnTo>
                  <a:lnTo>
                    <a:pt x="4" y="0"/>
                  </a:lnTo>
                  <a:lnTo>
                    <a:pt x="0" y="6"/>
                  </a:lnTo>
                  <a:lnTo>
                    <a:pt x="0" y="16"/>
                  </a:lnTo>
                  <a:lnTo>
                    <a:pt x="2" y="24"/>
                  </a:lnTo>
                  <a:lnTo>
                    <a:pt x="4" y="26"/>
                  </a:lnTo>
                  <a:lnTo>
                    <a:pt x="8" y="28"/>
                  </a:lnTo>
                  <a:close/>
                </a:path>
              </a:pathLst>
            </a:custGeom>
            <a:solidFill>
              <a:srgbClr val="666666"/>
            </a:solidFill>
            <a:ln w="9525">
              <a:noFill/>
              <a:round/>
              <a:headEnd/>
              <a:tailEnd/>
            </a:ln>
          </p:spPr>
          <p:txBody>
            <a:bodyPr/>
            <a:lstStyle/>
            <a:p>
              <a:endParaRPr lang="nb-NO">
                <a:solidFill>
                  <a:srgbClr val="000000"/>
                </a:solidFill>
              </a:endParaRPr>
            </a:p>
          </p:txBody>
        </p:sp>
        <p:sp>
          <p:nvSpPr>
            <p:cNvPr id="60" name="Freeform 6140"/>
            <p:cNvSpPr>
              <a:spLocks/>
            </p:cNvSpPr>
            <p:nvPr/>
          </p:nvSpPr>
          <p:spPr bwMode="auto">
            <a:xfrm>
              <a:off x="4206396" y="3783586"/>
              <a:ext cx="6639" cy="8849"/>
            </a:xfrm>
            <a:custGeom>
              <a:avLst/>
              <a:gdLst>
                <a:gd name="T0" fmla="*/ 2141608620 w 10"/>
                <a:gd name="T1" fmla="*/ 2147483647 h 14"/>
                <a:gd name="T2" fmla="*/ 2141608620 w 10"/>
                <a:gd name="T3" fmla="*/ 2147483647 h 14"/>
                <a:gd name="T4" fmla="*/ 2147483647 w 10"/>
                <a:gd name="T5" fmla="*/ 2147483647 h 14"/>
                <a:gd name="T6" fmla="*/ 2147483647 w 10"/>
                <a:gd name="T7" fmla="*/ 1529202011 h 14"/>
                <a:gd name="T8" fmla="*/ 2147483647 w 10"/>
                <a:gd name="T9" fmla="*/ 509734004 h 14"/>
                <a:gd name="T10" fmla="*/ 2141608620 w 10"/>
                <a:gd name="T11" fmla="*/ 0 h 14"/>
                <a:gd name="T12" fmla="*/ 1070804310 w 10"/>
                <a:gd name="T13" fmla="*/ 0 h 14"/>
                <a:gd name="T14" fmla="*/ 0 w 10"/>
                <a:gd name="T15" fmla="*/ 1019468007 h 14"/>
                <a:gd name="T16" fmla="*/ 2141608620 w 10"/>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4"/>
                <a:gd name="T29" fmla="*/ 10 w 10"/>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4">
                  <a:moveTo>
                    <a:pt x="8" y="14"/>
                  </a:moveTo>
                  <a:lnTo>
                    <a:pt x="8" y="14"/>
                  </a:lnTo>
                  <a:lnTo>
                    <a:pt x="10" y="10"/>
                  </a:lnTo>
                  <a:lnTo>
                    <a:pt x="10" y="6"/>
                  </a:lnTo>
                  <a:lnTo>
                    <a:pt x="10" y="2"/>
                  </a:lnTo>
                  <a:lnTo>
                    <a:pt x="8" y="0"/>
                  </a:lnTo>
                  <a:lnTo>
                    <a:pt x="4" y="0"/>
                  </a:lnTo>
                  <a:lnTo>
                    <a:pt x="0" y="4"/>
                  </a:lnTo>
                  <a:lnTo>
                    <a:pt x="8" y="14"/>
                  </a:lnTo>
                  <a:close/>
                </a:path>
              </a:pathLst>
            </a:custGeom>
            <a:solidFill>
              <a:srgbClr val="666666"/>
            </a:solidFill>
            <a:ln w="9525">
              <a:noFill/>
              <a:round/>
              <a:headEnd/>
              <a:tailEnd/>
            </a:ln>
          </p:spPr>
          <p:txBody>
            <a:bodyPr/>
            <a:lstStyle/>
            <a:p>
              <a:endParaRPr lang="nb-NO">
                <a:solidFill>
                  <a:srgbClr val="000000"/>
                </a:solidFill>
              </a:endParaRPr>
            </a:p>
          </p:txBody>
        </p:sp>
        <p:sp>
          <p:nvSpPr>
            <p:cNvPr id="61" name="Freeform 6142"/>
            <p:cNvSpPr>
              <a:spLocks/>
            </p:cNvSpPr>
            <p:nvPr/>
          </p:nvSpPr>
          <p:spPr bwMode="auto">
            <a:xfrm>
              <a:off x="4206396" y="3783586"/>
              <a:ext cx="6639" cy="8849"/>
            </a:xfrm>
            <a:custGeom>
              <a:avLst/>
              <a:gdLst>
                <a:gd name="T0" fmla="*/ 2141608620 w 10"/>
                <a:gd name="T1" fmla="*/ 2147483647 h 14"/>
                <a:gd name="T2" fmla="*/ 2141608620 w 10"/>
                <a:gd name="T3" fmla="*/ 2147483647 h 14"/>
                <a:gd name="T4" fmla="*/ 2147483647 w 10"/>
                <a:gd name="T5" fmla="*/ 2147483647 h 14"/>
                <a:gd name="T6" fmla="*/ 2147483647 w 10"/>
                <a:gd name="T7" fmla="*/ 1529202011 h 14"/>
                <a:gd name="T8" fmla="*/ 2147483647 w 10"/>
                <a:gd name="T9" fmla="*/ 509734004 h 14"/>
                <a:gd name="T10" fmla="*/ 2141608620 w 10"/>
                <a:gd name="T11" fmla="*/ 0 h 14"/>
                <a:gd name="T12" fmla="*/ 1070804310 w 10"/>
                <a:gd name="T13" fmla="*/ 0 h 14"/>
                <a:gd name="T14" fmla="*/ 0 w 10"/>
                <a:gd name="T15" fmla="*/ 1019468007 h 14"/>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4"/>
                <a:gd name="T26" fmla="*/ 10 w 10"/>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4">
                  <a:moveTo>
                    <a:pt x="8" y="14"/>
                  </a:moveTo>
                  <a:lnTo>
                    <a:pt x="8" y="14"/>
                  </a:lnTo>
                  <a:lnTo>
                    <a:pt x="10" y="10"/>
                  </a:lnTo>
                  <a:lnTo>
                    <a:pt x="10" y="6"/>
                  </a:lnTo>
                  <a:lnTo>
                    <a:pt x="10" y="2"/>
                  </a:lnTo>
                  <a:lnTo>
                    <a:pt x="8" y="0"/>
                  </a:lnTo>
                  <a:lnTo>
                    <a:pt x="4" y="0"/>
                  </a:lnTo>
                  <a:lnTo>
                    <a:pt x="0" y="4"/>
                  </a:lnTo>
                </a:path>
              </a:pathLst>
            </a:custGeom>
            <a:noFill/>
            <a:ln w="9525">
              <a:noFill/>
              <a:round/>
              <a:headEnd/>
              <a:tailEnd/>
            </a:ln>
          </p:spPr>
          <p:txBody>
            <a:bodyPr/>
            <a:lstStyle/>
            <a:p>
              <a:endParaRPr lang="nb-NO">
                <a:solidFill>
                  <a:srgbClr val="000000"/>
                </a:solidFill>
              </a:endParaRPr>
            </a:p>
          </p:txBody>
        </p:sp>
        <p:sp>
          <p:nvSpPr>
            <p:cNvPr id="62" name="Freeform 6143"/>
            <p:cNvSpPr>
              <a:spLocks/>
            </p:cNvSpPr>
            <p:nvPr/>
          </p:nvSpPr>
          <p:spPr bwMode="auto">
            <a:xfrm>
              <a:off x="3119733" y="3847743"/>
              <a:ext cx="6640" cy="8849"/>
            </a:xfrm>
            <a:custGeom>
              <a:avLst/>
              <a:gdLst>
                <a:gd name="T0" fmla="*/ 1606448400 w 10"/>
                <a:gd name="T1" fmla="*/ 2147483647 h 14"/>
                <a:gd name="T2" fmla="*/ 1606448400 w 10"/>
                <a:gd name="T3" fmla="*/ 2147483647 h 14"/>
                <a:gd name="T4" fmla="*/ 2147483647 w 10"/>
                <a:gd name="T5" fmla="*/ 2147483647 h 14"/>
                <a:gd name="T6" fmla="*/ 2147483647 w 10"/>
                <a:gd name="T7" fmla="*/ 1019468007 h 14"/>
                <a:gd name="T8" fmla="*/ 2147483647 w 10"/>
                <a:gd name="T9" fmla="*/ 509734004 h 14"/>
                <a:gd name="T10" fmla="*/ 2141931200 w 10"/>
                <a:gd name="T11" fmla="*/ 0 h 14"/>
                <a:gd name="T12" fmla="*/ 1606448400 w 10"/>
                <a:gd name="T13" fmla="*/ 509734004 h 14"/>
                <a:gd name="T14" fmla="*/ 1606448400 w 10"/>
                <a:gd name="T15" fmla="*/ 509734004 h 14"/>
                <a:gd name="T16" fmla="*/ 535482800 w 10"/>
                <a:gd name="T17" fmla="*/ 1019468007 h 14"/>
                <a:gd name="T18" fmla="*/ 0 w 10"/>
                <a:gd name="T19" fmla="*/ 1529202011 h 14"/>
                <a:gd name="T20" fmla="*/ 0 w 10"/>
                <a:gd name="T21" fmla="*/ 2147483647 h 14"/>
                <a:gd name="T22" fmla="*/ 1070965600 w 10"/>
                <a:gd name="T23" fmla="*/ 2147483647 h 14"/>
                <a:gd name="T24" fmla="*/ 1606448400 w 10"/>
                <a:gd name="T25" fmla="*/ 2147483647 h 14"/>
                <a:gd name="T26" fmla="*/ 1606448400 w 10"/>
                <a:gd name="T27" fmla="*/ 2147483647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14"/>
                <a:gd name="T44" fmla="*/ 10 w 10"/>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14">
                  <a:moveTo>
                    <a:pt x="6" y="14"/>
                  </a:moveTo>
                  <a:lnTo>
                    <a:pt x="6" y="14"/>
                  </a:lnTo>
                  <a:lnTo>
                    <a:pt x="10" y="10"/>
                  </a:lnTo>
                  <a:lnTo>
                    <a:pt x="10" y="4"/>
                  </a:lnTo>
                  <a:lnTo>
                    <a:pt x="10" y="2"/>
                  </a:lnTo>
                  <a:lnTo>
                    <a:pt x="8" y="0"/>
                  </a:lnTo>
                  <a:lnTo>
                    <a:pt x="6" y="2"/>
                  </a:lnTo>
                  <a:lnTo>
                    <a:pt x="2" y="4"/>
                  </a:lnTo>
                  <a:lnTo>
                    <a:pt x="0" y="6"/>
                  </a:lnTo>
                  <a:lnTo>
                    <a:pt x="0" y="10"/>
                  </a:lnTo>
                  <a:lnTo>
                    <a:pt x="4" y="14"/>
                  </a:lnTo>
                  <a:lnTo>
                    <a:pt x="6" y="14"/>
                  </a:lnTo>
                  <a:close/>
                </a:path>
              </a:pathLst>
            </a:custGeom>
            <a:solidFill>
              <a:srgbClr val="666666"/>
            </a:solidFill>
            <a:ln w="9525">
              <a:noFill/>
              <a:round/>
              <a:headEnd/>
              <a:tailEnd/>
            </a:ln>
          </p:spPr>
          <p:txBody>
            <a:bodyPr/>
            <a:lstStyle/>
            <a:p>
              <a:endParaRPr lang="nb-NO">
                <a:solidFill>
                  <a:srgbClr val="000000"/>
                </a:solidFill>
              </a:endParaRPr>
            </a:p>
          </p:txBody>
        </p:sp>
        <p:sp>
          <p:nvSpPr>
            <p:cNvPr id="63" name="Freeform 6145"/>
            <p:cNvSpPr>
              <a:spLocks/>
            </p:cNvSpPr>
            <p:nvPr/>
          </p:nvSpPr>
          <p:spPr bwMode="auto">
            <a:xfrm>
              <a:off x="3093175" y="3874290"/>
              <a:ext cx="4426" cy="8849"/>
            </a:xfrm>
            <a:custGeom>
              <a:avLst/>
              <a:gdLst>
                <a:gd name="T0" fmla="*/ 1338504834 w 8"/>
                <a:gd name="T1" fmla="*/ 0 h 14"/>
                <a:gd name="T2" fmla="*/ 1338504834 w 8"/>
                <a:gd name="T3" fmla="*/ 0 h 14"/>
                <a:gd name="T4" fmla="*/ 446168463 w 8"/>
                <a:gd name="T5" fmla="*/ 509734004 h 14"/>
                <a:gd name="T6" fmla="*/ 0 w 8"/>
                <a:gd name="T7" fmla="*/ 2038936014 h 14"/>
                <a:gd name="T8" fmla="*/ 0 w 8"/>
                <a:gd name="T9" fmla="*/ 2147483647 h 14"/>
                <a:gd name="T10" fmla="*/ 0 w 8"/>
                <a:gd name="T11" fmla="*/ 2147483647 h 14"/>
                <a:gd name="T12" fmla="*/ 446168463 w 8"/>
                <a:gd name="T13" fmla="*/ 2147483647 h 14"/>
                <a:gd name="T14" fmla="*/ 446168463 w 8"/>
                <a:gd name="T15" fmla="*/ 2147483647 h 14"/>
                <a:gd name="T16" fmla="*/ 892336925 w 8"/>
                <a:gd name="T17" fmla="*/ 2147483647 h 14"/>
                <a:gd name="T18" fmla="*/ 1784673850 w 8"/>
                <a:gd name="T19" fmla="*/ 1529202011 h 14"/>
                <a:gd name="T20" fmla="*/ 1784673850 w 8"/>
                <a:gd name="T21" fmla="*/ 0 h 14"/>
                <a:gd name="T22" fmla="*/ 1784673850 w 8"/>
                <a:gd name="T23" fmla="*/ 0 h 14"/>
                <a:gd name="T24" fmla="*/ 1338504834 w 8"/>
                <a:gd name="T25" fmla="*/ 0 h 14"/>
                <a:gd name="T26" fmla="*/ 1338504834 w 8"/>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4"/>
                <a:gd name="T44" fmla="*/ 8 w 8"/>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4">
                  <a:moveTo>
                    <a:pt x="6" y="0"/>
                  </a:moveTo>
                  <a:lnTo>
                    <a:pt x="6" y="0"/>
                  </a:lnTo>
                  <a:lnTo>
                    <a:pt x="2" y="2"/>
                  </a:lnTo>
                  <a:lnTo>
                    <a:pt x="0" y="8"/>
                  </a:lnTo>
                  <a:lnTo>
                    <a:pt x="0" y="12"/>
                  </a:lnTo>
                  <a:lnTo>
                    <a:pt x="0" y="14"/>
                  </a:lnTo>
                  <a:lnTo>
                    <a:pt x="2" y="14"/>
                  </a:lnTo>
                  <a:lnTo>
                    <a:pt x="4" y="12"/>
                  </a:lnTo>
                  <a:lnTo>
                    <a:pt x="8" y="6"/>
                  </a:lnTo>
                  <a:lnTo>
                    <a:pt x="8" y="0"/>
                  </a:lnTo>
                  <a:lnTo>
                    <a:pt x="6" y="0"/>
                  </a:lnTo>
                  <a:close/>
                </a:path>
              </a:pathLst>
            </a:custGeom>
            <a:solidFill>
              <a:srgbClr val="666666"/>
            </a:solidFill>
            <a:ln w="9525">
              <a:noFill/>
              <a:round/>
              <a:headEnd/>
              <a:tailEnd/>
            </a:ln>
          </p:spPr>
          <p:txBody>
            <a:bodyPr/>
            <a:lstStyle/>
            <a:p>
              <a:endParaRPr lang="nb-NO">
                <a:solidFill>
                  <a:srgbClr val="000000"/>
                </a:solidFill>
              </a:endParaRPr>
            </a:p>
          </p:txBody>
        </p:sp>
        <p:sp>
          <p:nvSpPr>
            <p:cNvPr id="64" name="Freeform 6146"/>
            <p:cNvSpPr>
              <a:spLocks/>
            </p:cNvSpPr>
            <p:nvPr/>
          </p:nvSpPr>
          <p:spPr bwMode="auto">
            <a:xfrm>
              <a:off x="3099815" y="3885351"/>
              <a:ext cx="6639" cy="6638"/>
            </a:xfrm>
            <a:custGeom>
              <a:avLst/>
              <a:gdLst>
                <a:gd name="T0" fmla="*/ 2147483647 w 10"/>
                <a:gd name="T1" fmla="*/ 535321510 h 10"/>
                <a:gd name="T2" fmla="*/ 2147483647 w 10"/>
                <a:gd name="T3" fmla="*/ 535321510 h 10"/>
                <a:gd name="T4" fmla="*/ 2147483647 w 10"/>
                <a:gd name="T5" fmla="*/ 0 h 10"/>
                <a:gd name="T6" fmla="*/ 2141608620 w 10"/>
                <a:gd name="T7" fmla="*/ 0 h 10"/>
                <a:gd name="T8" fmla="*/ 1070804310 w 10"/>
                <a:gd name="T9" fmla="*/ 1070643020 h 10"/>
                <a:gd name="T10" fmla="*/ 0 w 10"/>
                <a:gd name="T11" fmla="*/ 2141286040 h 10"/>
                <a:gd name="T12" fmla="*/ 0 w 10"/>
                <a:gd name="T13" fmla="*/ 2141286040 h 10"/>
                <a:gd name="T14" fmla="*/ 535402155 w 10"/>
                <a:gd name="T15" fmla="*/ 2147483647 h 10"/>
                <a:gd name="T16" fmla="*/ 535402155 w 10"/>
                <a:gd name="T17" fmla="*/ 2147483647 h 10"/>
                <a:gd name="T18" fmla="*/ 1070804310 w 10"/>
                <a:gd name="T19" fmla="*/ 2147483647 h 10"/>
                <a:gd name="T20" fmla="*/ 2141608620 w 10"/>
                <a:gd name="T21" fmla="*/ 2141286040 h 10"/>
                <a:gd name="T22" fmla="*/ 2147483647 w 10"/>
                <a:gd name="T23" fmla="*/ 1070643020 h 10"/>
                <a:gd name="T24" fmla="*/ 2147483647 w 10"/>
                <a:gd name="T25" fmla="*/ 535321510 h 10"/>
                <a:gd name="T26" fmla="*/ 2147483647 w 10"/>
                <a:gd name="T27" fmla="*/ 535321510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10"/>
                <a:gd name="T44" fmla="*/ 10 w 10"/>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10">
                  <a:moveTo>
                    <a:pt x="10" y="2"/>
                  </a:moveTo>
                  <a:lnTo>
                    <a:pt x="10" y="2"/>
                  </a:lnTo>
                  <a:lnTo>
                    <a:pt x="10" y="0"/>
                  </a:lnTo>
                  <a:lnTo>
                    <a:pt x="8" y="0"/>
                  </a:lnTo>
                  <a:lnTo>
                    <a:pt x="4" y="4"/>
                  </a:lnTo>
                  <a:lnTo>
                    <a:pt x="0" y="8"/>
                  </a:lnTo>
                  <a:lnTo>
                    <a:pt x="2" y="10"/>
                  </a:lnTo>
                  <a:lnTo>
                    <a:pt x="4" y="10"/>
                  </a:lnTo>
                  <a:lnTo>
                    <a:pt x="8" y="8"/>
                  </a:lnTo>
                  <a:lnTo>
                    <a:pt x="10" y="4"/>
                  </a:lnTo>
                  <a:lnTo>
                    <a:pt x="10" y="2"/>
                  </a:lnTo>
                  <a:close/>
                </a:path>
              </a:pathLst>
            </a:custGeom>
            <a:solidFill>
              <a:srgbClr val="666666"/>
            </a:solidFill>
            <a:ln w="9525">
              <a:noFill/>
              <a:round/>
              <a:headEnd/>
              <a:tailEnd/>
            </a:ln>
          </p:spPr>
          <p:txBody>
            <a:bodyPr/>
            <a:lstStyle/>
            <a:p>
              <a:endParaRPr lang="nb-NO">
                <a:solidFill>
                  <a:srgbClr val="000000"/>
                </a:solidFill>
              </a:endParaRPr>
            </a:p>
          </p:txBody>
        </p:sp>
        <p:sp>
          <p:nvSpPr>
            <p:cNvPr id="65" name="Freeform 6147"/>
            <p:cNvSpPr>
              <a:spLocks/>
            </p:cNvSpPr>
            <p:nvPr/>
          </p:nvSpPr>
          <p:spPr bwMode="auto">
            <a:xfrm>
              <a:off x="3121947" y="3841105"/>
              <a:ext cx="4426" cy="4425"/>
            </a:xfrm>
            <a:custGeom>
              <a:avLst/>
              <a:gdLst>
                <a:gd name="T0" fmla="*/ 0 w 10"/>
                <a:gd name="T1" fmla="*/ 1784270625 h 6"/>
                <a:gd name="T2" fmla="*/ 0 w 10"/>
                <a:gd name="T3" fmla="*/ 1784270625 h 6"/>
                <a:gd name="T4" fmla="*/ 0 w 10"/>
                <a:gd name="T5" fmla="*/ 1784270625 h 6"/>
                <a:gd name="T6" fmla="*/ 0 w 10"/>
                <a:gd name="T7" fmla="*/ 1784270625 h 6"/>
                <a:gd name="T8" fmla="*/ 713869540 w 10"/>
                <a:gd name="T9" fmla="*/ 1784270625 h 6"/>
                <a:gd name="T10" fmla="*/ 1427739080 w 10"/>
                <a:gd name="T11" fmla="*/ 1189513750 h 6"/>
                <a:gd name="T12" fmla="*/ 1784673850 w 10"/>
                <a:gd name="T13" fmla="*/ 0 h 6"/>
                <a:gd name="T14" fmla="*/ 1784673850 w 10"/>
                <a:gd name="T15" fmla="*/ 0 h 6"/>
                <a:gd name="T16" fmla="*/ 1427739080 w 10"/>
                <a:gd name="T17" fmla="*/ 0 h 6"/>
                <a:gd name="T18" fmla="*/ 713869540 w 10"/>
                <a:gd name="T19" fmla="*/ 0 h 6"/>
                <a:gd name="T20" fmla="*/ 356934770 w 10"/>
                <a:gd name="T21" fmla="*/ 594756875 h 6"/>
                <a:gd name="T22" fmla="*/ 0 w 10"/>
                <a:gd name="T23" fmla="*/ 1784270625 h 6"/>
                <a:gd name="T24" fmla="*/ 0 w 10"/>
                <a:gd name="T25" fmla="*/ 1784270625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6"/>
                <a:gd name="T41" fmla="*/ 10 w 10"/>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6">
                  <a:moveTo>
                    <a:pt x="0" y="6"/>
                  </a:moveTo>
                  <a:lnTo>
                    <a:pt x="0" y="6"/>
                  </a:lnTo>
                  <a:lnTo>
                    <a:pt x="4" y="6"/>
                  </a:lnTo>
                  <a:lnTo>
                    <a:pt x="8" y="4"/>
                  </a:lnTo>
                  <a:lnTo>
                    <a:pt x="10" y="0"/>
                  </a:lnTo>
                  <a:lnTo>
                    <a:pt x="8" y="0"/>
                  </a:lnTo>
                  <a:lnTo>
                    <a:pt x="4" y="0"/>
                  </a:lnTo>
                  <a:lnTo>
                    <a:pt x="2" y="2"/>
                  </a:lnTo>
                  <a:lnTo>
                    <a:pt x="0" y="6"/>
                  </a:lnTo>
                  <a:close/>
                </a:path>
              </a:pathLst>
            </a:custGeom>
            <a:solidFill>
              <a:srgbClr val="666666"/>
            </a:solidFill>
            <a:ln w="9525">
              <a:noFill/>
              <a:round/>
              <a:headEnd/>
              <a:tailEnd/>
            </a:ln>
          </p:spPr>
          <p:txBody>
            <a:bodyPr/>
            <a:lstStyle/>
            <a:p>
              <a:endParaRPr lang="nb-NO">
                <a:solidFill>
                  <a:srgbClr val="000000"/>
                </a:solidFill>
              </a:endParaRPr>
            </a:p>
          </p:txBody>
        </p:sp>
        <p:sp>
          <p:nvSpPr>
            <p:cNvPr id="66" name="Freeform 6148"/>
            <p:cNvSpPr>
              <a:spLocks/>
            </p:cNvSpPr>
            <p:nvPr/>
          </p:nvSpPr>
          <p:spPr bwMode="auto">
            <a:xfrm>
              <a:off x="3099815" y="3878715"/>
              <a:ext cx="4426" cy="6636"/>
            </a:xfrm>
            <a:custGeom>
              <a:avLst/>
              <a:gdLst>
                <a:gd name="T0" fmla="*/ 1338504834 w 8"/>
                <a:gd name="T1" fmla="*/ 0 h 8"/>
                <a:gd name="T2" fmla="*/ 1338504834 w 8"/>
                <a:gd name="T3" fmla="*/ 0 h 8"/>
                <a:gd name="T4" fmla="*/ 892336925 w 8"/>
                <a:gd name="T5" fmla="*/ 668950275 h 8"/>
                <a:gd name="T6" fmla="*/ 0 w 8"/>
                <a:gd name="T7" fmla="*/ 1337900550 h 8"/>
                <a:gd name="T8" fmla="*/ 0 w 8"/>
                <a:gd name="T9" fmla="*/ 2006849996 h 8"/>
                <a:gd name="T10" fmla="*/ 0 w 8"/>
                <a:gd name="T11" fmla="*/ 2147483647 h 8"/>
                <a:gd name="T12" fmla="*/ 0 w 8"/>
                <a:gd name="T13" fmla="*/ 2147483647 h 8"/>
                <a:gd name="T14" fmla="*/ 892336925 w 8"/>
                <a:gd name="T15" fmla="*/ 2147483647 h 8"/>
                <a:gd name="T16" fmla="*/ 1338504834 w 8"/>
                <a:gd name="T17" fmla="*/ 2006849996 h 8"/>
                <a:gd name="T18" fmla="*/ 1784673850 w 8"/>
                <a:gd name="T19" fmla="*/ 668950275 h 8"/>
                <a:gd name="T20" fmla="*/ 1338504834 w 8"/>
                <a:gd name="T21" fmla="*/ 0 h 8"/>
                <a:gd name="T22" fmla="*/ 1338504834 w 8"/>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8"/>
                <a:gd name="T38" fmla="*/ 8 w 8"/>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8">
                  <a:moveTo>
                    <a:pt x="6" y="0"/>
                  </a:moveTo>
                  <a:lnTo>
                    <a:pt x="6" y="0"/>
                  </a:lnTo>
                  <a:lnTo>
                    <a:pt x="4" y="2"/>
                  </a:lnTo>
                  <a:lnTo>
                    <a:pt x="0" y="4"/>
                  </a:lnTo>
                  <a:lnTo>
                    <a:pt x="0" y="6"/>
                  </a:lnTo>
                  <a:lnTo>
                    <a:pt x="0" y="8"/>
                  </a:lnTo>
                  <a:lnTo>
                    <a:pt x="4" y="8"/>
                  </a:lnTo>
                  <a:lnTo>
                    <a:pt x="6" y="6"/>
                  </a:lnTo>
                  <a:lnTo>
                    <a:pt x="8" y="2"/>
                  </a:lnTo>
                  <a:lnTo>
                    <a:pt x="6" y="0"/>
                  </a:lnTo>
                  <a:close/>
                </a:path>
              </a:pathLst>
            </a:custGeom>
            <a:solidFill>
              <a:srgbClr val="666666"/>
            </a:solidFill>
            <a:ln w="9525">
              <a:noFill/>
              <a:round/>
              <a:headEnd/>
              <a:tailEnd/>
            </a:ln>
          </p:spPr>
          <p:txBody>
            <a:bodyPr/>
            <a:lstStyle/>
            <a:p>
              <a:endParaRPr lang="nb-NO">
                <a:solidFill>
                  <a:srgbClr val="000000"/>
                </a:solidFill>
              </a:endParaRPr>
            </a:p>
          </p:txBody>
        </p:sp>
        <p:grpSp>
          <p:nvGrpSpPr>
            <p:cNvPr id="3" name="Gruppe 226"/>
            <p:cNvGrpSpPr/>
            <p:nvPr/>
          </p:nvGrpSpPr>
          <p:grpSpPr>
            <a:xfrm>
              <a:off x="106680" y="699453"/>
              <a:ext cx="3986530" cy="2951480"/>
              <a:chOff x="106680" y="699453"/>
              <a:chExt cx="3986530" cy="2951480"/>
            </a:xfrm>
            <a:gradFill flip="none" rotWithShape="1">
              <a:gsLst>
                <a:gs pos="0">
                  <a:srgbClr val="78C5DD">
                    <a:lumMod val="50000"/>
                    <a:shade val="30000"/>
                    <a:satMod val="115000"/>
                  </a:srgbClr>
                </a:gs>
                <a:gs pos="50000">
                  <a:srgbClr val="78C5DD">
                    <a:lumMod val="50000"/>
                    <a:shade val="67500"/>
                    <a:satMod val="115000"/>
                  </a:srgbClr>
                </a:gs>
                <a:gs pos="100000">
                  <a:srgbClr val="78C5DD">
                    <a:lumMod val="50000"/>
                    <a:shade val="100000"/>
                    <a:satMod val="115000"/>
                  </a:srgbClr>
                </a:gs>
              </a:gsLst>
              <a:lin ang="13500000" scaled="1"/>
              <a:tileRect/>
            </a:gradFill>
          </p:grpSpPr>
          <p:sp>
            <p:nvSpPr>
              <p:cNvPr id="73" name="Freeform 5961"/>
              <p:cNvSpPr>
                <a:spLocks/>
              </p:cNvSpPr>
              <p:nvPr/>
            </p:nvSpPr>
            <p:spPr bwMode="auto">
              <a:xfrm>
                <a:off x="2439670" y="3591243"/>
                <a:ext cx="12700" cy="20320"/>
              </a:xfrm>
              <a:custGeom>
                <a:avLst/>
                <a:gdLst/>
                <a:ahLst/>
                <a:cxnLst>
                  <a:cxn ang="0">
                    <a:pos x="2" y="26"/>
                  </a:cxn>
                  <a:cxn ang="0">
                    <a:pos x="2" y="26"/>
                  </a:cxn>
                  <a:cxn ang="0">
                    <a:pos x="2" y="32"/>
                  </a:cxn>
                  <a:cxn ang="0">
                    <a:pos x="20" y="0"/>
                  </a:cxn>
                  <a:cxn ang="0">
                    <a:pos x="20" y="0"/>
                  </a:cxn>
                  <a:cxn ang="0">
                    <a:pos x="6" y="10"/>
                  </a:cxn>
                  <a:cxn ang="0">
                    <a:pos x="2" y="12"/>
                  </a:cxn>
                  <a:cxn ang="0">
                    <a:pos x="0" y="16"/>
                  </a:cxn>
                  <a:cxn ang="0">
                    <a:pos x="0" y="20"/>
                  </a:cxn>
                  <a:cxn ang="0">
                    <a:pos x="2" y="26"/>
                  </a:cxn>
                  <a:cxn ang="0">
                    <a:pos x="2" y="26"/>
                  </a:cxn>
                </a:cxnLst>
                <a:rect l="0" t="0" r="r" b="b"/>
                <a:pathLst>
                  <a:path w="20" h="32">
                    <a:moveTo>
                      <a:pt x="2" y="26"/>
                    </a:moveTo>
                    <a:lnTo>
                      <a:pt x="2" y="26"/>
                    </a:lnTo>
                    <a:lnTo>
                      <a:pt x="2" y="32"/>
                    </a:lnTo>
                    <a:lnTo>
                      <a:pt x="20" y="0"/>
                    </a:lnTo>
                    <a:lnTo>
                      <a:pt x="20" y="0"/>
                    </a:lnTo>
                    <a:lnTo>
                      <a:pt x="6" y="10"/>
                    </a:lnTo>
                    <a:lnTo>
                      <a:pt x="2" y="12"/>
                    </a:lnTo>
                    <a:lnTo>
                      <a:pt x="0" y="16"/>
                    </a:lnTo>
                    <a:lnTo>
                      <a:pt x="0" y="20"/>
                    </a:lnTo>
                    <a:lnTo>
                      <a:pt x="2" y="26"/>
                    </a:lnTo>
                    <a:lnTo>
                      <a:pt x="2" y="2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74" name="Freeform 6004"/>
              <p:cNvSpPr>
                <a:spLocks/>
              </p:cNvSpPr>
              <p:nvPr/>
            </p:nvSpPr>
            <p:spPr bwMode="auto">
              <a:xfrm>
                <a:off x="3569970" y="3551873"/>
                <a:ext cx="5080" cy="6350"/>
              </a:xfrm>
              <a:custGeom>
                <a:avLst/>
                <a:gdLst/>
                <a:ahLst/>
                <a:cxnLst>
                  <a:cxn ang="0">
                    <a:pos x="0" y="6"/>
                  </a:cxn>
                  <a:cxn ang="0">
                    <a:pos x="0" y="6"/>
                  </a:cxn>
                  <a:cxn ang="0">
                    <a:pos x="2" y="8"/>
                  </a:cxn>
                  <a:cxn ang="0">
                    <a:pos x="4" y="10"/>
                  </a:cxn>
                  <a:cxn ang="0">
                    <a:pos x="6" y="8"/>
                  </a:cxn>
                  <a:cxn ang="0">
                    <a:pos x="8" y="4"/>
                  </a:cxn>
                  <a:cxn ang="0">
                    <a:pos x="8" y="4"/>
                  </a:cxn>
                  <a:cxn ang="0">
                    <a:pos x="6" y="0"/>
                  </a:cxn>
                  <a:cxn ang="0">
                    <a:pos x="4" y="2"/>
                  </a:cxn>
                  <a:cxn ang="0">
                    <a:pos x="2" y="4"/>
                  </a:cxn>
                  <a:cxn ang="0">
                    <a:pos x="0" y="6"/>
                  </a:cxn>
                  <a:cxn ang="0">
                    <a:pos x="0" y="6"/>
                  </a:cxn>
                </a:cxnLst>
                <a:rect l="0" t="0" r="r" b="b"/>
                <a:pathLst>
                  <a:path w="8" h="10">
                    <a:moveTo>
                      <a:pt x="0" y="6"/>
                    </a:moveTo>
                    <a:lnTo>
                      <a:pt x="0" y="6"/>
                    </a:lnTo>
                    <a:lnTo>
                      <a:pt x="2" y="8"/>
                    </a:lnTo>
                    <a:lnTo>
                      <a:pt x="4" y="10"/>
                    </a:lnTo>
                    <a:lnTo>
                      <a:pt x="6" y="8"/>
                    </a:lnTo>
                    <a:lnTo>
                      <a:pt x="8" y="4"/>
                    </a:lnTo>
                    <a:lnTo>
                      <a:pt x="8" y="4"/>
                    </a:lnTo>
                    <a:lnTo>
                      <a:pt x="6" y="0"/>
                    </a:lnTo>
                    <a:lnTo>
                      <a:pt x="4" y="2"/>
                    </a:lnTo>
                    <a:lnTo>
                      <a:pt x="2" y="4"/>
                    </a:lnTo>
                    <a:lnTo>
                      <a:pt x="0" y="6"/>
                    </a:lnTo>
                    <a:lnTo>
                      <a:pt x="0" y="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75" name="Freeform 6005"/>
              <p:cNvSpPr>
                <a:spLocks/>
              </p:cNvSpPr>
              <p:nvPr/>
            </p:nvSpPr>
            <p:spPr bwMode="auto">
              <a:xfrm>
                <a:off x="2840990" y="3593783"/>
                <a:ext cx="7620" cy="6350"/>
              </a:xfrm>
              <a:custGeom>
                <a:avLst/>
                <a:gdLst/>
                <a:ahLst/>
                <a:cxnLst>
                  <a:cxn ang="0">
                    <a:pos x="10" y="0"/>
                  </a:cxn>
                  <a:cxn ang="0">
                    <a:pos x="10" y="0"/>
                  </a:cxn>
                  <a:cxn ang="0">
                    <a:pos x="6" y="2"/>
                  </a:cxn>
                  <a:cxn ang="0">
                    <a:pos x="2" y="4"/>
                  </a:cxn>
                  <a:cxn ang="0">
                    <a:pos x="2" y="4"/>
                  </a:cxn>
                  <a:cxn ang="0">
                    <a:pos x="0" y="8"/>
                  </a:cxn>
                  <a:cxn ang="0">
                    <a:pos x="2" y="10"/>
                  </a:cxn>
                  <a:cxn ang="0">
                    <a:pos x="8" y="10"/>
                  </a:cxn>
                  <a:cxn ang="0">
                    <a:pos x="8" y="10"/>
                  </a:cxn>
                  <a:cxn ang="0">
                    <a:pos x="10" y="8"/>
                  </a:cxn>
                  <a:cxn ang="0">
                    <a:pos x="12" y="6"/>
                  </a:cxn>
                  <a:cxn ang="0">
                    <a:pos x="12" y="2"/>
                  </a:cxn>
                  <a:cxn ang="0">
                    <a:pos x="10" y="0"/>
                  </a:cxn>
                  <a:cxn ang="0">
                    <a:pos x="10" y="0"/>
                  </a:cxn>
                </a:cxnLst>
                <a:rect l="0" t="0" r="r" b="b"/>
                <a:pathLst>
                  <a:path w="12" h="10">
                    <a:moveTo>
                      <a:pt x="10" y="0"/>
                    </a:moveTo>
                    <a:lnTo>
                      <a:pt x="10" y="0"/>
                    </a:lnTo>
                    <a:lnTo>
                      <a:pt x="6" y="2"/>
                    </a:lnTo>
                    <a:lnTo>
                      <a:pt x="2" y="4"/>
                    </a:lnTo>
                    <a:lnTo>
                      <a:pt x="2" y="4"/>
                    </a:lnTo>
                    <a:lnTo>
                      <a:pt x="0" y="8"/>
                    </a:lnTo>
                    <a:lnTo>
                      <a:pt x="2" y="10"/>
                    </a:lnTo>
                    <a:lnTo>
                      <a:pt x="8" y="10"/>
                    </a:lnTo>
                    <a:lnTo>
                      <a:pt x="8" y="10"/>
                    </a:lnTo>
                    <a:lnTo>
                      <a:pt x="10" y="8"/>
                    </a:lnTo>
                    <a:lnTo>
                      <a:pt x="12" y="6"/>
                    </a:lnTo>
                    <a:lnTo>
                      <a:pt x="12" y="2"/>
                    </a:lnTo>
                    <a:lnTo>
                      <a:pt x="10" y="0"/>
                    </a:lnTo>
                    <a:lnTo>
                      <a:pt x="10"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76" name="Freeform 6006"/>
              <p:cNvSpPr>
                <a:spLocks/>
              </p:cNvSpPr>
              <p:nvPr/>
            </p:nvSpPr>
            <p:spPr bwMode="auto">
              <a:xfrm>
                <a:off x="2839720" y="3601403"/>
                <a:ext cx="6350" cy="2540"/>
              </a:xfrm>
              <a:custGeom>
                <a:avLst/>
                <a:gdLst/>
                <a:ahLst/>
                <a:cxnLst>
                  <a:cxn ang="0">
                    <a:pos x="2" y="2"/>
                  </a:cxn>
                  <a:cxn ang="0">
                    <a:pos x="2" y="2"/>
                  </a:cxn>
                  <a:cxn ang="0">
                    <a:pos x="0" y="2"/>
                  </a:cxn>
                  <a:cxn ang="0">
                    <a:pos x="2" y="4"/>
                  </a:cxn>
                  <a:cxn ang="0">
                    <a:pos x="4" y="4"/>
                  </a:cxn>
                  <a:cxn ang="0">
                    <a:pos x="8" y="2"/>
                  </a:cxn>
                  <a:cxn ang="0">
                    <a:pos x="8" y="2"/>
                  </a:cxn>
                  <a:cxn ang="0">
                    <a:pos x="10" y="0"/>
                  </a:cxn>
                  <a:cxn ang="0">
                    <a:pos x="8" y="0"/>
                  </a:cxn>
                  <a:cxn ang="0">
                    <a:pos x="2" y="2"/>
                  </a:cxn>
                  <a:cxn ang="0">
                    <a:pos x="2" y="2"/>
                  </a:cxn>
                </a:cxnLst>
                <a:rect l="0" t="0" r="r" b="b"/>
                <a:pathLst>
                  <a:path w="10" h="4">
                    <a:moveTo>
                      <a:pt x="2" y="2"/>
                    </a:moveTo>
                    <a:lnTo>
                      <a:pt x="2" y="2"/>
                    </a:lnTo>
                    <a:lnTo>
                      <a:pt x="0" y="2"/>
                    </a:lnTo>
                    <a:lnTo>
                      <a:pt x="2" y="4"/>
                    </a:lnTo>
                    <a:lnTo>
                      <a:pt x="4" y="4"/>
                    </a:lnTo>
                    <a:lnTo>
                      <a:pt x="8" y="2"/>
                    </a:lnTo>
                    <a:lnTo>
                      <a:pt x="8" y="2"/>
                    </a:lnTo>
                    <a:lnTo>
                      <a:pt x="10" y="0"/>
                    </a:lnTo>
                    <a:lnTo>
                      <a:pt x="8" y="0"/>
                    </a:lnTo>
                    <a:lnTo>
                      <a:pt x="2" y="2"/>
                    </a:lnTo>
                    <a:lnTo>
                      <a:pt x="2" y="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77" name="Freeform 6008"/>
              <p:cNvSpPr>
                <a:spLocks/>
              </p:cNvSpPr>
              <p:nvPr/>
            </p:nvSpPr>
            <p:spPr bwMode="auto">
              <a:xfrm>
                <a:off x="2847340" y="3597593"/>
                <a:ext cx="3810" cy="3810"/>
              </a:xfrm>
              <a:custGeom>
                <a:avLst/>
                <a:gdLst/>
                <a:ahLst/>
                <a:cxnLst>
                  <a:cxn ang="0">
                    <a:pos x="6" y="0"/>
                  </a:cxn>
                  <a:cxn ang="0">
                    <a:pos x="6" y="0"/>
                  </a:cxn>
                  <a:cxn ang="0">
                    <a:pos x="4" y="0"/>
                  </a:cxn>
                  <a:cxn ang="0">
                    <a:pos x="2" y="2"/>
                  </a:cxn>
                  <a:cxn ang="0">
                    <a:pos x="0" y="4"/>
                  </a:cxn>
                  <a:cxn ang="0">
                    <a:pos x="2" y="6"/>
                  </a:cxn>
                  <a:cxn ang="0">
                    <a:pos x="2" y="6"/>
                  </a:cxn>
                  <a:cxn ang="0">
                    <a:pos x="4" y="4"/>
                  </a:cxn>
                  <a:cxn ang="0">
                    <a:pos x="6" y="0"/>
                  </a:cxn>
                  <a:cxn ang="0">
                    <a:pos x="6" y="0"/>
                  </a:cxn>
                </a:cxnLst>
                <a:rect l="0" t="0" r="r" b="b"/>
                <a:pathLst>
                  <a:path w="6" h="6">
                    <a:moveTo>
                      <a:pt x="6" y="0"/>
                    </a:moveTo>
                    <a:lnTo>
                      <a:pt x="6" y="0"/>
                    </a:lnTo>
                    <a:lnTo>
                      <a:pt x="4" y="0"/>
                    </a:lnTo>
                    <a:lnTo>
                      <a:pt x="2" y="2"/>
                    </a:lnTo>
                    <a:lnTo>
                      <a:pt x="0" y="4"/>
                    </a:lnTo>
                    <a:lnTo>
                      <a:pt x="2" y="6"/>
                    </a:lnTo>
                    <a:lnTo>
                      <a:pt x="2" y="6"/>
                    </a:lnTo>
                    <a:lnTo>
                      <a:pt x="4" y="4"/>
                    </a:lnTo>
                    <a:lnTo>
                      <a:pt x="6" y="0"/>
                    </a:lnTo>
                    <a:lnTo>
                      <a:pt x="6"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78" name="Freeform 6009"/>
              <p:cNvSpPr>
                <a:spLocks/>
              </p:cNvSpPr>
              <p:nvPr/>
            </p:nvSpPr>
            <p:spPr bwMode="auto">
              <a:xfrm>
                <a:off x="2847340" y="3583623"/>
                <a:ext cx="2540" cy="2540"/>
              </a:xfrm>
              <a:custGeom>
                <a:avLst/>
                <a:gdLst/>
                <a:ahLst/>
                <a:cxnLst>
                  <a:cxn ang="0">
                    <a:pos x="0" y="2"/>
                  </a:cxn>
                  <a:cxn ang="0">
                    <a:pos x="0" y="2"/>
                  </a:cxn>
                  <a:cxn ang="0">
                    <a:pos x="0" y="4"/>
                  </a:cxn>
                  <a:cxn ang="0">
                    <a:pos x="2" y="4"/>
                  </a:cxn>
                  <a:cxn ang="0">
                    <a:pos x="4" y="2"/>
                  </a:cxn>
                  <a:cxn ang="0">
                    <a:pos x="4" y="2"/>
                  </a:cxn>
                  <a:cxn ang="0">
                    <a:pos x="4" y="0"/>
                  </a:cxn>
                  <a:cxn ang="0">
                    <a:pos x="2" y="0"/>
                  </a:cxn>
                  <a:cxn ang="0">
                    <a:pos x="0" y="2"/>
                  </a:cxn>
                  <a:cxn ang="0">
                    <a:pos x="0" y="2"/>
                  </a:cxn>
                </a:cxnLst>
                <a:rect l="0" t="0" r="r" b="b"/>
                <a:pathLst>
                  <a:path w="4" h="4">
                    <a:moveTo>
                      <a:pt x="0" y="2"/>
                    </a:moveTo>
                    <a:lnTo>
                      <a:pt x="0" y="2"/>
                    </a:lnTo>
                    <a:lnTo>
                      <a:pt x="0" y="4"/>
                    </a:lnTo>
                    <a:lnTo>
                      <a:pt x="2" y="4"/>
                    </a:lnTo>
                    <a:lnTo>
                      <a:pt x="4" y="2"/>
                    </a:lnTo>
                    <a:lnTo>
                      <a:pt x="4" y="2"/>
                    </a:lnTo>
                    <a:lnTo>
                      <a:pt x="4" y="0"/>
                    </a:lnTo>
                    <a:lnTo>
                      <a:pt x="2" y="0"/>
                    </a:lnTo>
                    <a:lnTo>
                      <a:pt x="0" y="2"/>
                    </a:lnTo>
                    <a:lnTo>
                      <a:pt x="0" y="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79" name="Freeform 6010"/>
              <p:cNvSpPr>
                <a:spLocks/>
              </p:cNvSpPr>
              <p:nvPr/>
            </p:nvSpPr>
            <p:spPr bwMode="auto">
              <a:xfrm>
                <a:off x="2843530" y="3587433"/>
                <a:ext cx="5080" cy="5080"/>
              </a:xfrm>
              <a:custGeom>
                <a:avLst/>
                <a:gdLst/>
                <a:ahLst/>
                <a:cxnLst>
                  <a:cxn ang="0">
                    <a:pos x="0" y="8"/>
                  </a:cxn>
                  <a:cxn ang="0">
                    <a:pos x="0" y="8"/>
                  </a:cxn>
                  <a:cxn ang="0">
                    <a:pos x="0" y="8"/>
                  </a:cxn>
                  <a:cxn ang="0">
                    <a:pos x="2" y="8"/>
                  </a:cxn>
                  <a:cxn ang="0">
                    <a:pos x="4" y="4"/>
                  </a:cxn>
                  <a:cxn ang="0">
                    <a:pos x="8" y="0"/>
                  </a:cxn>
                  <a:cxn ang="0">
                    <a:pos x="8" y="0"/>
                  </a:cxn>
                  <a:cxn ang="0">
                    <a:pos x="6" y="0"/>
                  </a:cxn>
                  <a:cxn ang="0">
                    <a:pos x="6" y="0"/>
                  </a:cxn>
                  <a:cxn ang="0">
                    <a:pos x="4" y="0"/>
                  </a:cxn>
                  <a:cxn ang="0">
                    <a:pos x="2" y="2"/>
                  </a:cxn>
                  <a:cxn ang="0">
                    <a:pos x="0" y="8"/>
                  </a:cxn>
                  <a:cxn ang="0">
                    <a:pos x="0" y="8"/>
                  </a:cxn>
                </a:cxnLst>
                <a:rect l="0" t="0" r="r" b="b"/>
                <a:pathLst>
                  <a:path w="8" h="8">
                    <a:moveTo>
                      <a:pt x="0" y="8"/>
                    </a:moveTo>
                    <a:lnTo>
                      <a:pt x="0" y="8"/>
                    </a:lnTo>
                    <a:lnTo>
                      <a:pt x="0" y="8"/>
                    </a:lnTo>
                    <a:lnTo>
                      <a:pt x="2" y="8"/>
                    </a:lnTo>
                    <a:lnTo>
                      <a:pt x="4" y="4"/>
                    </a:lnTo>
                    <a:lnTo>
                      <a:pt x="8" y="0"/>
                    </a:lnTo>
                    <a:lnTo>
                      <a:pt x="8" y="0"/>
                    </a:lnTo>
                    <a:lnTo>
                      <a:pt x="6" y="0"/>
                    </a:lnTo>
                    <a:lnTo>
                      <a:pt x="6" y="0"/>
                    </a:lnTo>
                    <a:lnTo>
                      <a:pt x="4" y="0"/>
                    </a:lnTo>
                    <a:lnTo>
                      <a:pt x="2" y="2"/>
                    </a:lnTo>
                    <a:lnTo>
                      <a:pt x="0" y="8"/>
                    </a:lnTo>
                    <a:lnTo>
                      <a:pt x="0" y="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80" name="Freeform 6011"/>
              <p:cNvSpPr>
                <a:spLocks/>
              </p:cNvSpPr>
              <p:nvPr/>
            </p:nvSpPr>
            <p:spPr bwMode="auto">
              <a:xfrm>
                <a:off x="2846070" y="3588703"/>
                <a:ext cx="3810" cy="3810"/>
              </a:xfrm>
              <a:custGeom>
                <a:avLst/>
                <a:gdLst/>
                <a:ahLst/>
                <a:cxnLst>
                  <a:cxn ang="0">
                    <a:pos x="4" y="0"/>
                  </a:cxn>
                  <a:cxn ang="0">
                    <a:pos x="4" y="0"/>
                  </a:cxn>
                  <a:cxn ang="0">
                    <a:pos x="2" y="2"/>
                  </a:cxn>
                  <a:cxn ang="0">
                    <a:pos x="2" y="4"/>
                  </a:cxn>
                  <a:cxn ang="0">
                    <a:pos x="0" y="6"/>
                  </a:cxn>
                  <a:cxn ang="0">
                    <a:pos x="2" y="6"/>
                  </a:cxn>
                  <a:cxn ang="0">
                    <a:pos x="2" y="6"/>
                  </a:cxn>
                  <a:cxn ang="0">
                    <a:pos x="4" y="6"/>
                  </a:cxn>
                  <a:cxn ang="0">
                    <a:pos x="6" y="4"/>
                  </a:cxn>
                  <a:cxn ang="0">
                    <a:pos x="6" y="2"/>
                  </a:cxn>
                  <a:cxn ang="0">
                    <a:pos x="4" y="0"/>
                  </a:cxn>
                  <a:cxn ang="0">
                    <a:pos x="4" y="0"/>
                  </a:cxn>
                </a:cxnLst>
                <a:rect l="0" t="0" r="r" b="b"/>
                <a:pathLst>
                  <a:path w="6" h="6">
                    <a:moveTo>
                      <a:pt x="4" y="0"/>
                    </a:moveTo>
                    <a:lnTo>
                      <a:pt x="4" y="0"/>
                    </a:lnTo>
                    <a:lnTo>
                      <a:pt x="2" y="2"/>
                    </a:lnTo>
                    <a:lnTo>
                      <a:pt x="2" y="4"/>
                    </a:lnTo>
                    <a:lnTo>
                      <a:pt x="0" y="6"/>
                    </a:lnTo>
                    <a:lnTo>
                      <a:pt x="2" y="6"/>
                    </a:lnTo>
                    <a:lnTo>
                      <a:pt x="2" y="6"/>
                    </a:lnTo>
                    <a:lnTo>
                      <a:pt x="4" y="6"/>
                    </a:lnTo>
                    <a:lnTo>
                      <a:pt x="6" y="4"/>
                    </a:lnTo>
                    <a:lnTo>
                      <a:pt x="6" y="2"/>
                    </a:lnTo>
                    <a:lnTo>
                      <a:pt x="4" y="0"/>
                    </a:lnTo>
                    <a:lnTo>
                      <a:pt x="4"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81" name="Freeform 6012"/>
              <p:cNvSpPr>
                <a:spLocks/>
              </p:cNvSpPr>
              <p:nvPr/>
            </p:nvSpPr>
            <p:spPr bwMode="auto">
              <a:xfrm>
                <a:off x="2269490" y="2471103"/>
                <a:ext cx="119380" cy="58420"/>
              </a:xfrm>
              <a:custGeom>
                <a:avLst/>
                <a:gdLst/>
                <a:ahLst/>
                <a:cxnLst>
                  <a:cxn ang="0">
                    <a:pos x="182" y="0"/>
                  </a:cxn>
                  <a:cxn ang="0">
                    <a:pos x="180" y="4"/>
                  </a:cxn>
                  <a:cxn ang="0">
                    <a:pos x="180" y="8"/>
                  </a:cxn>
                  <a:cxn ang="0">
                    <a:pos x="174" y="10"/>
                  </a:cxn>
                  <a:cxn ang="0">
                    <a:pos x="154" y="12"/>
                  </a:cxn>
                  <a:cxn ang="0">
                    <a:pos x="130" y="16"/>
                  </a:cxn>
                  <a:cxn ang="0">
                    <a:pos x="126" y="20"/>
                  </a:cxn>
                  <a:cxn ang="0">
                    <a:pos x="126" y="26"/>
                  </a:cxn>
                  <a:cxn ang="0">
                    <a:pos x="132" y="30"/>
                  </a:cxn>
                  <a:cxn ang="0">
                    <a:pos x="112" y="26"/>
                  </a:cxn>
                  <a:cxn ang="0">
                    <a:pos x="98" y="24"/>
                  </a:cxn>
                  <a:cxn ang="0">
                    <a:pos x="82" y="26"/>
                  </a:cxn>
                  <a:cxn ang="0">
                    <a:pos x="68" y="38"/>
                  </a:cxn>
                  <a:cxn ang="0">
                    <a:pos x="60" y="46"/>
                  </a:cxn>
                  <a:cxn ang="0">
                    <a:pos x="50" y="50"/>
                  </a:cxn>
                  <a:cxn ang="0">
                    <a:pos x="40" y="60"/>
                  </a:cxn>
                  <a:cxn ang="0">
                    <a:pos x="38" y="62"/>
                  </a:cxn>
                  <a:cxn ang="0">
                    <a:pos x="32" y="58"/>
                  </a:cxn>
                  <a:cxn ang="0">
                    <a:pos x="26" y="58"/>
                  </a:cxn>
                  <a:cxn ang="0">
                    <a:pos x="18" y="56"/>
                  </a:cxn>
                  <a:cxn ang="0">
                    <a:pos x="16" y="52"/>
                  </a:cxn>
                  <a:cxn ang="0">
                    <a:pos x="18" y="46"/>
                  </a:cxn>
                  <a:cxn ang="0">
                    <a:pos x="26" y="44"/>
                  </a:cxn>
                  <a:cxn ang="0">
                    <a:pos x="36" y="42"/>
                  </a:cxn>
                  <a:cxn ang="0">
                    <a:pos x="44" y="36"/>
                  </a:cxn>
                  <a:cxn ang="0">
                    <a:pos x="40" y="32"/>
                  </a:cxn>
                  <a:cxn ang="0">
                    <a:pos x="34" y="30"/>
                  </a:cxn>
                  <a:cxn ang="0">
                    <a:pos x="30" y="20"/>
                  </a:cxn>
                  <a:cxn ang="0">
                    <a:pos x="24" y="30"/>
                  </a:cxn>
                  <a:cxn ang="0">
                    <a:pos x="20" y="36"/>
                  </a:cxn>
                  <a:cxn ang="0">
                    <a:pos x="14" y="42"/>
                  </a:cxn>
                  <a:cxn ang="0">
                    <a:pos x="10" y="50"/>
                  </a:cxn>
                  <a:cxn ang="0">
                    <a:pos x="4" y="66"/>
                  </a:cxn>
                  <a:cxn ang="0">
                    <a:pos x="0" y="76"/>
                  </a:cxn>
                  <a:cxn ang="0">
                    <a:pos x="2" y="78"/>
                  </a:cxn>
                  <a:cxn ang="0">
                    <a:pos x="12" y="80"/>
                  </a:cxn>
                  <a:cxn ang="0">
                    <a:pos x="28" y="84"/>
                  </a:cxn>
                  <a:cxn ang="0">
                    <a:pos x="28" y="84"/>
                  </a:cxn>
                  <a:cxn ang="0">
                    <a:pos x="24" y="86"/>
                  </a:cxn>
                  <a:cxn ang="0">
                    <a:pos x="18" y="88"/>
                  </a:cxn>
                  <a:cxn ang="0">
                    <a:pos x="20" y="90"/>
                  </a:cxn>
                  <a:cxn ang="0">
                    <a:pos x="42" y="92"/>
                  </a:cxn>
                  <a:cxn ang="0">
                    <a:pos x="82" y="82"/>
                  </a:cxn>
                  <a:cxn ang="0">
                    <a:pos x="102" y="70"/>
                  </a:cxn>
                  <a:cxn ang="0">
                    <a:pos x="130" y="54"/>
                  </a:cxn>
                  <a:cxn ang="0">
                    <a:pos x="140" y="50"/>
                  </a:cxn>
                  <a:cxn ang="0">
                    <a:pos x="164" y="36"/>
                  </a:cxn>
                  <a:cxn ang="0">
                    <a:pos x="184" y="20"/>
                  </a:cxn>
                  <a:cxn ang="0">
                    <a:pos x="188" y="8"/>
                  </a:cxn>
                  <a:cxn ang="0">
                    <a:pos x="184" y="0"/>
                  </a:cxn>
                  <a:cxn ang="0">
                    <a:pos x="182" y="0"/>
                  </a:cxn>
                </a:cxnLst>
                <a:rect l="0" t="0" r="r" b="b"/>
                <a:pathLst>
                  <a:path w="188" h="92">
                    <a:moveTo>
                      <a:pt x="182" y="0"/>
                    </a:moveTo>
                    <a:lnTo>
                      <a:pt x="182" y="0"/>
                    </a:lnTo>
                    <a:lnTo>
                      <a:pt x="180" y="2"/>
                    </a:lnTo>
                    <a:lnTo>
                      <a:pt x="180" y="4"/>
                    </a:lnTo>
                    <a:lnTo>
                      <a:pt x="180" y="8"/>
                    </a:lnTo>
                    <a:lnTo>
                      <a:pt x="180" y="8"/>
                    </a:lnTo>
                    <a:lnTo>
                      <a:pt x="178" y="10"/>
                    </a:lnTo>
                    <a:lnTo>
                      <a:pt x="174" y="10"/>
                    </a:lnTo>
                    <a:lnTo>
                      <a:pt x="154" y="12"/>
                    </a:lnTo>
                    <a:lnTo>
                      <a:pt x="154" y="12"/>
                    </a:lnTo>
                    <a:lnTo>
                      <a:pt x="134" y="14"/>
                    </a:lnTo>
                    <a:lnTo>
                      <a:pt x="130" y="16"/>
                    </a:lnTo>
                    <a:lnTo>
                      <a:pt x="126" y="20"/>
                    </a:lnTo>
                    <a:lnTo>
                      <a:pt x="126" y="20"/>
                    </a:lnTo>
                    <a:lnTo>
                      <a:pt x="126" y="22"/>
                    </a:lnTo>
                    <a:lnTo>
                      <a:pt x="126" y="26"/>
                    </a:lnTo>
                    <a:lnTo>
                      <a:pt x="130" y="28"/>
                    </a:lnTo>
                    <a:lnTo>
                      <a:pt x="132" y="30"/>
                    </a:lnTo>
                    <a:lnTo>
                      <a:pt x="128" y="30"/>
                    </a:lnTo>
                    <a:lnTo>
                      <a:pt x="112" y="26"/>
                    </a:lnTo>
                    <a:lnTo>
                      <a:pt x="112" y="26"/>
                    </a:lnTo>
                    <a:lnTo>
                      <a:pt x="98" y="24"/>
                    </a:lnTo>
                    <a:lnTo>
                      <a:pt x="90" y="24"/>
                    </a:lnTo>
                    <a:lnTo>
                      <a:pt x="82" y="26"/>
                    </a:lnTo>
                    <a:lnTo>
                      <a:pt x="76" y="30"/>
                    </a:lnTo>
                    <a:lnTo>
                      <a:pt x="68" y="38"/>
                    </a:lnTo>
                    <a:lnTo>
                      <a:pt x="64" y="42"/>
                    </a:lnTo>
                    <a:lnTo>
                      <a:pt x="60" y="46"/>
                    </a:lnTo>
                    <a:lnTo>
                      <a:pt x="60" y="46"/>
                    </a:lnTo>
                    <a:lnTo>
                      <a:pt x="50" y="50"/>
                    </a:lnTo>
                    <a:lnTo>
                      <a:pt x="44" y="54"/>
                    </a:lnTo>
                    <a:lnTo>
                      <a:pt x="40" y="60"/>
                    </a:lnTo>
                    <a:lnTo>
                      <a:pt x="40" y="60"/>
                    </a:lnTo>
                    <a:lnTo>
                      <a:pt x="38" y="62"/>
                    </a:lnTo>
                    <a:lnTo>
                      <a:pt x="36" y="60"/>
                    </a:lnTo>
                    <a:lnTo>
                      <a:pt x="32" y="58"/>
                    </a:lnTo>
                    <a:lnTo>
                      <a:pt x="26" y="58"/>
                    </a:lnTo>
                    <a:lnTo>
                      <a:pt x="26" y="58"/>
                    </a:lnTo>
                    <a:lnTo>
                      <a:pt x="22" y="58"/>
                    </a:lnTo>
                    <a:lnTo>
                      <a:pt x="18" y="56"/>
                    </a:lnTo>
                    <a:lnTo>
                      <a:pt x="16" y="54"/>
                    </a:lnTo>
                    <a:lnTo>
                      <a:pt x="16" y="52"/>
                    </a:lnTo>
                    <a:lnTo>
                      <a:pt x="16" y="48"/>
                    </a:lnTo>
                    <a:lnTo>
                      <a:pt x="18" y="46"/>
                    </a:lnTo>
                    <a:lnTo>
                      <a:pt x="20" y="44"/>
                    </a:lnTo>
                    <a:lnTo>
                      <a:pt x="26" y="44"/>
                    </a:lnTo>
                    <a:lnTo>
                      <a:pt x="26" y="44"/>
                    </a:lnTo>
                    <a:lnTo>
                      <a:pt x="36" y="42"/>
                    </a:lnTo>
                    <a:lnTo>
                      <a:pt x="42" y="38"/>
                    </a:lnTo>
                    <a:lnTo>
                      <a:pt x="44" y="36"/>
                    </a:lnTo>
                    <a:lnTo>
                      <a:pt x="42" y="34"/>
                    </a:lnTo>
                    <a:lnTo>
                      <a:pt x="40" y="32"/>
                    </a:lnTo>
                    <a:lnTo>
                      <a:pt x="34" y="30"/>
                    </a:lnTo>
                    <a:lnTo>
                      <a:pt x="34" y="30"/>
                    </a:lnTo>
                    <a:lnTo>
                      <a:pt x="32" y="22"/>
                    </a:lnTo>
                    <a:lnTo>
                      <a:pt x="30" y="20"/>
                    </a:lnTo>
                    <a:lnTo>
                      <a:pt x="28" y="22"/>
                    </a:lnTo>
                    <a:lnTo>
                      <a:pt x="24" y="30"/>
                    </a:lnTo>
                    <a:lnTo>
                      <a:pt x="24" y="30"/>
                    </a:lnTo>
                    <a:lnTo>
                      <a:pt x="20" y="36"/>
                    </a:lnTo>
                    <a:lnTo>
                      <a:pt x="16" y="40"/>
                    </a:lnTo>
                    <a:lnTo>
                      <a:pt x="14" y="42"/>
                    </a:lnTo>
                    <a:lnTo>
                      <a:pt x="10" y="50"/>
                    </a:lnTo>
                    <a:lnTo>
                      <a:pt x="10" y="50"/>
                    </a:lnTo>
                    <a:lnTo>
                      <a:pt x="8" y="60"/>
                    </a:lnTo>
                    <a:lnTo>
                      <a:pt x="4" y="66"/>
                    </a:lnTo>
                    <a:lnTo>
                      <a:pt x="2" y="72"/>
                    </a:lnTo>
                    <a:lnTo>
                      <a:pt x="0" y="76"/>
                    </a:lnTo>
                    <a:lnTo>
                      <a:pt x="0" y="76"/>
                    </a:lnTo>
                    <a:lnTo>
                      <a:pt x="2" y="78"/>
                    </a:lnTo>
                    <a:lnTo>
                      <a:pt x="4" y="80"/>
                    </a:lnTo>
                    <a:lnTo>
                      <a:pt x="12" y="80"/>
                    </a:lnTo>
                    <a:lnTo>
                      <a:pt x="20" y="82"/>
                    </a:lnTo>
                    <a:lnTo>
                      <a:pt x="28" y="84"/>
                    </a:lnTo>
                    <a:lnTo>
                      <a:pt x="28" y="84"/>
                    </a:lnTo>
                    <a:lnTo>
                      <a:pt x="28" y="84"/>
                    </a:lnTo>
                    <a:lnTo>
                      <a:pt x="28" y="86"/>
                    </a:lnTo>
                    <a:lnTo>
                      <a:pt x="24" y="86"/>
                    </a:lnTo>
                    <a:lnTo>
                      <a:pt x="18" y="88"/>
                    </a:lnTo>
                    <a:lnTo>
                      <a:pt x="18" y="88"/>
                    </a:lnTo>
                    <a:lnTo>
                      <a:pt x="20" y="90"/>
                    </a:lnTo>
                    <a:lnTo>
                      <a:pt x="20" y="90"/>
                    </a:lnTo>
                    <a:lnTo>
                      <a:pt x="28" y="92"/>
                    </a:lnTo>
                    <a:lnTo>
                      <a:pt x="42" y="92"/>
                    </a:lnTo>
                    <a:lnTo>
                      <a:pt x="60" y="88"/>
                    </a:lnTo>
                    <a:lnTo>
                      <a:pt x="82" y="82"/>
                    </a:lnTo>
                    <a:lnTo>
                      <a:pt x="82" y="82"/>
                    </a:lnTo>
                    <a:lnTo>
                      <a:pt x="102" y="70"/>
                    </a:lnTo>
                    <a:lnTo>
                      <a:pt x="118" y="60"/>
                    </a:lnTo>
                    <a:lnTo>
                      <a:pt x="130" y="54"/>
                    </a:lnTo>
                    <a:lnTo>
                      <a:pt x="140" y="50"/>
                    </a:lnTo>
                    <a:lnTo>
                      <a:pt x="140" y="50"/>
                    </a:lnTo>
                    <a:lnTo>
                      <a:pt x="152" y="44"/>
                    </a:lnTo>
                    <a:lnTo>
                      <a:pt x="164" y="36"/>
                    </a:lnTo>
                    <a:lnTo>
                      <a:pt x="184" y="20"/>
                    </a:lnTo>
                    <a:lnTo>
                      <a:pt x="184" y="20"/>
                    </a:lnTo>
                    <a:lnTo>
                      <a:pt x="186" y="14"/>
                    </a:lnTo>
                    <a:lnTo>
                      <a:pt x="188" y="8"/>
                    </a:lnTo>
                    <a:lnTo>
                      <a:pt x="186" y="2"/>
                    </a:lnTo>
                    <a:lnTo>
                      <a:pt x="184" y="0"/>
                    </a:lnTo>
                    <a:lnTo>
                      <a:pt x="182" y="0"/>
                    </a:lnTo>
                    <a:lnTo>
                      <a:pt x="182"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82" name="Freeform 6013"/>
              <p:cNvSpPr>
                <a:spLocks/>
              </p:cNvSpPr>
              <p:nvPr/>
            </p:nvSpPr>
            <p:spPr bwMode="auto">
              <a:xfrm>
                <a:off x="2048510" y="2253933"/>
                <a:ext cx="318770" cy="267970"/>
              </a:xfrm>
              <a:custGeom>
                <a:avLst/>
                <a:gdLst/>
                <a:ahLst/>
                <a:cxnLst>
                  <a:cxn ang="0">
                    <a:pos x="50" y="120"/>
                  </a:cxn>
                  <a:cxn ang="0">
                    <a:pos x="52" y="140"/>
                  </a:cxn>
                  <a:cxn ang="0">
                    <a:pos x="106" y="128"/>
                  </a:cxn>
                  <a:cxn ang="0">
                    <a:pos x="144" y="110"/>
                  </a:cxn>
                  <a:cxn ang="0">
                    <a:pos x="164" y="120"/>
                  </a:cxn>
                  <a:cxn ang="0">
                    <a:pos x="200" y="146"/>
                  </a:cxn>
                  <a:cxn ang="0">
                    <a:pos x="242" y="138"/>
                  </a:cxn>
                  <a:cxn ang="0">
                    <a:pos x="286" y="142"/>
                  </a:cxn>
                  <a:cxn ang="0">
                    <a:pos x="316" y="154"/>
                  </a:cxn>
                  <a:cxn ang="0">
                    <a:pos x="328" y="176"/>
                  </a:cxn>
                  <a:cxn ang="0">
                    <a:pos x="298" y="180"/>
                  </a:cxn>
                  <a:cxn ang="0">
                    <a:pos x="262" y="170"/>
                  </a:cxn>
                  <a:cxn ang="0">
                    <a:pos x="220" y="194"/>
                  </a:cxn>
                  <a:cxn ang="0">
                    <a:pos x="210" y="188"/>
                  </a:cxn>
                  <a:cxn ang="0">
                    <a:pos x="186" y="218"/>
                  </a:cxn>
                  <a:cxn ang="0">
                    <a:pos x="166" y="250"/>
                  </a:cxn>
                  <a:cxn ang="0">
                    <a:pos x="188" y="240"/>
                  </a:cxn>
                  <a:cxn ang="0">
                    <a:pos x="184" y="276"/>
                  </a:cxn>
                  <a:cxn ang="0">
                    <a:pos x="174" y="316"/>
                  </a:cxn>
                  <a:cxn ang="0">
                    <a:pos x="172" y="390"/>
                  </a:cxn>
                  <a:cxn ang="0">
                    <a:pos x="206" y="420"/>
                  </a:cxn>
                  <a:cxn ang="0">
                    <a:pos x="238" y="354"/>
                  </a:cxn>
                  <a:cxn ang="0">
                    <a:pos x="228" y="292"/>
                  </a:cxn>
                  <a:cxn ang="0">
                    <a:pos x="236" y="258"/>
                  </a:cxn>
                  <a:cxn ang="0">
                    <a:pos x="260" y="226"/>
                  </a:cxn>
                  <a:cxn ang="0">
                    <a:pos x="270" y="230"/>
                  </a:cxn>
                  <a:cxn ang="0">
                    <a:pos x="284" y="204"/>
                  </a:cxn>
                  <a:cxn ang="0">
                    <a:pos x="304" y="190"/>
                  </a:cxn>
                  <a:cxn ang="0">
                    <a:pos x="334" y="208"/>
                  </a:cxn>
                  <a:cxn ang="0">
                    <a:pos x="350" y="232"/>
                  </a:cxn>
                  <a:cxn ang="0">
                    <a:pos x="342" y="282"/>
                  </a:cxn>
                  <a:cxn ang="0">
                    <a:pos x="340" y="312"/>
                  </a:cxn>
                  <a:cxn ang="0">
                    <a:pos x="366" y="288"/>
                  </a:cxn>
                  <a:cxn ang="0">
                    <a:pos x="390" y="344"/>
                  </a:cxn>
                  <a:cxn ang="0">
                    <a:pos x="418" y="288"/>
                  </a:cxn>
                  <a:cxn ang="0">
                    <a:pos x="432" y="236"/>
                  </a:cxn>
                  <a:cxn ang="0">
                    <a:pos x="432" y="218"/>
                  </a:cxn>
                  <a:cxn ang="0">
                    <a:pos x="444" y="234"/>
                  </a:cxn>
                  <a:cxn ang="0">
                    <a:pos x="450" y="246"/>
                  </a:cxn>
                  <a:cxn ang="0">
                    <a:pos x="472" y="256"/>
                  </a:cxn>
                  <a:cxn ang="0">
                    <a:pos x="484" y="246"/>
                  </a:cxn>
                  <a:cxn ang="0">
                    <a:pos x="500" y="250"/>
                  </a:cxn>
                  <a:cxn ang="0">
                    <a:pos x="486" y="218"/>
                  </a:cxn>
                  <a:cxn ang="0">
                    <a:pos x="468" y="196"/>
                  </a:cxn>
                  <a:cxn ang="0">
                    <a:pos x="426" y="172"/>
                  </a:cxn>
                  <a:cxn ang="0">
                    <a:pos x="388" y="166"/>
                  </a:cxn>
                  <a:cxn ang="0">
                    <a:pos x="324" y="148"/>
                  </a:cxn>
                  <a:cxn ang="0">
                    <a:pos x="304" y="140"/>
                  </a:cxn>
                  <a:cxn ang="0">
                    <a:pos x="306" y="122"/>
                  </a:cxn>
                  <a:cxn ang="0">
                    <a:pos x="302" y="98"/>
                  </a:cxn>
                  <a:cxn ang="0">
                    <a:pos x="290" y="62"/>
                  </a:cxn>
                  <a:cxn ang="0">
                    <a:pos x="244" y="50"/>
                  </a:cxn>
                  <a:cxn ang="0">
                    <a:pos x="214" y="14"/>
                  </a:cxn>
                  <a:cxn ang="0">
                    <a:pos x="162" y="0"/>
                  </a:cxn>
                  <a:cxn ang="0">
                    <a:pos x="158" y="24"/>
                  </a:cxn>
                  <a:cxn ang="0">
                    <a:pos x="150" y="8"/>
                  </a:cxn>
                  <a:cxn ang="0">
                    <a:pos x="132" y="34"/>
                  </a:cxn>
                  <a:cxn ang="0">
                    <a:pos x="118" y="36"/>
                  </a:cxn>
                  <a:cxn ang="0">
                    <a:pos x="46" y="86"/>
                  </a:cxn>
                  <a:cxn ang="0">
                    <a:pos x="4" y="134"/>
                  </a:cxn>
                </a:cxnLst>
                <a:rect l="0" t="0" r="r" b="b"/>
                <a:pathLst>
                  <a:path w="502" h="422">
                    <a:moveTo>
                      <a:pt x="4" y="134"/>
                    </a:moveTo>
                    <a:lnTo>
                      <a:pt x="4" y="134"/>
                    </a:lnTo>
                    <a:lnTo>
                      <a:pt x="10" y="134"/>
                    </a:lnTo>
                    <a:lnTo>
                      <a:pt x="16" y="134"/>
                    </a:lnTo>
                    <a:lnTo>
                      <a:pt x="28" y="128"/>
                    </a:lnTo>
                    <a:lnTo>
                      <a:pt x="40" y="122"/>
                    </a:lnTo>
                    <a:lnTo>
                      <a:pt x="46" y="120"/>
                    </a:lnTo>
                    <a:lnTo>
                      <a:pt x="50" y="120"/>
                    </a:lnTo>
                    <a:lnTo>
                      <a:pt x="50" y="120"/>
                    </a:lnTo>
                    <a:lnTo>
                      <a:pt x="52" y="122"/>
                    </a:lnTo>
                    <a:lnTo>
                      <a:pt x="54" y="124"/>
                    </a:lnTo>
                    <a:lnTo>
                      <a:pt x="50" y="132"/>
                    </a:lnTo>
                    <a:lnTo>
                      <a:pt x="46" y="140"/>
                    </a:lnTo>
                    <a:lnTo>
                      <a:pt x="48" y="142"/>
                    </a:lnTo>
                    <a:lnTo>
                      <a:pt x="52" y="140"/>
                    </a:lnTo>
                    <a:lnTo>
                      <a:pt x="52" y="140"/>
                    </a:lnTo>
                    <a:lnTo>
                      <a:pt x="60" y="140"/>
                    </a:lnTo>
                    <a:lnTo>
                      <a:pt x="68" y="142"/>
                    </a:lnTo>
                    <a:lnTo>
                      <a:pt x="76" y="140"/>
                    </a:lnTo>
                    <a:lnTo>
                      <a:pt x="86" y="134"/>
                    </a:lnTo>
                    <a:lnTo>
                      <a:pt x="86" y="134"/>
                    </a:lnTo>
                    <a:lnTo>
                      <a:pt x="92" y="130"/>
                    </a:lnTo>
                    <a:lnTo>
                      <a:pt x="98" y="128"/>
                    </a:lnTo>
                    <a:lnTo>
                      <a:pt x="106" y="128"/>
                    </a:lnTo>
                    <a:lnTo>
                      <a:pt x="112" y="126"/>
                    </a:lnTo>
                    <a:lnTo>
                      <a:pt x="118" y="124"/>
                    </a:lnTo>
                    <a:lnTo>
                      <a:pt x="122" y="120"/>
                    </a:lnTo>
                    <a:lnTo>
                      <a:pt x="122" y="120"/>
                    </a:lnTo>
                    <a:lnTo>
                      <a:pt x="132" y="110"/>
                    </a:lnTo>
                    <a:lnTo>
                      <a:pt x="140" y="106"/>
                    </a:lnTo>
                    <a:lnTo>
                      <a:pt x="142" y="108"/>
                    </a:lnTo>
                    <a:lnTo>
                      <a:pt x="144" y="110"/>
                    </a:lnTo>
                    <a:lnTo>
                      <a:pt x="146" y="120"/>
                    </a:lnTo>
                    <a:lnTo>
                      <a:pt x="146" y="120"/>
                    </a:lnTo>
                    <a:lnTo>
                      <a:pt x="148" y="124"/>
                    </a:lnTo>
                    <a:lnTo>
                      <a:pt x="148" y="126"/>
                    </a:lnTo>
                    <a:lnTo>
                      <a:pt x="150" y="126"/>
                    </a:lnTo>
                    <a:lnTo>
                      <a:pt x="152" y="124"/>
                    </a:lnTo>
                    <a:lnTo>
                      <a:pt x="160" y="120"/>
                    </a:lnTo>
                    <a:lnTo>
                      <a:pt x="164" y="120"/>
                    </a:lnTo>
                    <a:lnTo>
                      <a:pt x="170" y="122"/>
                    </a:lnTo>
                    <a:lnTo>
                      <a:pt x="170" y="122"/>
                    </a:lnTo>
                    <a:lnTo>
                      <a:pt x="176" y="124"/>
                    </a:lnTo>
                    <a:lnTo>
                      <a:pt x="180" y="128"/>
                    </a:lnTo>
                    <a:lnTo>
                      <a:pt x="186" y="138"/>
                    </a:lnTo>
                    <a:lnTo>
                      <a:pt x="192" y="144"/>
                    </a:lnTo>
                    <a:lnTo>
                      <a:pt x="194" y="146"/>
                    </a:lnTo>
                    <a:lnTo>
                      <a:pt x="200" y="146"/>
                    </a:lnTo>
                    <a:lnTo>
                      <a:pt x="200" y="146"/>
                    </a:lnTo>
                    <a:lnTo>
                      <a:pt x="210" y="148"/>
                    </a:lnTo>
                    <a:lnTo>
                      <a:pt x="216" y="148"/>
                    </a:lnTo>
                    <a:lnTo>
                      <a:pt x="222" y="148"/>
                    </a:lnTo>
                    <a:lnTo>
                      <a:pt x="230" y="144"/>
                    </a:lnTo>
                    <a:lnTo>
                      <a:pt x="230" y="144"/>
                    </a:lnTo>
                    <a:lnTo>
                      <a:pt x="236" y="140"/>
                    </a:lnTo>
                    <a:lnTo>
                      <a:pt x="242" y="138"/>
                    </a:lnTo>
                    <a:lnTo>
                      <a:pt x="256" y="136"/>
                    </a:lnTo>
                    <a:lnTo>
                      <a:pt x="272" y="134"/>
                    </a:lnTo>
                    <a:lnTo>
                      <a:pt x="282" y="132"/>
                    </a:lnTo>
                    <a:lnTo>
                      <a:pt x="282" y="132"/>
                    </a:lnTo>
                    <a:lnTo>
                      <a:pt x="286" y="130"/>
                    </a:lnTo>
                    <a:lnTo>
                      <a:pt x="288" y="130"/>
                    </a:lnTo>
                    <a:lnTo>
                      <a:pt x="286" y="136"/>
                    </a:lnTo>
                    <a:lnTo>
                      <a:pt x="286" y="142"/>
                    </a:lnTo>
                    <a:lnTo>
                      <a:pt x="288" y="144"/>
                    </a:lnTo>
                    <a:lnTo>
                      <a:pt x="290" y="146"/>
                    </a:lnTo>
                    <a:lnTo>
                      <a:pt x="290" y="146"/>
                    </a:lnTo>
                    <a:lnTo>
                      <a:pt x="302" y="150"/>
                    </a:lnTo>
                    <a:lnTo>
                      <a:pt x="310" y="150"/>
                    </a:lnTo>
                    <a:lnTo>
                      <a:pt x="314" y="150"/>
                    </a:lnTo>
                    <a:lnTo>
                      <a:pt x="316" y="150"/>
                    </a:lnTo>
                    <a:lnTo>
                      <a:pt x="316" y="154"/>
                    </a:lnTo>
                    <a:lnTo>
                      <a:pt x="316" y="154"/>
                    </a:lnTo>
                    <a:lnTo>
                      <a:pt x="318" y="162"/>
                    </a:lnTo>
                    <a:lnTo>
                      <a:pt x="322" y="164"/>
                    </a:lnTo>
                    <a:lnTo>
                      <a:pt x="326" y="166"/>
                    </a:lnTo>
                    <a:lnTo>
                      <a:pt x="330" y="170"/>
                    </a:lnTo>
                    <a:lnTo>
                      <a:pt x="330" y="170"/>
                    </a:lnTo>
                    <a:lnTo>
                      <a:pt x="330" y="174"/>
                    </a:lnTo>
                    <a:lnTo>
                      <a:pt x="328" y="176"/>
                    </a:lnTo>
                    <a:lnTo>
                      <a:pt x="322" y="178"/>
                    </a:lnTo>
                    <a:lnTo>
                      <a:pt x="312" y="176"/>
                    </a:lnTo>
                    <a:lnTo>
                      <a:pt x="304" y="172"/>
                    </a:lnTo>
                    <a:lnTo>
                      <a:pt x="304" y="172"/>
                    </a:lnTo>
                    <a:lnTo>
                      <a:pt x="302" y="172"/>
                    </a:lnTo>
                    <a:lnTo>
                      <a:pt x="300" y="174"/>
                    </a:lnTo>
                    <a:lnTo>
                      <a:pt x="300" y="178"/>
                    </a:lnTo>
                    <a:lnTo>
                      <a:pt x="298" y="180"/>
                    </a:lnTo>
                    <a:lnTo>
                      <a:pt x="296" y="182"/>
                    </a:lnTo>
                    <a:lnTo>
                      <a:pt x="294" y="182"/>
                    </a:lnTo>
                    <a:lnTo>
                      <a:pt x="288" y="178"/>
                    </a:lnTo>
                    <a:lnTo>
                      <a:pt x="288" y="178"/>
                    </a:lnTo>
                    <a:lnTo>
                      <a:pt x="278" y="172"/>
                    </a:lnTo>
                    <a:lnTo>
                      <a:pt x="270" y="170"/>
                    </a:lnTo>
                    <a:lnTo>
                      <a:pt x="266" y="168"/>
                    </a:lnTo>
                    <a:lnTo>
                      <a:pt x="262" y="170"/>
                    </a:lnTo>
                    <a:lnTo>
                      <a:pt x="256" y="176"/>
                    </a:lnTo>
                    <a:lnTo>
                      <a:pt x="252" y="176"/>
                    </a:lnTo>
                    <a:lnTo>
                      <a:pt x="242" y="176"/>
                    </a:lnTo>
                    <a:lnTo>
                      <a:pt x="242" y="176"/>
                    </a:lnTo>
                    <a:lnTo>
                      <a:pt x="238" y="178"/>
                    </a:lnTo>
                    <a:lnTo>
                      <a:pt x="234" y="180"/>
                    </a:lnTo>
                    <a:lnTo>
                      <a:pt x="226" y="188"/>
                    </a:lnTo>
                    <a:lnTo>
                      <a:pt x="220" y="194"/>
                    </a:lnTo>
                    <a:lnTo>
                      <a:pt x="220" y="194"/>
                    </a:lnTo>
                    <a:lnTo>
                      <a:pt x="220" y="190"/>
                    </a:lnTo>
                    <a:lnTo>
                      <a:pt x="220" y="190"/>
                    </a:lnTo>
                    <a:lnTo>
                      <a:pt x="222" y="184"/>
                    </a:lnTo>
                    <a:lnTo>
                      <a:pt x="220" y="184"/>
                    </a:lnTo>
                    <a:lnTo>
                      <a:pt x="216" y="186"/>
                    </a:lnTo>
                    <a:lnTo>
                      <a:pt x="212" y="188"/>
                    </a:lnTo>
                    <a:lnTo>
                      <a:pt x="210" y="188"/>
                    </a:lnTo>
                    <a:lnTo>
                      <a:pt x="208" y="184"/>
                    </a:lnTo>
                    <a:lnTo>
                      <a:pt x="208" y="184"/>
                    </a:lnTo>
                    <a:lnTo>
                      <a:pt x="208" y="182"/>
                    </a:lnTo>
                    <a:lnTo>
                      <a:pt x="206" y="184"/>
                    </a:lnTo>
                    <a:lnTo>
                      <a:pt x="200" y="192"/>
                    </a:lnTo>
                    <a:lnTo>
                      <a:pt x="194" y="206"/>
                    </a:lnTo>
                    <a:lnTo>
                      <a:pt x="186" y="218"/>
                    </a:lnTo>
                    <a:lnTo>
                      <a:pt x="186" y="218"/>
                    </a:lnTo>
                    <a:lnTo>
                      <a:pt x="182" y="224"/>
                    </a:lnTo>
                    <a:lnTo>
                      <a:pt x="180" y="228"/>
                    </a:lnTo>
                    <a:lnTo>
                      <a:pt x="178" y="232"/>
                    </a:lnTo>
                    <a:lnTo>
                      <a:pt x="174" y="234"/>
                    </a:lnTo>
                    <a:lnTo>
                      <a:pt x="174" y="234"/>
                    </a:lnTo>
                    <a:lnTo>
                      <a:pt x="172" y="238"/>
                    </a:lnTo>
                    <a:lnTo>
                      <a:pt x="168" y="242"/>
                    </a:lnTo>
                    <a:lnTo>
                      <a:pt x="166" y="250"/>
                    </a:lnTo>
                    <a:lnTo>
                      <a:pt x="166" y="258"/>
                    </a:lnTo>
                    <a:lnTo>
                      <a:pt x="168" y="258"/>
                    </a:lnTo>
                    <a:lnTo>
                      <a:pt x="170" y="256"/>
                    </a:lnTo>
                    <a:lnTo>
                      <a:pt x="170" y="256"/>
                    </a:lnTo>
                    <a:lnTo>
                      <a:pt x="176" y="250"/>
                    </a:lnTo>
                    <a:lnTo>
                      <a:pt x="180" y="244"/>
                    </a:lnTo>
                    <a:lnTo>
                      <a:pt x="182" y="240"/>
                    </a:lnTo>
                    <a:lnTo>
                      <a:pt x="188" y="240"/>
                    </a:lnTo>
                    <a:lnTo>
                      <a:pt x="188" y="240"/>
                    </a:lnTo>
                    <a:lnTo>
                      <a:pt x="190" y="244"/>
                    </a:lnTo>
                    <a:lnTo>
                      <a:pt x="190" y="246"/>
                    </a:lnTo>
                    <a:lnTo>
                      <a:pt x="188" y="256"/>
                    </a:lnTo>
                    <a:lnTo>
                      <a:pt x="184" y="268"/>
                    </a:lnTo>
                    <a:lnTo>
                      <a:pt x="182" y="272"/>
                    </a:lnTo>
                    <a:lnTo>
                      <a:pt x="184" y="276"/>
                    </a:lnTo>
                    <a:lnTo>
                      <a:pt x="184" y="276"/>
                    </a:lnTo>
                    <a:lnTo>
                      <a:pt x="184" y="282"/>
                    </a:lnTo>
                    <a:lnTo>
                      <a:pt x="182" y="284"/>
                    </a:lnTo>
                    <a:lnTo>
                      <a:pt x="180" y="284"/>
                    </a:lnTo>
                    <a:lnTo>
                      <a:pt x="178" y="288"/>
                    </a:lnTo>
                    <a:lnTo>
                      <a:pt x="176" y="294"/>
                    </a:lnTo>
                    <a:lnTo>
                      <a:pt x="176" y="302"/>
                    </a:lnTo>
                    <a:lnTo>
                      <a:pt x="176" y="302"/>
                    </a:lnTo>
                    <a:lnTo>
                      <a:pt x="174" y="316"/>
                    </a:lnTo>
                    <a:lnTo>
                      <a:pt x="170" y="326"/>
                    </a:lnTo>
                    <a:lnTo>
                      <a:pt x="170" y="334"/>
                    </a:lnTo>
                    <a:lnTo>
                      <a:pt x="172" y="348"/>
                    </a:lnTo>
                    <a:lnTo>
                      <a:pt x="172" y="348"/>
                    </a:lnTo>
                    <a:lnTo>
                      <a:pt x="172" y="356"/>
                    </a:lnTo>
                    <a:lnTo>
                      <a:pt x="172" y="364"/>
                    </a:lnTo>
                    <a:lnTo>
                      <a:pt x="172" y="376"/>
                    </a:lnTo>
                    <a:lnTo>
                      <a:pt x="172" y="390"/>
                    </a:lnTo>
                    <a:lnTo>
                      <a:pt x="174" y="396"/>
                    </a:lnTo>
                    <a:lnTo>
                      <a:pt x="178" y="406"/>
                    </a:lnTo>
                    <a:lnTo>
                      <a:pt x="178" y="406"/>
                    </a:lnTo>
                    <a:lnTo>
                      <a:pt x="184" y="414"/>
                    </a:lnTo>
                    <a:lnTo>
                      <a:pt x="188" y="418"/>
                    </a:lnTo>
                    <a:lnTo>
                      <a:pt x="194" y="422"/>
                    </a:lnTo>
                    <a:lnTo>
                      <a:pt x="200" y="422"/>
                    </a:lnTo>
                    <a:lnTo>
                      <a:pt x="206" y="420"/>
                    </a:lnTo>
                    <a:lnTo>
                      <a:pt x="212" y="414"/>
                    </a:lnTo>
                    <a:lnTo>
                      <a:pt x="218" y="408"/>
                    </a:lnTo>
                    <a:lnTo>
                      <a:pt x="224" y="400"/>
                    </a:lnTo>
                    <a:lnTo>
                      <a:pt x="224" y="400"/>
                    </a:lnTo>
                    <a:lnTo>
                      <a:pt x="232" y="382"/>
                    </a:lnTo>
                    <a:lnTo>
                      <a:pt x="236" y="372"/>
                    </a:lnTo>
                    <a:lnTo>
                      <a:pt x="236" y="364"/>
                    </a:lnTo>
                    <a:lnTo>
                      <a:pt x="238" y="354"/>
                    </a:lnTo>
                    <a:lnTo>
                      <a:pt x="236" y="344"/>
                    </a:lnTo>
                    <a:lnTo>
                      <a:pt x="234" y="332"/>
                    </a:lnTo>
                    <a:lnTo>
                      <a:pt x="228" y="320"/>
                    </a:lnTo>
                    <a:lnTo>
                      <a:pt x="228" y="320"/>
                    </a:lnTo>
                    <a:lnTo>
                      <a:pt x="226" y="310"/>
                    </a:lnTo>
                    <a:lnTo>
                      <a:pt x="228" y="304"/>
                    </a:lnTo>
                    <a:lnTo>
                      <a:pt x="230" y="300"/>
                    </a:lnTo>
                    <a:lnTo>
                      <a:pt x="228" y="292"/>
                    </a:lnTo>
                    <a:lnTo>
                      <a:pt x="228" y="292"/>
                    </a:lnTo>
                    <a:lnTo>
                      <a:pt x="228" y="288"/>
                    </a:lnTo>
                    <a:lnTo>
                      <a:pt x="228" y="284"/>
                    </a:lnTo>
                    <a:lnTo>
                      <a:pt x="232" y="278"/>
                    </a:lnTo>
                    <a:lnTo>
                      <a:pt x="236" y="270"/>
                    </a:lnTo>
                    <a:lnTo>
                      <a:pt x="238" y="264"/>
                    </a:lnTo>
                    <a:lnTo>
                      <a:pt x="236" y="258"/>
                    </a:lnTo>
                    <a:lnTo>
                      <a:pt x="236" y="258"/>
                    </a:lnTo>
                    <a:lnTo>
                      <a:pt x="236" y="248"/>
                    </a:lnTo>
                    <a:lnTo>
                      <a:pt x="238" y="246"/>
                    </a:lnTo>
                    <a:lnTo>
                      <a:pt x="242" y="244"/>
                    </a:lnTo>
                    <a:lnTo>
                      <a:pt x="250" y="236"/>
                    </a:lnTo>
                    <a:lnTo>
                      <a:pt x="250" y="236"/>
                    </a:lnTo>
                    <a:lnTo>
                      <a:pt x="256" y="228"/>
                    </a:lnTo>
                    <a:lnTo>
                      <a:pt x="258" y="226"/>
                    </a:lnTo>
                    <a:lnTo>
                      <a:pt x="260" y="226"/>
                    </a:lnTo>
                    <a:lnTo>
                      <a:pt x="260" y="230"/>
                    </a:lnTo>
                    <a:lnTo>
                      <a:pt x="260" y="240"/>
                    </a:lnTo>
                    <a:lnTo>
                      <a:pt x="262" y="244"/>
                    </a:lnTo>
                    <a:lnTo>
                      <a:pt x="264" y="244"/>
                    </a:lnTo>
                    <a:lnTo>
                      <a:pt x="264" y="244"/>
                    </a:lnTo>
                    <a:lnTo>
                      <a:pt x="266" y="244"/>
                    </a:lnTo>
                    <a:lnTo>
                      <a:pt x="268" y="240"/>
                    </a:lnTo>
                    <a:lnTo>
                      <a:pt x="270" y="230"/>
                    </a:lnTo>
                    <a:lnTo>
                      <a:pt x="270" y="224"/>
                    </a:lnTo>
                    <a:lnTo>
                      <a:pt x="272" y="218"/>
                    </a:lnTo>
                    <a:lnTo>
                      <a:pt x="276" y="214"/>
                    </a:lnTo>
                    <a:lnTo>
                      <a:pt x="282" y="212"/>
                    </a:lnTo>
                    <a:lnTo>
                      <a:pt x="282" y="212"/>
                    </a:lnTo>
                    <a:lnTo>
                      <a:pt x="288" y="210"/>
                    </a:lnTo>
                    <a:lnTo>
                      <a:pt x="286" y="206"/>
                    </a:lnTo>
                    <a:lnTo>
                      <a:pt x="284" y="204"/>
                    </a:lnTo>
                    <a:lnTo>
                      <a:pt x="282" y="202"/>
                    </a:lnTo>
                    <a:lnTo>
                      <a:pt x="284" y="198"/>
                    </a:lnTo>
                    <a:lnTo>
                      <a:pt x="288" y="194"/>
                    </a:lnTo>
                    <a:lnTo>
                      <a:pt x="288" y="194"/>
                    </a:lnTo>
                    <a:lnTo>
                      <a:pt x="294" y="190"/>
                    </a:lnTo>
                    <a:lnTo>
                      <a:pt x="298" y="188"/>
                    </a:lnTo>
                    <a:lnTo>
                      <a:pt x="300" y="188"/>
                    </a:lnTo>
                    <a:lnTo>
                      <a:pt x="304" y="190"/>
                    </a:lnTo>
                    <a:lnTo>
                      <a:pt x="308" y="194"/>
                    </a:lnTo>
                    <a:lnTo>
                      <a:pt x="314" y="196"/>
                    </a:lnTo>
                    <a:lnTo>
                      <a:pt x="314" y="196"/>
                    </a:lnTo>
                    <a:lnTo>
                      <a:pt x="320" y="198"/>
                    </a:lnTo>
                    <a:lnTo>
                      <a:pt x="322" y="200"/>
                    </a:lnTo>
                    <a:lnTo>
                      <a:pt x="324" y="204"/>
                    </a:lnTo>
                    <a:lnTo>
                      <a:pt x="334" y="208"/>
                    </a:lnTo>
                    <a:lnTo>
                      <a:pt x="334" y="208"/>
                    </a:lnTo>
                    <a:lnTo>
                      <a:pt x="344" y="214"/>
                    </a:lnTo>
                    <a:lnTo>
                      <a:pt x="352" y="220"/>
                    </a:lnTo>
                    <a:lnTo>
                      <a:pt x="356" y="226"/>
                    </a:lnTo>
                    <a:lnTo>
                      <a:pt x="356" y="228"/>
                    </a:lnTo>
                    <a:lnTo>
                      <a:pt x="352" y="230"/>
                    </a:lnTo>
                    <a:lnTo>
                      <a:pt x="352" y="230"/>
                    </a:lnTo>
                    <a:lnTo>
                      <a:pt x="350" y="230"/>
                    </a:lnTo>
                    <a:lnTo>
                      <a:pt x="350" y="232"/>
                    </a:lnTo>
                    <a:lnTo>
                      <a:pt x="352" y="238"/>
                    </a:lnTo>
                    <a:lnTo>
                      <a:pt x="354" y="246"/>
                    </a:lnTo>
                    <a:lnTo>
                      <a:pt x="354" y="250"/>
                    </a:lnTo>
                    <a:lnTo>
                      <a:pt x="354" y="256"/>
                    </a:lnTo>
                    <a:lnTo>
                      <a:pt x="354" y="256"/>
                    </a:lnTo>
                    <a:lnTo>
                      <a:pt x="352" y="268"/>
                    </a:lnTo>
                    <a:lnTo>
                      <a:pt x="348" y="276"/>
                    </a:lnTo>
                    <a:lnTo>
                      <a:pt x="342" y="282"/>
                    </a:lnTo>
                    <a:lnTo>
                      <a:pt x="336" y="288"/>
                    </a:lnTo>
                    <a:lnTo>
                      <a:pt x="336" y="288"/>
                    </a:lnTo>
                    <a:lnTo>
                      <a:pt x="334" y="290"/>
                    </a:lnTo>
                    <a:lnTo>
                      <a:pt x="332" y="294"/>
                    </a:lnTo>
                    <a:lnTo>
                      <a:pt x="330" y="302"/>
                    </a:lnTo>
                    <a:lnTo>
                      <a:pt x="334" y="308"/>
                    </a:lnTo>
                    <a:lnTo>
                      <a:pt x="336" y="310"/>
                    </a:lnTo>
                    <a:lnTo>
                      <a:pt x="340" y="312"/>
                    </a:lnTo>
                    <a:lnTo>
                      <a:pt x="340" y="312"/>
                    </a:lnTo>
                    <a:lnTo>
                      <a:pt x="342" y="310"/>
                    </a:lnTo>
                    <a:lnTo>
                      <a:pt x="346" y="308"/>
                    </a:lnTo>
                    <a:lnTo>
                      <a:pt x="350" y="300"/>
                    </a:lnTo>
                    <a:lnTo>
                      <a:pt x="356" y="292"/>
                    </a:lnTo>
                    <a:lnTo>
                      <a:pt x="360" y="290"/>
                    </a:lnTo>
                    <a:lnTo>
                      <a:pt x="366" y="288"/>
                    </a:lnTo>
                    <a:lnTo>
                      <a:pt x="366" y="288"/>
                    </a:lnTo>
                    <a:lnTo>
                      <a:pt x="370" y="288"/>
                    </a:lnTo>
                    <a:lnTo>
                      <a:pt x="376" y="294"/>
                    </a:lnTo>
                    <a:lnTo>
                      <a:pt x="380" y="300"/>
                    </a:lnTo>
                    <a:lnTo>
                      <a:pt x="382" y="310"/>
                    </a:lnTo>
                    <a:lnTo>
                      <a:pt x="386" y="330"/>
                    </a:lnTo>
                    <a:lnTo>
                      <a:pt x="388" y="338"/>
                    </a:lnTo>
                    <a:lnTo>
                      <a:pt x="390" y="344"/>
                    </a:lnTo>
                    <a:lnTo>
                      <a:pt x="390" y="344"/>
                    </a:lnTo>
                    <a:lnTo>
                      <a:pt x="406" y="336"/>
                    </a:lnTo>
                    <a:lnTo>
                      <a:pt x="410" y="334"/>
                    </a:lnTo>
                    <a:lnTo>
                      <a:pt x="414" y="330"/>
                    </a:lnTo>
                    <a:lnTo>
                      <a:pt x="418" y="324"/>
                    </a:lnTo>
                    <a:lnTo>
                      <a:pt x="418" y="318"/>
                    </a:lnTo>
                    <a:lnTo>
                      <a:pt x="418" y="298"/>
                    </a:lnTo>
                    <a:lnTo>
                      <a:pt x="418" y="298"/>
                    </a:lnTo>
                    <a:lnTo>
                      <a:pt x="418" y="288"/>
                    </a:lnTo>
                    <a:lnTo>
                      <a:pt x="422" y="280"/>
                    </a:lnTo>
                    <a:lnTo>
                      <a:pt x="424" y="274"/>
                    </a:lnTo>
                    <a:lnTo>
                      <a:pt x="428" y="268"/>
                    </a:lnTo>
                    <a:lnTo>
                      <a:pt x="436" y="258"/>
                    </a:lnTo>
                    <a:lnTo>
                      <a:pt x="438" y="254"/>
                    </a:lnTo>
                    <a:lnTo>
                      <a:pt x="438" y="248"/>
                    </a:lnTo>
                    <a:lnTo>
                      <a:pt x="438" y="248"/>
                    </a:lnTo>
                    <a:lnTo>
                      <a:pt x="432" y="236"/>
                    </a:lnTo>
                    <a:lnTo>
                      <a:pt x="426" y="228"/>
                    </a:lnTo>
                    <a:lnTo>
                      <a:pt x="422" y="222"/>
                    </a:lnTo>
                    <a:lnTo>
                      <a:pt x="420" y="218"/>
                    </a:lnTo>
                    <a:lnTo>
                      <a:pt x="420" y="218"/>
                    </a:lnTo>
                    <a:lnTo>
                      <a:pt x="422" y="216"/>
                    </a:lnTo>
                    <a:lnTo>
                      <a:pt x="424" y="218"/>
                    </a:lnTo>
                    <a:lnTo>
                      <a:pt x="428" y="218"/>
                    </a:lnTo>
                    <a:lnTo>
                      <a:pt x="432" y="218"/>
                    </a:lnTo>
                    <a:lnTo>
                      <a:pt x="432" y="218"/>
                    </a:lnTo>
                    <a:lnTo>
                      <a:pt x="434" y="220"/>
                    </a:lnTo>
                    <a:lnTo>
                      <a:pt x="436" y="220"/>
                    </a:lnTo>
                    <a:lnTo>
                      <a:pt x="436" y="226"/>
                    </a:lnTo>
                    <a:lnTo>
                      <a:pt x="438" y="232"/>
                    </a:lnTo>
                    <a:lnTo>
                      <a:pt x="440" y="234"/>
                    </a:lnTo>
                    <a:lnTo>
                      <a:pt x="444" y="234"/>
                    </a:lnTo>
                    <a:lnTo>
                      <a:pt x="444" y="234"/>
                    </a:lnTo>
                    <a:lnTo>
                      <a:pt x="446" y="236"/>
                    </a:lnTo>
                    <a:lnTo>
                      <a:pt x="448" y="238"/>
                    </a:lnTo>
                    <a:lnTo>
                      <a:pt x="446" y="242"/>
                    </a:lnTo>
                    <a:lnTo>
                      <a:pt x="444" y="246"/>
                    </a:lnTo>
                    <a:lnTo>
                      <a:pt x="444" y="246"/>
                    </a:lnTo>
                    <a:lnTo>
                      <a:pt x="446" y="246"/>
                    </a:lnTo>
                    <a:lnTo>
                      <a:pt x="446" y="246"/>
                    </a:lnTo>
                    <a:lnTo>
                      <a:pt x="450" y="246"/>
                    </a:lnTo>
                    <a:lnTo>
                      <a:pt x="450" y="246"/>
                    </a:lnTo>
                    <a:lnTo>
                      <a:pt x="450" y="250"/>
                    </a:lnTo>
                    <a:lnTo>
                      <a:pt x="450" y="254"/>
                    </a:lnTo>
                    <a:lnTo>
                      <a:pt x="454" y="252"/>
                    </a:lnTo>
                    <a:lnTo>
                      <a:pt x="454" y="252"/>
                    </a:lnTo>
                    <a:lnTo>
                      <a:pt x="458" y="250"/>
                    </a:lnTo>
                    <a:lnTo>
                      <a:pt x="462" y="252"/>
                    </a:lnTo>
                    <a:lnTo>
                      <a:pt x="472" y="256"/>
                    </a:lnTo>
                    <a:lnTo>
                      <a:pt x="480" y="262"/>
                    </a:lnTo>
                    <a:lnTo>
                      <a:pt x="484" y="264"/>
                    </a:lnTo>
                    <a:lnTo>
                      <a:pt x="486" y="262"/>
                    </a:lnTo>
                    <a:lnTo>
                      <a:pt x="486" y="262"/>
                    </a:lnTo>
                    <a:lnTo>
                      <a:pt x="488" y="260"/>
                    </a:lnTo>
                    <a:lnTo>
                      <a:pt x="490" y="258"/>
                    </a:lnTo>
                    <a:lnTo>
                      <a:pt x="488" y="252"/>
                    </a:lnTo>
                    <a:lnTo>
                      <a:pt x="484" y="246"/>
                    </a:lnTo>
                    <a:lnTo>
                      <a:pt x="484" y="244"/>
                    </a:lnTo>
                    <a:lnTo>
                      <a:pt x="486" y="242"/>
                    </a:lnTo>
                    <a:lnTo>
                      <a:pt x="486" y="242"/>
                    </a:lnTo>
                    <a:lnTo>
                      <a:pt x="488" y="242"/>
                    </a:lnTo>
                    <a:lnTo>
                      <a:pt x="490" y="242"/>
                    </a:lnTo>
                    <a:lnTo>
                      <a:pt x="496" y="246"/>
                    </a:lnTo>
                    <a:lnTo>
                      <a:pt x="500" y="250"/>
                    </a:lnTo>
                    <a:lnTo>
                      <a:pt x="500" y="250"/>
                    </a:lnTo>
                    <a:lnTo>
                      <a:pt x="502" y="248"/>
                    </a:lnTo>
                    <a:lnTo>
                      <a:pt x="502" y="248"/>
                    </a:lnTo>
                    <a:lnTo>
                      <a:pt x="498" y="240"/>
                    </a:lnTo>
                    <a:lnTo>
                      <a:pt x="494" y="234"/>
                    </a:lnTo>
                    <a:lnTo>
                      <a:pt x="488" y="226"/>
                    </a:lnTo>
                    <a:lnTo>
                      <a:pt x="486" y="222"/>
                    </a:lnTo>
                    <a:lnTo>
                      <a:pt x="486" y="218"/>
                    </a:lnTo>
                    <a:lnTo>
                      <a:pt x="486" y="218"/>
                    </a:lnTo>
                    <a:lnTo>
                      <a:pt x="486" y="212"/>
                    </a:lnTo>
                    <a:lnTo>
                      <a:pt x="484" y="208"/>
                    </a:lnTo>
                    <a:lnTo>
                      <a:pt x="482" y="208"/>
                    </a:lnTo>
                    <a:lnTo>
                      <a:pt x="478" y="210"/>
                    </a:lnTo>
                    <a:lnTo>
                      <a:pt x="478" y="210"/>
                    </a:lnTo>
                    <a:lnTo>
                      <a:pt x="476" y="210"/>
                    </a:lnTo>
                    <a:lnTo>
                      <a:pt x="474" y="208"/>
                    </a:lnTo>
                    <a:lnTo>
                      <a:pt x="468" y="196"/>
                    </a:lnTo>
                    <a:lnTo>
                      <a:pt x="460" y="184"/>
                    </a:lnTo>
                    <a:lnTo>
                      <a:pt x="456" y="180"/>
                    </a:lnTo>
                    <a:lnTo>
                      <a:pt x="450" y="178"/>
                    </a:lnTo>
                    <a:lnTo>
                      <a:pt x="450" y="178"/>
                    </a:lnTo>
                    <a:lnTo>
                      <a:pt x="432" y="178"/>
                    </a:lnTo>
                    <a:lnTo>
                      <a:pt x="426" y="176"/>
                    </a:lnTo>
                    <a:lnTo>
                      <a:pt x="426" y="174"/>
                    </a:lnTo>
                    <a:lnTo>
                      <a:pt x="426" y="172"/>
                    </a:lnTo>
                    <a:lnTo>
                      <a:pt x="426" y="172"/>
                    </a:lnTo>
                    <a:lnTo>
                      <a:pt x="426" y="170"/>
                    </a:lnTo>
                    <a:lnTo>
                      <a:pt x="426" y="170"/>
                    </a:lnTo>
                    <a:lnTo>
                      <a:pt x="420" y="168"/>
                    </a:lnTo>
                    <a:lnTo>
                      <a:pt x="412" y="168"/>
                    </a:lnTo>
                    <a:lnTo>
                      <a:pt x="402" y="168"/>
                    </a:lnTo>
                    <a:lnTo>
                      <a:pt x="402" y="168"/>
                    </a:lnTo>
                    <a:lnTo>
                      <a:pt x="388" y="166"/>
                    </a:lnTo>
                    <a:lnTo>
                      <a:pt x="372" y="166"/>
                    </a:lnTo>
                    <a:lnTo>
                      <a:pt x="358" y="164"/>
                    </a:lnTo>
                    <a:lnTo>
                      <a:pt x="344" y="160"/>
                    </a:lnTo>
                    <a:lnTo>
                      <a:pt x="344" y="160"/>
                    </a:lnTo>
                    <a:lnTo>
                      <a:pt x="334" y="158"/>
                    </a:lnTo>
                    <a:lnTo>
                      <a:pt x="328" y="156"/>
                    </a:lnTo>
                    <a:lnTo>
                      <a:pt x="324" y="154"/>
                    </a:lnTo>
                    <a:lnTo>
                      <a:pt x="324" y="148"/>
                    </a:lnTo>
                    <a:lnTo>
                      <a:pt x="324" y="148"/>
                    </a:lnTo>
                    <a:lnTo>
                      <a:pt x="324" y="144"/>
                    </a:lnTo>
                    <a:lnTo>
                      <a:pt x="322" y="144"/>
                    </a:lnTo>
                    <a:lnTo>
                      <a:pt x="314" y="144"/>
                    </a:lnTo>
                    <a:lnTo>
                      <a:pt x="306" y="146"/>
                    </a:lnTo>
                    <a:lnTo>
                      <a:pt x="304" y="144"/>
                    </a:lnTo>
                    <a:lnTo>
                      <a:pt x="304" y="140"/>
                    </a:lnTo>
                    <a:lnTo>
                      <a:pt x="304" y="140"/>
                    </a:lnTo>
                    <a:lnTo>
                      <a:pt x="304" y="134"/>
                    </a:lnTo>
                    <a:lnTo>
                      <a:pt x="306" y="132"/>
                    </a:lnTo>
                    <a:lnTo>
                      <a:pt x="310" y="128"/>
                    </a:lnTo>
                    <a:lnTo>
                      <a:pt x="312" y="126"/>
                    </a:lnTo>
                    <a:lnTo>
                      <a:pt x="310" y="124"/>
                    </a:lnTo>
                    <a:lnTo>
                      <a:pt x="310" y="124"/>
                    </a:lnTo>
                    <a:lnTo>
                      <a:pt x="308" y="122"/>
                    </a:lnTo>
                    <a:lnTo>
                      <a:pt x="306" y="122"/>
                    </a:lnTo>
                    <a:lnTo>
                      <a:pt x="304" y="122"/>
                    </a:lnTo>
                    <a:lnTo>
                      <a:pt x="298" y="122"/>
                    </a:lnTo>
                    <a:lnTo>
                      <a:pt x="298" y="122"/>
                    </a:lnTo>
                    <a:lnTo>
                      <a:pt x="296" y="118"/>
                    </a:lnTo>
                    <a:lnTo>
                      <a:pt x="296" y="116"/>
                    </a:lnTo>
                    <a:lnTo>
                      <a:pt x="300" y="110"/>
                    </a:lnTo>
                    <a:lnTo>
                      <a:pt x="302" y="102"/>
                    </a:lnTo>
                    <a:lnTo>
                      <a:pt x="302" y="98"/>
                    </a:lnTo>
                    <a:lnTo>
                      <a:pt x="300" y="96"/>
                    </a:lnTo>
                    <a:lnTo>
                      <a:pt x="300" y="96"/>
                    </a:lnTo>
                    <a:lnTo>
                      <a:pt x="288" y="86"/>
                    </a:lnTo>
                    <a:lnTo>
                      <a:pt x="286" y="80"/>
                    </a:lnTo>
                    <a:lnTo>
                      <a:pt x="288" y="72"/>
                    </a:lnTo>
                    <a:lnTo>
                      <a:pt x="288" y="72"/>
                    </a:lnTo>
                    <a:lnTo>
                      <a:pt x="290" y="66"/>
                    </a:lnTo>
                    <a:lnTo>
                      <a:pt x="290" y="62"/>
                    </a:lnTo>
                    <a:lnTo>
                      <a:pt x="286" y="62"/>
                    </a:lnTo>
                    <a:lnTo>
                      <a:pt x="282" y="62"/>
                    </a:lnTo>
                    <a:lnTo>
                      <a:pt x="270" y="64"/>
                    </a:lnTo>
                    <a:lnTo>
                      <a:pt x="262" y="64"/>
                    </a:lnTo>
                    <a:lnTo>
                      <a:pt x="256" y="62"/>
                    </a:lnTo>
                    <a:lnTo>
                      <a:pt x="256" y="62"/>
                    </a:lnTo>
                    <a:lnTo>
                      <a:pt x="250" y="58"/>
                    </a:lnTo>
                    <a:lnTo>
                      <a:pt x="244" y="50"/>
                    </a:lnTo>
                    <a:lnTo>
                      <a:pt x="240" y="42"/>
                    </a:lnTo>
                    <a:lnTo>
                      <a:pt x="238" y="34"/>
                    </a:lnTo>
                    <a:lnTo>
                      <a:pt x="234" y="20"/>
                    </a:lnTo>
                    <a:lnTo>
                      <a:pt x="230" y="16"/>
                    </a:lnTo>
                    <a:lnTo>
                      <a:pt x="226" y="14"/>
                    </a:lnTo>
                    <a:lnTo>
                      <a:pt x="226" y="14"/>
                    </a:lnTo>
                    <a:lnTo>
                      <a:pt x="218" y="14"/>
                    </a:lnTo>
                    <a:lnTo>
                      <a:pt x="214" y="14"/>
                    </a:lnTo>
                    <a:lnTo>
                      <a:pt x="210" y="14"/>
                    </a:lnTo>
                    <a:lnTo>
                      <a:pt x="202" y="14"/>
                    </a:lnTo>
                    <a:lnTo>
                      <a:pt x="202" y="14"/>
                    </a:lnTo>
                    <a:lnTo>
                      <a:pt x="196" y="14"/>
                    </a:lnTo>
                    <a:lnTo>
                      <a:pt x="190" y="12"/>
                    </a:lnTo>
                    <a:lnTo>
                      <a:pt x="178" y="6"/>
                    </a:lnTo>
                    <a:lnTo>
                      <a:pt x="166" y="2"/>
                    </a:lnTo>
                    <a:lnTo>
                      <a:pt x="162" y="0"/>
                    </a:lnTo>
                    <a:lnTo>
                      <a:pt x="158" y="2"/>
                    </a:lnTo>
                    <a:lnTo>
                      <a:pt x="158" y="2"/>
                    </a:lnTo>
                    <a:lnTo>
                      <a:pt x="158" y="4"/>
                    </a:lnTo>
                    <a:lnTo>
                      <a:pt x="158" y="6"/>
                    </a:lnTo>
                    <a:lnTo>
                      <a:pt x="160" y="12"/>
                    </a:lnTo>
                    <a:lnTo>
                      <a:pt x="162" y="18"/>
                    </a:lnTo>
                    <a:lnTo>
                      <a:pt x="160" y="22"/>
                    </a:lnTo>
                    <a:lnTo>
                      <a:pt x="158" y="24"/>
                    </a:lnTo>
                    <a:lnTo>
                      <a:pt x="158" y="24"/>
                    </a:lnTo>
                    <a:lnTo>
                      <a:pt x="146" y="32"/>
                    </a:lnTo>
                    <a:lnTo>
                      <a:pt x="146" y="32"/>
                    </a:lnTo>
                    <a:lnTo>
                      <a:pt x="146" y="30"/>
                    </a:lnTo>
                    <a:lnTo>
                      <a:pt x="148" y="24"/>
                    </a:lnTo>
                    <a:lnTo>
                      <a:pt x="148" y="24"/>
                    </a:lnTo>
                    <a:lnTo>
                      <a:pt x="150" y="14"/>
                    </a:lnTo>
                    <a:lnTo>
                      <a:pt x="150" y="8"/>
                    </a:lnTo>
                    <a:lnTo>
                      <a:pt x="148" y="8"/>
                    </a:lnTo>
                    <a:lnTo>
                      <a:pt x="146" y="8"/>
                    </a:lnTo>
                    <a:lnTo>
                      <a:pt x="142" y="16"/>
                    </a:lnTo>
                    <a:lnTo>
                      <a:pt x="142" y="16"/>
                    </a:lnTo>
                    <a:lnTo>
                      <a:pt x="138" y="28"/>
                    </a:lnTo>
                    <a:lnTo>
                      <a:pt x="134" y="36"/>
                    </a:lnTo>
                    <a:lnTo>
                      <a:pt x="130" y="40"/>
                    </a:lnTo>
                    <a:lnTo>
                      <a:pt x="132" y="34"/>
                    </a:lnTo>
                    <a:lnTo>
                      <a:pt x="132" y="34"/>
                    </a:lnTo>
                    <a:lnTo>
                      <a:pt x="132" y="30"/>
                    </a:lnTo>
                    <a:lnTo>
                      <a:pt x="132" y="28"/>
                    </a:lnTo>
                    <a:lnTo>
                      <a:pt x="130" y="26"/>
                    </a:lnTo>
                    <a:lnTo>
                      <a:pt x="126" y="26"/>
                    </a:lnTo>
                    <a:lnTo>
                      <a:pt x="122" y="30"/>
                    </a:lnTo>
                    <a:lnTo>
                      <a:pt x="118" y="36"/>
                    </a:lnTo>
                    <a:lnTo>
                      <a:pt x="118" y="36"/>
                    </a:lnTo>
                    <a:lnTo>
                      <a:pt x="114" y="48"/>
                    </a:lnTo>
                    <a:lnTo>
                      <a:pt x="110" y="52"/>
                    </a:lnTo>
                    <a:lnTo>
                      <a:pt x="106" y="56"/>
                    </a:lnTo>
                    <a:lnTo>
                      <a:pt x="106" y="56"/>
                    </a:lnTo>
                    <a:lnTo>
                      <a:pt x="100" y="58"/>
                    </a:lnTo>
                    <a:lnTo>
                      <a:pt x="100" y="58"/>
                    </a:lnTo>
                    <a:lnTo>
                      <a:pt x="60" y="78"/>
                    </a:lnTo>
                    <a:lnTo>
                      <a:pt x="46" y="86"/>
                    </a:lnTo>
                    <a:lnTo>
                      <a:pt x="34" y="98"/>
                    </a:lnTo>
                    <a:lnTo>
                      <a:pt x="34" y="98"/>
                    </a:lnTo>
                    <a:lnTo>
                      <a:pt x="18" y="112"/>
                    </a:lnTo>
                    <a:lnTo>
                      <a:pt x="6" y="124"/>
                    </a:lnTo>
                    <a:lnTo>
                      <a:pt x="2" y="128"/>
                    </a:lnTo>
                    <a:lnTo>
                      <a:pt x="0" y="130"/>
                    </a:lnTo>
                    <a:lnTo>
                      <a:pt x="0" y="132"/>
                    </a:lnTo>
                    <a:lnTo>
                      <a:pt x="4" y="134"/>
                    </a:lnTo>
                    <a:lnTo>
                      <a:pt x="4" y="13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83" name="Freeform 6014"/>
              <p:cNvSpPr>
                <a:spLocks/>
              </p:cNvSpPr>
              <p:nvPr/>
            </p:nvSpPr>
            <p:spPr bwMode="auto">
              <a:xfrm>
                <a:off x="2366010" y="2420303"/>
                <a:ext cx="100330" cy="45720"/>
              </a:xfrm>
              <a:custGeom>
                <a:avLst/>
                <a:gdLst/>
                <a:ahLst/>
                <a:cxnLst>
                  <a:cxn ang="0">
                    <a:pos x="16" y="72"/>
                  </a:cxn>
                  <a:cxn ang="0">
                    <a:pos x="30" y="68"/>
                  </a:cxn>
                  <a:cxn ang="0">
                    <a:pos x="36" y="64"/>
                  </a:cxn>
                  <a:cxn ang="0">
                    <a:pos x="58" y="60"/>
                  </a:cxn>
                  <a:cxn ang="0">
                    <a:pos x="80" y="64"/>
                  </a:cxn>
                  <a:cxn ang="0">
                    <a:pos x="90" y="68"/>
                  </a:cxn>
                  <a:cxn ang="0">
                    <a:pos x="118" y="66"/>
                  </a:cxn>
                  <a:cxn ang="0">
                    <a:pos x="126" y="60"/>
                  </a:cxn>
                  <a:cxn ang="0">
                    <a:pos x="132" y="56"/>
                  </a:cxn>
                  <a:cxn ang="0">
                    <a:pos x="142" y="50"/>
                  </a:cxn>
                  <a:cxn ang="0">
                    <a:pos x="142" y="44"/>
                  </a:cxn>
                  <a:cxn ang="0">
                    <a:pos x="144" y="32"/>
                  </a:cxn>
                  <a:cxn ang="0">
                    <a:pos x="140" y="28"/>
                  </a:cxn>
                  <a:cxn ang="0">
                    <a:pos x="138" y="24"/>
                  </a:cxn>
                  <a:cxn ang="0">
                    <a:pos x="140" y="16"/>
                  </a:cxn>
                  <a:cxn ang="0">
                    <a:pos x="144" y="14"/>
                  </a:cxn>
                  <a:cxn ang="0">
                    <a:pos x="154" y="8"/>
                  </a:cxn>
                  <a:cxn ang="0">
                    <a:pos x="158" y="0"/>
                  </a:cxn>
                  <a:cxn ang="0">
                    <a:pos x="148" y="6"/>
                  </a:cxn>
                  <a:cxn ang="0">
                    <a:pos x="128" y="12"/>
                  </a:cxn>
                  <a:cxn ang="0">
                    <a:pos x="120" y="18"/>
                  </a:cxn>
                  <a:cxn ang="0">
                    <a:pos x="114" y="24"/>
                  </a:cxn>
                  <a:cxn ang="0">
                    <a:pos x="110" y="34"/>
                  </a:cxn>
                  <a:cxn ang="0">
                    <a:pos x="104" y="34"/>
                  </a:cxn>
                  <a:cxn ang="0">
                    <a:pos x="98" y="32"/>
                  </a:cxn>
                  <a:cxn ang="0">
                    <a:pos x="78" y="26"/>
                  </a:cxn>
                  <a:cxn ang="0">
                    <a:pos x="66" y="28"/>
                  </a:cxn>
                  <a:cxn ang="0">
                    <a:pos x="28" y="36"/>
                  </a:cxn>
                  <a:cxn ang="0">
                    <a:pos x="20" y="42"/>
                  </a:cxn>
                  <a:cxn ang="0">
                    <a:pos x="12" y="48"/>
                  </a:cxn>
                  <a:cxn ang="0">
                    <a:pos x="2" y="58"/>
                  </a:cxn>
                  <a:cxn ang="0">
                    <a:pos x="0" y="64"/>
                  </a:cxn>
                  <a:cxn ang="0">
                    <a:pos x="2" y="70"/>
                  </a:cxn>
                  <a:cxn ang="0">
                    <a:pos x="10" y="72"/>
                  </a:cxn>
                  <a:cxn ang="0">
                    <a:pos x="16" y="72"/>
                  </a:cxn>
                </a:cxnLst>
                <a:rect l="0" t="0" r="r" b="b"/>
                <a:pathLst>
                  <a:path w="158" h="72">
                    <a:moveTo>
                      <a:pt x="16" y="72"/>
                    </a:moveTo>
                    <a:lnTo>
                      <a:pt x="16" y="72"/>
                    </a:lnTo>
                    <a:lnTo>
                      <a:pt x="24" y="70"/>
                    </a:lnTo>
                    <a:lnTo>
                      <a:pt x="30" y="68"/>
                    </a:lnTo>
                    <a:lnTo>
                      <a:pt x="36" y="64"/>
                    </a:lnTo>
                    <a:lnTo>
                      <a:pt x="36" y="64"/>
                    </a:lnTo>
                    <a:lnTo>
                      <a:pt x="46" y="62"/>
                    </a:lnTo>
                    <a:lnTo>
                      <a:pt x="58" y="60"/>
                    </a:lnTo>
                    <a:lnTo>
                      <a:pt x="70" y="62"/>
                    </a:lnTo>
                    <a:lnTo>
                      <a:pt x="80" y="64"/>
                    </a:lnTo>
                    <a:lnTo>
                      <a:pt x="80" y="64"/>
                    </a:lnTo>
                    <a:lnTo>
                      <a:pt x="90" y="68"/>
                    </a:lnTo>
                    <a:lnTo>
                      <a:pt x="104" y="68"/>
                    </a:lnTo>
                    <a:lnTo>
                      <a:pt x="118" y="66"/>
                    </a:lnTo>
                    <a:lnTo>
                      <a:pt x="122" y="64"/>
                    </a:lnTo>
                    <a:lnTo>
                      <a:pt x="126" y="60"/>
                    </a:lnTo>
                    <a:lnTo>
                      <a:pt x="126" y="60"/>
                    </a:lnTo>
                    <a:lnTo>
                      <a:pt x="132" y="56"/>
                    </a:lnTo>
                    <a:lnTo>
                      <a:pt x="138" y="52"/>
                    </a:lnTo>
                    <a:lnTo>
                      <a:pt x="142" y="50"/>
                    </a:lnTo>
                    <a:lnTo>
                      <a:pt x="142" y="44"/>
                    </a:lnTo>
                    <a:lnTo>
                      <a:pt x="142" y="44"/>
                    </a:lnTo>
                    <a:lnTo>
                      <a:pt x="142" y="36"/>
                    </a:lnTo>
                    <a:lnTo>
                      <a:pt x="144" y="32"/>
                    </a:lnTo>
                    <a:lnTo>
                      <a:pt x="144" y="30"/>
                    </a:lnTo>
                    <a:lnTo>
                      <a:pt x="140" y="28"/>
                    </a:lnTo>
                    <a:lnTo>
                      <a:pt x="140" y="28"/>
                    </a:lnTo>
                    <a:lnTo>
                      <a:pt x="138" y="24"/>
                    </a:lnTo>
                    <a:lnTo>
                      <a:pt x="136" y="20"/>
                    </a:lnTo>
                    <a:lnTo>
                      <a:pt x="140" y="16"/>
                    </a:lnTo>
                    <a:lnTo>
                      <a:pt x="144" y="14"/>
                    </a:lnTo>
                    <a:lnTo>
                      <a:pt x="144" y="14"/>
                    </a:lnTo>
                    <a:lnTo>
                      <a:pt x="150" y="12"/>
                    </a:lnTo>
                    <a:lnTo>
                      <a:pt x="154" y="8"/>
                    </a:lnTo>
                    <a:lnTo>
                      <a:pt x="156" y="4"/>
                    </a:lnTo>
                    <a:lnTo>
                      <a:pt x="158" y="0"/>
                    </a:lnTo>
                    <a:lnTo>
                      <a:pt x="158" y="0"/>
                    </a:lnTo>
                    <a:lnTo>
                      <a:pt x="148" y="6"/>
                    </a:lnTo>
                    <a:lnTo>
                      <a:pt x="138" y="8"/>
                    </a:lnTo>
                    <a:lnTo>
                      <a:pt x="128" y="12"/>
                    </a:lnTo>
                    <a:lnTo>
                      <a:pt x="120" y="18"/>
                    </a:lnTo>
                    <a:lnTo>
                      <a:pt x="120" y="18"/>
                    </a:lnTo>
                    <a:lnTo>
                      <a:pt x="116" y="20"/>
                    </a:lnTo>
                    <a:lnTo>
                      <a:pt x="114" y="24"/>
                    </a:lnTo>
                    <a:lnTo>
                      <a:pt x="110" y="32"/>
                    </a:lnTo>
                    <a:lnTo>
                      <a:pt x="110" y="34"/>
                    </a:lnTo>
                    <a:lnTo>
                      <a:pt x="106" y="34"/>
                    </a:lnTo>
                    <a:lnTo>
                      <a:pt x="104" y="34"/>
                    </a:lnTo>
                    <a:lnTo>
                      <a:pt x="98" y="32"/>
                    </a:lnTo>
                    <a:lnTo>
                      <a:pt x="98" y="32"/>
                    </a:lnTo>
                    <a:lnTo>
                      <a:pt x="84" y="24"/>
                    </a:lnTo>
                    <a:lnTo>
                      <a:pt x="78" y="26"/>
                    </a:lnTo>
                    <a:lnTo>
                      <a:pt x="66" y="28"/>
                    </a:lnTo>
                    <a:lnTo>
                      <a:pt x="66" y="28"/>
                    </a:lnTo>
                    <a:lnTo>
                      <a:pt x="38" y="34"/>
                    </a:lnTo>
                    <a:lnTo>
                      <a:pt x="28" y="36"/>
                    </a:lnTo>
                    <a:lnTo>
                      <a:pt x="20" y="42"/>
                    </a:lnTo>
                    <a:lnTo>
                      <a:pt x="20" y="42"/>
                    </a:lnTo>
                    <a:lnTo>
                      <a:pt x="16" y="46"/>
                    </a:lnTo>
                    <a:lnTo>
                      <a:pt x="12" y="48"/>
                    </a:lnTo>
                    <a:lnTo>
                      <a:pt x="6" y="50"/>
                    </a:lnTo>
                    <a:lnTo>
                      <a:pt x="2" y="58"/>
                    </a:lnTo>
                    <a:lnTo>
                      <a:pt x="2" y="58"/>
                    </a:lnTo>
                    <a:lnTo>
                      <a:pt x="0" y="64"/>
                    </a:lnTo>
                    <a:lnTo>
                      <a:pt x="0" y="68"/>
                    </a:lnTo>
                    <a:lnTo>
                      <a:pt x="2" y="70"/>
                    </a:lnTo>
                    <a:lnTo>
                      <a:pt x="4" y="72"/>
                    </a:lnTo>
                    <a:lnTo>
                      <a:pt x="10" y="72"/>
                    </a:lnTo>
                    <a:lnTo>
                      <a:pt x="16" y="72"/>
                    </a:lnTo>
                    <a:lnTo>
                      <a:pt x="16" y="7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84" name="Freeform 6015"/>
              <p:cNvSpPr>
                <a:spLocks/>
              </p:cNvSpPr>
              <p:nvPr/>
            </p:nvSpPr>
            <p:spPr bwMode="auto">
              <a:xfrm>
                <a:off x="2385060" y="3023553"/>
                <a:ext cx="27940" cy="10160"/>
              </a:xfrm>
              <a:custGeom>
                <a:avLst/>
                <a:gdLst/>
                <a:ahLst/>
                <a:cxnLst>
                  <a:cxn ang="0">
                    <a:pos x="8" y="10"/>
                  </a:cxn>
                  <a:cxn ang="0">
                    <a:pos x="8" y="10"/>
                  </a:cxn>
                  <a:cxn ang="0">
                    <a:pos x="0" y="8"/>
                  </a:cxn>
                  <a:cxn ang="0">
                    <a:pos x="2" y="10"/>
                  </a:cxn>
                  <a:cxn ang="0">
                    <a:pos x="6" y="14"/>
                  </a:cxn>
                  <a:cxn ang="0">
                    <a:pos x="6" y="14"/>
                  </a:cxn>
                  <a:cxn ang="0">
                    <a:pos x="10" y="16"/>
                  </a:cxn>
                  <a:cxn ang="0">
                    <a:pos x="12" y="16"/>
                  </a:cxn>
                  <a:cxn ang="0">
                    <a:pos x="26" y="10"/>
                  </a:cxn>
                  <a:cxn ang="0">
                    <a:pos x="26" y="10"/>
                  </a:cxn>
                  <a:cxn ang="0">
                    <a:pos x="36" y="8"/>
                  </a:cxn>
                  <a:cxn ang="0">
                    <a:pos x="40" y="10"/>
                  </a:cxn>
                  <a:cxn ang="0">
                    <a:pos x="44" y="10"/>
                  </a:cxn>
                  <a:cxn ang="0">
                    <a:pos x="44" y="6"/>
                  </a:cxn>
                  <a:cxn ang="0">
                    <a:pos x="44" y="6"/>
                  </a:cxn>
                  <a:cxn ang="0">
                    <a:pos x="44" y="4"/>
                  </a:cxn>
                  <a:cxn ang="0">
                    <a:pos x="44" y="4"/>
                  </a:cxn>
                  <a:cxn ang="0">
                    <a:pos x="38" y="4"/>
                  </a:cxn>
                  <a:cxn ang="0">
                    <a:pos x="30" y="4"/>
                  </a:cxn>
                  <a:cxn ang="0">
                    <a:pos x="18" y="2"/>
                  </a:cxn>
                  <a:cxn ang="0">
                    <a:pos x="18" y="2"/>
                  </a:cxn>
                  <a:cxn ang="0">
                    <a:pos x="14" y="0"/>
                  </a:cxn>
                  <a:cxn ang="0">
                    <a:pos x="14" y="2"/>
                  </a:cxn>
                  <a:cxn ang="0">
                    <a:pos x="14" y="6"/>
                  </a:cxn>
                  <a:cxn ang="0">
                    <a:pos x="14" y="10"/>
                  </a:cxn>
                  <a:cxn ang="0">
                    <a:pos x="12" y="10"/>
                  </a:cxn>
                  <a:cxn ang="0">
                    <a:pos x="8" y="10"/>
                  </a:cxn>
                  <a:cxn ang="0">
                    <a:pos x="8" y="10"/>
                  </a:cxn>
                </a:cxnLst>
                <a:rect l="0" t="0" r="r" b="b"/>
                <a:pathLst>
                  <a:path w="44" h="16">
                    <a:moveTo>
                      <a:pt x="8" y="10"/>
                    </a:moveTo>
                    <a:lnTo>
                      <a:pt x="8" y="10"/>
                    </a:lnTo>
                    <a:lnTo>
                      <a:pt x="0" y="8"/>
                    </a:lnTo>
                    <a:lnTo>
                      <a:pt x="2" y="10"/>
                    </a:lnTo>
                    <a:lnTo>
                      <a:pt x="6" y="14"/>
                    </a:lnTo>
                    <a:lnTo>
                      <a:pt x="6" y="14"/>
                    </a:lnTo>
                    <a:lnTo>
                      <a:pt x="10" y="16"/>
                    </a:lnTo>
                    <a:lnTo>
                      <a:pt x="12" y="16"/>
                    </a:lnTo>
                    <a:lnTo>
                      <a:pt x="26" y="10"/>
                    </a:lnTo>
                    <a:lnTo>
                      <a:pt x="26" y="10"/>
                    </a:lnTo>
                    <a:lnTo>
                      <a:pt x="36" y="8"/>
                    </a:lnTo>
                    <a:lnTo>
                      <a:pt x="40" y="10"/>
                    </a:lnTo>
                    <a:lnTo>
                      <a:pt x="44" y="10"/>
                    </a:lnTo>
                    <a:lnTo>
                      <a:pt x="44" y="6"/>
                    </a:lnTo>
                    <a:lnTo>
                      <a:pt x="44" y="6"/>
                    </a:lnTo>
                    <a:lnTo>
                      <a:pt x="44" y="4"/>
                    </a:lnTo>
                    <a:lnTo>
                      <a:pt x="44" y="4"/>
                    </a:lnTo>
                    <a:lnTo>
                      <a:pt x="38" y="4"/>
                    </a:lnTo>
                    <a:lnTo>
                      <a:pt x="30" y="4"/>
                    </a:lnTo>
                    <a:lnTo>
                      <a:pt x="18" y="2"/>
                    </a:lnTo>
                    <a:lnTo>
                      <a:pt x="18" y="2"/>
                    </a:lnTo>
                    <a:lnTo>
                      <a:pt x="14" y="0"/>
                    </a:lnTo>
                    <a:lnTo>
                      <a:pt x="14" y="2"/>
                    </a:lnTo>
                    <a:lnTo>
                      <a:pt x="14" y="6"/>
                    </a:lnTo>
                    <a:lnTo>
                      <a:pt x="14" y="10"/>
                    </a:lnTo>
                    <a:lnTo>
                      <a:pt x="12" y="10"/>
                    </a:lnTo>
                    <a:lnTo>
                      <a:pt x="8" y="10"/>
                    </a:lnTo>
                    <a:lnTo>
                      <a:pt x="8" y="1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85" name="Freeform 6028"/>
              <p:cNvSpPr>
                <a:spLocks/>
              </p:cNvSpPr>
              <p:nvPr/>
            </p:nvSpPr>
            <p:spPr bwMode="auto">
              <a:xfrm>
                <a:off x="443230" y="1907223"/>
                <a:ext cx="64770" cy="50800"/>
              </a:xfrm>
              <a:custGeom>
                <a:avLst/>
                <a:gdLst/>
                <a:ahLst/>
                <a:cxnLst>
                  <a:cxn ang="0">
                    <a:pos x="98" y="20"/>
                  </a:cxn>
                  <a:cxn ang="0">
                    <a:pos x="94" y="14"/>
                  </a:cxn>
                  <a:cxn ang="0">
                    <a:pos x="92" y="8"/>
                  </a:cxn>
                  <a:cxn ang="0">
                    <a:pos x="88" y="6"/>
                  </a:cxn>
                  <a:cxn ang="0">
                    <a:pos x="82" y="6"/>
                  </a:cxn>
                  <a:cxn ang="0">
                    <a:pos x="78" y="4"/>
                  </a:cxn>
                  <a:cxn ang="0">
                    <a:pos x="64" y="0"/>
                  </a:cxn>
                  <a:cxn ang="0">
                    <a:pos x="60" y="2"/>
                  </a:cxn>
                  <a:cxn ang="0">
                    <a:pos x="62" y="4"/>
                  </a:cxn>
                  <a:cxn ang="0">
                    <a:pos x="62" y="8"/>
                  </a:cxn>
                  <a:cxn ang="0">
                    <a:pos x="50" y="12"/>
                  </a:cxn>
                  <a:cxn ang="0">
                    <a:pos x="44" y="8"/>
                  </a:cxn>
                  <a:cxn ang="0">
                    <a:pos x="40" y="4"/>
                  </a:cxn>
                  <a:cxn ang="0">
                    <a:pos x="38" y="4"/>
                  </a:cxn>
                  <a:cxn ang="0">
                    <a:pos x="34" y="18"/>
                  </a:cxn>
                  <a:cxn ang="0">
                    <a:pos x="32" y="20"/>
                  </a:cxn>
                  <a:cxn ang="0">
                    <a:pos x="26" y="22"/>
                  </a:cxn>
                  <a:cxn ang="0">
                    <a:pos x="14" y="22"/>
                  </a:cxn>
                  <a:cxn ang="0">
                    <a:pos x="8" y="26"/>
                  </a:cxn>
                  <a:cxn ang="0">
                    <a:pos x="0" y="34"/>
                  </a:cxn>
                  <a:cxn ang="0">
                    <a:pos x="0" y="42"/>
                  </a:cxn>
                  <a:cxn ang="0">
                    <a:pos x="8" y="62"/>
                  </a:cxn>
                  <a:cxn ang="0">
                    <a:pos x="10" y="68"/>
                  </a:cxn>
                  <a:cxn ang="0">
                    <a:pos x="16" y="70"/>
                  </a:cxn>
                  <a:cxn ang="0">
                    <a:pos x="20" y="66"/>
                  </a:cxn>
                  <a:cxn ang="0">
                    <a:pos x="30" y="62"/>
                  </a:cxn>
                  <a:cxn ang="0">
                    <a:pos x="34" y="64"/>
                  </a:cxn>
                  <a:cxn ang="0">
                    <a:pos x="30" y="70"/>
                  </a:cxn>
                  <a:cxn ang="0">
                    <a:pos x="24" y="76"/>
                  </a:cxn>
                  <a:cxn ang="0">
                    <a:pos x="26" y="80"/>
                  </a:cxn>
                  <a:cxn ang="0">
                    <a:pos x="36" y="74"/>
                  </a:cxn>
                  <a:cxn ang="0">
                    <a:pos x="44" y="68"/>
                  </a:cxn>
                  <a:cxn ang="0">
                    <a:pos x="46" y="60"/>
                  </a:cxn>
                  <a:cxn ang="0">
                    <a:pos x="48" y="56"/>
                  </a:cxn>
                  <a:cxn ang="0">
                    <a:pos x="56" y="48"/>
                  </a:cxn>
                  <a:cxn ang="0">
                    <a:pos x="66" y="46"/>
                  </a:cxn>
                  <a:cxn ang="0">
                    <a:pos x="90" y="38"/>
                  </a:cxn>
                  <a:cxn ang="0">
                    <a:pos x="98" y="34"/>
                  </a:cxn>
                  <a:cxn ang="0">
                    <a:pos x="102" y="24"/>
                  </a:cxn>
                  <a:cxn ang="0">
                    <a:pos x="98" y="20"/>
                  </a:cxn>
                </a:cxnLst>
                <a:rect l="0" t="0" r="r" b="b"/>
                <a:pathLst>
                  <a:path w="102" h="80">
                    <a:moveTo>
                      <a:pt x="98" y="20"/>
                    </a:moveTo>
                    <a:lnTo>
                      <a:pt x="98" y="20"/>
                    </a:lnTo>
                    <a:lnTo>
                      <a:pt x="94" y="18"/>
                    </a:lnTo>
                    <a:lnTo>
                      <a:pt x="94" y="14"/>
                    </a:lnTo>
                    <a:lnTo>
                      <a:pt x="94" y="12"/>
                    </a:lnTo>
                    <a:lnTo>
                      <a:pt x="92" y="8"/>
                    </a:lnTo>
                    <a:lnTo>
                      <a:pt x="92" y="8"/>
                    </a:lnTo>
                    <a:lnTo>
                      <a:pt x="88" y="6"/>
                    </a:lnTo>
                    <a:lnTo>
                      <a:pt x="86" y="6"/>
                    </a:lnTo>
                    <a:lnTo>
                      <a:pt x="82" y="6"/>
                    </a:lnTo>
                    <a:lnTo>
                      <a:pt x="78" y="4"/>
                    </a:lnTo>
                    <a:lnTo>
                      <a:pt x="78" y="4"/>
                    </a:lnTo>
                    <a:lnTo>
                      <a:pt x="70" y="0"/>
                    </a:lnTo>
                    <a:lnTo>
                      <a:pt x="64" y="0"/>
                    </a:lnTo>
                    <a:lnTo>
                      <a:pt x="60" y="0"/>
                    </a:lnTo>
                    <a:lnTo>
                      <a:pt x="60" y="2"/>
                    </a:lnTo>
                    <a:lnTo>
                      <a:pt x="62" y="4"/>
                    </a:lnTo>
                    <a:lnTo>
                      <a:pt x="62" y="4"/>
                    </a:lnTo>
                    <a:lnTo>
                      <a:pt x="64" y="6"/>
                    </a:lnTo>
                    <a:lnTo>
                      <a:pt x="62" y="8"/>
                    </a:lnTo>
                    <a:lnTo>
                      <a:pt x="58" y="12"/>
                    </a:lnTo>
                    <a:lnTo>
                      <a:pt x="50" y="12"/>
                    </a:lnTo>
                    <a:lnTo>
                      <a:pt x="46" y="10"/>
                    </a:lnTo>
                    <a:lnTo>
                      <a:pt x="44" y="8"/>
                    </a:lnTo>
                    <a:lnTo>
                      <a:pt x="44" y="8"/>
                    </a:lnTo>
                    <a:lnTo>
                      <a:pt x="40" y="4"/>
                    </a:lnTo>
                    <a:lnTo>
                      <a:pt x="38" y="4"/>
                    </a:lnTo>
                    <a:lnTo>
                      <a:pt x="38" y="4"/>
                    </a:lnTo>
                    <a:lnTo>
                      <a:pt x="34" y="10"/>
                    </a:lnTo>
                    <a:lnTo>
                      <a:pt x="34" y="18"/>
                    </a:lnTo>
                    <a:lnTo>
                      <a:pt x="34" y="18"/>
                    </a:lnTo>
                    <a:lnTo>
                      <a:pt x="32" y="20"/>
                    </a:lnTo>
                    <a:lnTo>
                      <a:pt x="32" y="22"/>
                    </a:lnTo>
                    <a:lnTo>
                      <a:pt x="26" y="22"/>
                    </a:lnTo>
                    <a:lnTo>
                      <a:pt x="18" y="20"/>
                    </a:lnTo>
                    <a:lnTo>
                      <a:pt x="14" y="22"/>
                    </a:lnTo>
                    <a:lnTo>
                      <a:pt x="8" y="26"/>
                    </a:lnTo>
                    <a:lnTo>
                      <a:pt x="8" y="26"/>
                    </a:lnTo>
                    <a:lnTo>
                      <a:pt x="4" y="30"/>
                    </a:lnTo>
                    <a:lnTo>
                      <a:pt x="0" y="34"/>
                    </a:lnTo>
                    <a:lnTo>
                      <a:pt x="0" y="38"/>
                    </a:lnTo>
                    <a:lnTo>
                      <a:pt x="0" y="42"/>
                    </a:lnTo>
                    <a:lnTo>
                      <a:pt x="4" y="50"/>
                    </a:lnTo>
                    <a:lnTo>
                      <a:pt x="8" y="62"/>
                    </a:lnTo>
                    <a:lnTo>
                      <a:pt x="8" y="62"/>
                    </a:lnTo>
                    <a:lnTo>
                      <a:pt x="10" y="68"/>
                    </a:lnTo>
                    <a:lnTo>
                      <a:pt x="14" y="70"/>
                    </a:lnTo>
                    <a:lnTo>
                      <a:pt x="16" y="70"/>
                    </a:lnTo>
                    <a:lnTo>
                      <a:pt x="20" y="66"/>
                    </a:lnTo>
                    <a:lnTo>
                      <a:pt x="20" y="66"/>
                    </a:lnTo>
                    <a:lnTo>
                      <a:pt x="24" y="64"/>
                    </a:lnTo>
                    <a:lnTo>
                      <a:pt x="30" y="62"/>
                    </a:lnTo>
                    <a:lnTo>
                      <a:pt x="32" y="62"/>
                    </a:lnTo>
                    <a:lnTo>
                      <a:pt x="34" y="64"/>
                    </a:lnTo>
                    <a:lnTo>
                      <a:pt x="32" y="66"/>
                    </a:lnTo>
                    <a:lnTo>
                      <a:pt x="30" y="70"/>
                    </a:lnTo>
                    <a:lnTo>
                      <a:pt x="30" y="70"/>
                    </a:lnTo>
                    <a:lnTo>
                      <a:pt x="24" y="76"/>
                    </a:lnTo>
                    <a:lnTo>
                      <a:pt x="24" y="78"/>
                    </a:lnTo>
                    <a:lnTo>
                      <a:pt x="26" y="80"/>
                    </a:lnTo>
                    <a:lnTo>
                      <a:pt x="30" y="78"/>
                    </a:lnTo>
                    <a:lnTo>
                      <a:pt x="36" y="74"/>
                    </a:lnTo>
                    <a:lnTo>
                      <a:pt x="36" y="74"/>
                    </a:lnTo>
                    <a:lnTo>
                      <a:pt x="44" y="68"/>
                    </a:lnTo>
                    <a:lnTo>
                      <a:pt x="46" y="66"/>
                    </a:lnTo>
                    <a:lnTo>
                      <a:pt x="46" y="60"/>
                    </a:lnTo>
                    <a:lnTo>
                      <a:pt x="46" y="60"/>
                    </a:lnTo>
                    <a:lnTo>
                      <a:pt x="48" y="56"/>
                    </a:lnTo>
                    <a:lnTo>
                      <a:pt x="50" y="52"/>
                    </a:lnTo>
                    <a:lnTo>
                      <a:pt x="56" y="48"/>
                    </a:lnTo>
                    <a:lnTo>
                      <a:pt x="66" y="46"/>
                    </a:lnTo>
                    <a:lnTo>
                      <a:pt x="66" y="46"/>
                    </a:lnTo>
                    <a:lnTo>
                      <a:pt x="80" y="44"/>
                    </a:lnTo>
                    <a:lnTo>
                      <a:pt x="90" y="38"/>
                    </a:lnTo>
                    <a:lnTo>
                      <a:pt x="90" y="38"/>
                    </a:lnTo>
                    <a:lnTo>
                      <a:pt x="98" y="34"/>
                    </a:lnTo>
                    <a:lnTo>
                      <a:pt x="102" y="28"/>
                    </a:lnTo>
                    <a:lnTo>
                      <a:pt x="102" y="24"/>
                    </a:lnTo>
                    <a:lnTo>
                      <a:pt x="100" y="22"/>
                    </a:lnTo>
                    <a:lnTo>
                      <a:pt x="98" y="20"/>
                    </a:lnTo>
                    <a:lnTo>
                      <a:pt x="98" y="2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86" name="Freeform 6029"/>
              <p:cNvSpPr>
                <a:spLocks/>
              </p:cNvSpPr>
              <p:nvPr/>
            </p:nvSpPr>
            <p:spPr bwMode="auto">
              <a:xfrm>
                <a:off x="927100" y="1931353"/>
                <a:ext cx="5080" cy="15240"/>
              </a:xfrm>
              <a:custGeom>
                <a:avLst/>
                <a:gdLst/>
                <a:ahLst/>
                <a:cxnLst>
                  <a:cxn ang="0">
                    <a:pos x="0" y="2"/>
                  </a:cxn>
                  <a:cxn ang="0">
                    <a:pos x="0" y="2"/>
                  </a:cxn>
                  <a:cxn ang="0">
                    <a:pos x="0" y="4"/>
                  </a:cxn>
                  <a:cxn ang="0">
                    <a:pos x="0" y="6"/>
                  </a:cxn>
                  <a:cxn ang="0">
                    <a:pos x="0" y="14"/>
                  </a:cxn>
                  <a:cxn ang="0">
                    <a:pos x="0" y="14"/>
                  </a:cxn>
                  <a:cxn ang="0">
                    <a:pos x="0" y="22"/>
                  </a:cxn>
                  <a:cxn ang="0">
                    <a:pos x="2" y="24"/>
                  </a:cxn>
                  <a:cxn ang="0">
                    <a:pos x="4" y="22"/>
                  </a:cxn>
                  <a:cxn ang="0">
                    <a:pos x="4" y="22"/>
                  </a:cxn>
                  <a:cxn ang="0">
                    <a:pos x="6" y="20"/>
                  </a:cxn>
                  <a:cxn ang="0">
                    <a:pos x="8" y="16"/>
                  </a:cxn>
                  <a:cxn ang="0">
                    <a:pos x="8" y="8"/>
                  </a:cxn>
                  <a:cxn ang="0">
                    <a:pos x="4" y="2"/>
                  </a:cxn>
                  <a:cxn ang="0">
                    <a:pos x="2" y="0"/>
                  </a:cxn>
                  <a:cxn ang="0">
                    <a:pos x="0" y="2"/>
                  </a:cxn>
                  <a:cxn ang="0">
                    <a:pos x="0" y="2"/>
                  </a:cxn>
                </a:cxnLst>
                <a:rect l="0" t="0" r="r" b="b"/>
                <a:pathLst>
                  <a:path w="8" h="24">
                    <a:moveTo>
                      <a:pt x="0" y="2"/>
                    </a:moveTo>
                    <a:lnTo>
                      <a:pt x="0" y="2"/>
                    </a:lnTo>
                    <a:lnTo>
                      <a:pt x="0" y="4"/>
                    </a:lnTo>
                    <a:lnTo>
                      <a:pt x="0" y="6"/>
                    </a:lnTo>
                    <a:lnTo>
                      <a:pt x="0" y="14"/>
                    </a:lnTo>
                    <a:lnTo>
                      <a:pt x="0" y="14"/>
                    </a:lnTo>
                    <a:lnTo>
                      <a:pt x="0" y="22"/>
                    </a:lnTo>
                    <a:lnTo>
                      <a:pt x="2" y="24"/>
                    </a:lnTo>
                    <a:lnTo>
                      <a:pt x="4" y="22"/>
                    </a:lnTo>
                    <a:lnTo>
                      <a:pt x="4" y="22"/>
                    </a:lnTo>
                    <a:lnTo>
                      <a:pt x="6" y="20"/>
                    </a:lnTo>
                    <a:lnTo>
                      <a:pt x="8" y="16"/>
                    </a:lnTo>
                    <a:lnTo>
                      <a:pt x="8" y="8"/>
                    </a:lnTo>
                    <a:lnTo>
                      <a:pt x="4" y="2"/>
                    </a:lnTo>
                    <a:lnTo>
                      <a:pt x="2" y="0"/>
                    </a:lnTo>
                    <a:lnTo>
                      <a:pt x="0" y="2"/>
                    </a:lnTo>
                    <a:lnTo>
                      <a:pt x="0" y="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87" name="Freeform 6030"/>
              <p:cNvSpPr>
                <a:spLocks/>
              </p:cNvSpPr>
              <p:nvPr/>
            </p:nvSpPr>
            <p:spPr bwMode="auto">
              <a:xfrm>
                <a:off x="933450" y="1925003"/>
                <a:ext cx="25400" cy="54610"/>
              </a:xfrm>
              <a:custGeom>
                <a:avLst/>
                <a:gdLst/>
                <a:ahLst/>
                <a:cxnLst>
                  <a:cxn ang="0">
                    <a:pos x="36" y="42"/>
                  </a:cxn>
                  <a:cxn ang="0">
                    <a:pos x="36" y="42"/>
                  </a:cxn>
                  <a:cxn ang="0">
                    <a:pos x="32" y="26"/>
                  </a:cxn>
                  <a:cxn ang="0">
                    <a:pos x="28" y="16"/>
                  </a:cxn>
                  <a:cxn ang="0">
                    <a:pos x="24" y="8"/>
                  </a:cxn>
                  <a:cxn ang="0">
                    <a:pos x="14" y="2"/>
                  </a:cxn>
                  <a:cxn ang="0">
                    <a:pos x="14" y="2"/>
                  </a:cxn>
                  <a:cxn ang="0">
                    <a:pos x="10" y="0"/>
                  </a:cxn>
                  <a:cxn ang="0">
                    <a:pos x="6" y="0"/>
                  </a:cxn>
                  <a:cxn ang="0">
                    <a:pos x="2" y="2"/>
                  </a:cxn>
                  <a:cxn ang="0">
                    <a:pos x="0" y="6"/>
                  </a:cxn>
                  <a:cxn ang="0">
                    <a:pos x="0" y="12"/>
                  </a:cxn>
                  <a:cxn ang="0">
                    <a:pos x="0" y="18"/>
                  </a:cxn>
                  <a:cxn ang="0">
                    <a:pos x="0" y="18"/>
                  </a:cxn>
                  <a:cxn ang="0">
                    <a:pos x="8" y="24"/>
                  </a:cxn>
                  <a:cxn ang="0">
                    <a:pos x="10" y="30"/>
                  </a:cxn>
                  <a:cxn ang="0">
                    <a:pos x="10" y="38"/>
                  </a:cxn>
                  <a:cxn ang="0">
                    <a:pos x="10" y="38"/>
                  </a:cxn>
                  <a:cxn ang="0">
                    <a:pos x="10" y="42"/>
                  </a:cxn>
                  <a:cxn ang="0">
                    <a:pos x="10" y="44"/>
                  </a:cxn>
                  <a:cxn ang="0">
                    <a:pos x="14" y="46"/>
                  </a:cxn>
                  <a:cxn ang="0">
                    <a:pos x="18" y="48"/>
                  </a:cxn>
                  <a:cxn ang="0">
                    <a:pos x="18" y="50"/>
                  </a:cxn>
                  <a:cxn ang="0">
                    <a:pos x="18" y="54"/>
                  </a:cxn>
                  <a:cxn ang="0">
                    <a:pos x="18" y="54"/>
                  </a:cxn>
                  <a:cxn ang="0">
                    <a:pos x="18" y="58"/>
                  </a:cxn>
                  <a:cxn ang="0">
                    <a:pos x="20" y="58"/>
                  </a:cxn>
                  <a:cxn ang="0">
                    <a:pos x="22" y="58"/>
                  </a:cxn>
                  <a:cxn ang="0">
                    <a:pos x="22" y="62"/>
                  </a:cxn>
                  <a:cxn ang="0">
                    <a:pos x="22" y="62"/>
                  </a:cxn>
                  <a:cxn ang="0">
                    <a:pos x="22" y="68"/>
                  </a:cxn>
                  <a:cxn ang="0">
                    <a:pos x="24" y="72"/>
                  </a:cxn>
                  <a:cxn ang="0">
                    <a:pos x="28" y="76"/>
                  </a:cxn>
                  <a:cxn ang="0">
                    <a:pos x="28" y="76"/>
                  </a:cxn>
                  <a:cxn ang="0">
                    <a:pos x="36" y="86"/>
                  </a:cxn>
                  <a:cxn ang="0">
                    <a:pos x="38" y="86"/>
                  </a:cxn>
                  <a:cxn ang="0">
                    <a:pos x="40" y="86"/>
                  </a:cxn>
                  <a:cxn ang="0">
                    <a:pos x="40" y="80"/>
                  </a:cxn>
                  <a:cxn ang="0">
                    <a:pos x="38" y="70"/>
                  </a:cxn>
                  <a:cxn ang="0">
                    <a:pos x="38" y="70"/>
                  </a:cxn>
                  <a:cxn ang="0">
                    <a:pos x="36" y="62"/>
                  </a:cxn>
                  <a:cxn ang="0">
                    <a:pos x="38" y="60"/>
                  </a:cxn>
                  <a:cxn ang="0">
                    <a:pos x="40" y="54"/>
                  </a:cxn>
                  <a:cxn ang="0">
                    <a:pos x="36" y="42"/>
                  </a:cxn>
                  <a:cxn ang="0">
                    <a:pos x="36" y="42"/>
                  </a:cxn>
                </a:cxnLst>
                <a:rect l="0" t="0" r="r" b="b"/>
                <a:pathLst>
                  <a:path w="40" h="86">
                    <a:moveTo>
                      <a:pt x="36" y="42"/>
                    </a:moveTo>
                    <a:lnTo>
                      <a:pt x="36" y="42"/>
                    </a:lnTo>
                    <a:lnTo>
                      <a:pt x="32" y="26"/>
                    </a:lnTo>
                    <a:lnTo>
                      <a:pt x="28" y="16"/>
                    </a:lnTo>
                    <a:lnTo>
                      <a:pt x="24" y="8"/>
                    </a:lnTo>
                    <a:lnTo>
                      <a:pt x="14" y="2"/>
                    </a:lnTo>
                    <a:lnTo>
                      <a:pt x="14" y="2"/>
                    </a:lnTo>
                    <a:lnTo>
                      <a:pt x="10" y="0"/>
                    </a:lnTo>
                    <a:lnTo>
                      <a:pt x="6" y="0"/>
                    </a:lnTo>
                    <a:lnTo>
                      <a:pt x="2" y="2"/>
                    </a:lnTo>
                    <a:lnTo>
                      <a:pt x="0" y="6"/>
                    </a:lnTo>
                    <a:lnTo>
                      <a:pt x="0" y="12"/>
                    </a:lnTo>
                    <a:lnTo>
                      <a:pt x="0" y="18"/>
                    </a:lnTo>
                    <a:lnTo>
                      <a:pt x="0" y="18"/>
                    </a:lnTo>
                    <a:lnTo>
                      <a:pt x="8" y="24"/>
                    </a:lnTo>
                    <a:lnTo>
                      <a:pt x="10" y="30"/>
                    </a:lnTo>
                    <a:lnTo>
                      <a:pt x="10" y="38"/>
                    </a:lnTo>
                    <a:lnTo>
                      <a:pt x="10" y="38"/>
                    </a:lnTo>
                    <a:lnTo>
                      <a:pt x="10" y="42"/>
                    </a:lnTo>
                    <a:lnTo>
                      <a:pt x="10" y="44"/>
                    </a:lnTo>
                    <a:lnTo>
                      <a:pt x="14" y="46"/>
                    </a:lnTo>
                    <a:lnTo>
                      <a:pt x="18" y="48"/>
                    </a:lnTo>
                    <a:lnTo>
                      <a:pt x="18" y="50"/>
                    </a:lnTo>
                    <a:lnTo>
                      <a:pt x="18" y="54"/>
                    </a:lnTo>
                    <a:lnTo>
                      <a:pt x="18" y="54"/>
                    </a:lnTo>
                    <a:lnTo>
                      <a:pt x="18" y="58"/>
                    </a:lnTo>
                    <a:lnTo>
                      <a:pt x="20" y="58"/>
                    </a:lnTo>
                    <a:lnTo>
                      <a:pt x="22" y="58"/>
                    </a:lnTo>
                    <a:lnTo>
                      <a:pt x="22" y="62"/>
                    </a:lnTo>
                    <a:lnTo>
                      <a:pt x="22" y="62"/>
                    </a:lnTo>
                    <a:lnTo>
                      <a:pt x="22" y="68"/>
                    </a:lnTo>
                    <a:lnTo>
                      <a:pt x="24" y="72"/>
                    </a:lnTo>
                    <a:lnTo>
                      <a:pt x="28" y="76"/>
                    </a:lnTo>
                    <a:lnTo>
                      <a:pt x="28" y="76"/>
                    </a:lnTo>
                    <a:lnTo>
                      <a:pt x="36" y="86"/>
                    </a:lnTo>
                    <a:lnTo>
                      <a:pt x="38" y="86"/>
                    </a:lnTo>
                    <a:lnTo>
                      <a:pt x="40" y="86"/>
                    </a:lnTo>
                    <a:lnTo>
                      <a:pt x="40" y="80"/>
                    </a:lnTo>
                    <a:lnTo>
                      <a:pt x="38" y="70"/>
                    </a:lnTo>
                    <a:lnTo>
                      <a:pt x="38" y="70"/>
                    </a:lnTo>
                    <a:lnTo>
                      <a:pt x="36" y="62"/>
                    </a:lnTo>
                    <a:lnTo>
                      <a:pt x="38" y="60"/>
                    </a:lnTo>
                    <a:lnTo>
                      <a:pt x="40" y="54"/>
                    </a:lnTo>
                    <a:lnTo>
                      <a:pt x="36" y="42"/>
                    </a:lnTo>
                    <a:lnTo>
                      <a:pt x="36" y="4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88" name="Freeform 6031"/>
              <p:cNvSpPr>
                <a:spLocks/>
              </p:cNvSpPr>
              <p:nvPr/>
            </p:nvSpPr>
            <p:spPr bwMode="auto">
              <a:xfrm>
                <a:off x="951230" y="1890713"/>
                <a:ext cx="26670" cy="54610"/>
              </a:xfrm>
              <a:custGeom>
                <a:avLst/>
                <a:gdLst/>
                <a:ahLst/>
                <a:cxnLst>
                  <a:cxn ang="0">
                    <a:pos x="38" y="66"/>
                  </a:cxn>
                  <a:cxn ang="0">
                    <a:pos x="38" y="66"/>
                  </a:cxn>
                  <a:cxn ang="0">
                    <a:pos x="40" y="66"/>
                  </a:cxn>
                  <a:cxn ang="0">
                    <a:pos x="42" y="64"/>
                  </a:cxn>
                  <a:cxn ang="0">
                    <a:pos x="42" y="58"/>
                  </a:cxn>
                  <a:cxn ang="0">
                    <a:pos x="40" y="52"/>
                  </a:cxn>
                  <a:cxn ang="0">
                    <a:pos x="40" y="50"/>
                  </a:cxn>
                  <a:cxn ang="0">
                    <a:pos x="40" y="48"/>
                  </a:cxn>
                  <a:cxn ang="0">
                    <a:pos x="40" y="48"/>
                  </a:cxn>
                  <a:cxn ang="0">
                    <a:pos x="42" y="48"/>
                  </a:cxn>
                  <a:cxn ang="0">
                    <a:pos x="42" y="44"/>
                  </a:cxn>
                  <a:cxn ang="0">
                    <a:pos x="40" y="36"/>
                  </a:cxn>
                  <a:cxn ang="0">
                    <a:pos x="30" y="16"/>
                  </a:cxn>
                  <a:cxn ang="0">
                    <a:pos x="30" y="16"/>
                  </a:cxn>
                  <a:cxn ang="0">
                    <a:pos x="28" y="12"/>
                  </a:cxn>
                  <a:cxn ang="0">
                    <a:pos x="24" y="10"/>
                  </a:cxn>
                  <a:cxn ang="0">
                    <a:pos x="20" y="10"/>
                  </a:cxn>
                  <a:cxn ang="0">
                    <a:pos x="14" y="10"/>
                  </a:cxn>
                  <a:cxn ang="0">
                    <a:pos x="10" y="8"/>
                  </a:cxn>
                  <a:cxn ang="0">
                    <a:pos x="8" y="4"/>
                  </a:cxn>
                  <a:cxn ang="0">
                    <a:pos x="8" y="4"/>
                  </a:cxn>
                  <a:cxn ang="0">
                    <a:pos x="2" y="0"/>
                  </a:cxn>
                  <a:cxn ang="0">
                    <a:pos x="2" y="2"/>
                  </a:cxn>
                  <a:cxn ang="0">
                    <a:pos x="0" y="4"/>
                  </a:cxn>
                  <a:cxn ang="0">
                    <a:pos x="4" y="20"/>
                  </a:cxn>
                  <a:cxn ang="0">
                    <a:pos x="4" y="20"/>
                  </a:cxn>
                  <a:cxn ang="0">
                    <a:pos x="8" y="36"/>
                  </a:cxn>
                  <a:cxn ang="0">
                    <a:pos x="10" y="46"/>
                  </a:cxn>
                  <a:cxn ang="0">
                    <a:pos x="14" y="58"/>
                  </a:cxn>
                  <a:cxn ang="0">
                    <a:pos x="14" y="58"/>
                  </a:cxn>
                  <a:cxn ang="0">
                    <a:pos x="16" y="66"/>
                  </a:cxn>
                  <a:cxn ang="0">
                    <a:pos x="16" y="66"/>
                  </a:cxn>
                  <a:cxn ang="0">
                    <a:pos x="14" y="68"/>
                  </a:cxn>
                  <a:cxn ang="0">
                    <a:pos x="12" y="70"/>
                  </a:cxn>
                  <a:cxn ang="0">
                    <a:pos x="10" y="74"/>
                  </a:cxn>
                  <a:cxn ang="0">
                    <a:pos x="10" y="82"/>
                  </a:cxn>
                  <a:cxn ang="0">
                    <a:pos x="10" y="82"/>
                  </a:cxn>
                  <a:cxn ang="0">
                    <a:pos x="12" y="86"/>
                  </a:cxn>
                  <a:cxn ang="0">
                    <a:pos x="16" y="86"/>
                  </a:cxn>
                  <a:cxn ang="0">
                    <a:pos x="28" y="80"/>
                  </a:cxn>
                  <a:cxn ang="0">
                    <a:pos x="28" y="80"/>
                  </a:cxn>
                  <a:cxn ang="0">
                    <a:pos x="30" y="78"/>
                  </a:cxn>
                  <a:cxn ang="0">
                    <a:pos x="32" y="74"/>
                  </a:cxn>
                  <a:cxn ang="0">
                    <a:pos x="32" y="70"/>
                  </a:cxn>
                  <a:cxn ang="0">
                    <a:pos x="32" y="68"/>
                  </a:cxn>
                  <a:cxn ang="0">
                    <a:pos x="38" y="66"/>
                  </a:cxn>
                  <a:cxn ang="0">
                    <a:pos x="38" y="66"/>
                  </a:cxn>
                </a:cxnLst>
                <a:rect l="0" t="0" r="r" b="b"/>
                <a:pathLst>
                  <a:path w="42" h="86">
                    <a:moveTo>
                      <a:pt x="38" y="66"/>
                    </a:moveTo>
                    <a:lnTo>
                      <a:pt x="38" y="66"/>
                    </a:lnTo>
                    <a:lnTo>
                      <a:pt x="40" y="66"/>
                    </a:lnTo>
                    <a:lnTo>
                      <a:pt x="42" y="64"/>
                    </a:lnTo>
                    <a:lnTo>
                      <a:pt x="42" y="58"/>
                    </a:lnTo>
                    <a:lnTo>
                      <a:pt x="40" y="52"/>
                    </a:lnTo>
                    <a:lnTo>
                      <a:pt x="40" y="50"/>
                    </a:lnTo>
                    <a:lnTo>
                      <a:pt x="40" y="48"/>
                    </a:lnTo>
                    <a:lnTo>
                      <a:pt x="40" y="48"/>
                    </a:lnTo>
                    <a:lnTo>
                      <a:pt x="42" y="48"/>
                    </a:lnTo>
                    <a:lnTo>
                      <a:pt x="42" y="44"/>
                    </a:lnTo>
                    <a:lnTo>
                      <a:pt x="40" y="36"/>
                    </a:lnTo>
                    <a:lnTo>
                      <a:pt x="30" y="16"/>
                    </a:lnTo>
                    <a:lnTo>
                      <a:pt x="30" y="16"/>
                    </a:lnTo>
                    <a:lnTo>
                      <a:pt x="28" y="12"/>
                    </a:lnTo>
                    <a:lnTo>
                      <a:pt x="24" y="10"/>
                    </a:lnTo>
                    <a:lnTo>
                      <a:pt x="20" y="10"/>
                    </a:lnTo>
                    <a:lnTo>
                      <a:pt x="14" y="10"/>
                    </a:lnTo>
                    <a:lnTo>
                      <a:pt x="10" y="8"/>
                    </a:lnTo>
                    <a:lnTo>
                      <a:pt x="8" y="4"/>
                    </a:lnTo>
                    <a:lnTo>
                      <a:pt x="8" y="4"/>
                    </a:lnTo>
                    <a:lnTo>
                      <a:pt x="2" y="0"/>
                    </a:lnTo>
                    <a:lnTo>
                      <a:pt x="2" y="2"/>
                    </a:lnTo>
                    <a:lnTo>
                      <a:pt x="0" y="4"/>
                    </a:lnTo>
                    <a:lnTo>
                      <a:pt x="4" y="20"/>
                    </a:lnTo>
                    <a:lnTo>
                      <a:pt x="4" y="20"/>
                    </a:lnTo>
                    <a:lnTo>
                      <a:pt x="8" y="36"/>
                    </a:lnTo>
                    <a:lnTo>
                      <a:pt x="10" y="46"/>
                    </a:lnTo>
                    <a:lnTo>
                      <a:pt x="14" y="58"/>
                    </a:lnTo>
                    <a:lnTo>
                      <a:pt x="14" y="58"/>
                    </a:lnTo>
                    <a:lnTo>
                      <a:pt x="16" y="66"/>
                    </a:lnTo>
                    <a:lnTo>
                      <a:pt x="16" y="66"/>
                    </a:lnTo>
                    <a:lnTo>
                      <a:pt x="14" y="68"/>
                    </a:lnTo>
                    <a:lnTo>
                      <a:pt x="12" y="70"/>
                    </a:lnTo>
                    <a:lnTo>
                      <a:pt x="10" y="74"/>
                    </a:lnTo>
                    <a:lnTo>
                      <a:pt x="10" y="82"/>
                    </a:lnTo>
                    <a:lnTo>
                      <a:pt x="10" y="82"/>
                    </a:lnTo>
                    <a:lnTo>
                      <a:pt x="12" y="86"/>
                    </a:lnTo>
                    <a:lnTo>
                      <a:pt x="16" y="86"/>
                    </a:lnTo>
                    <a:lnTo>
                      <a:pt x="28" y="80"/>
                    </a:lnTo>
                    <a:lnTo>
                      <a:pt x="28" y="80"/>
                    </a:lnTo>
                    <a:lnTo>
                      <a:pt x="30" y="78"/>
                    </a:lnTo>
                    <a:lnTo>
                      <a:pt x="32" y="74"/>
                    </a:lnTo>
                    <a:lnTo>
                      <a:pt x="32" y="70"/>
                    </a:lnTo>
                    <a:lnTo>
                      <a:pt x="32" y="68"/>
                    </a:lnTo>
                    <a:lnTo>
                      <a:pt x="38" y="66"/>
                    </a:lnTo>
                    <a:lnTo>
                      <a:pt x="38" y="6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89" name="Freeform 6032"/>
              <p:cNvSpPr>
                <a:spLocks/>
              </p:cNvSpPr>
              <p:nvPr/>
            </p:nvSpPr>
            <p:spPr bwMode="auto">
              <a:xfrm>
                <a:off x="994410" y="2016443"/>
                <a:ext cx="13970" cy="22860"/>
              </a:xfrm>
              <a:custGeom>
                <a:avLst/>
                <a:gdLst/>
                <a:ahLst/>
                <a:cxnLst>
                  <a:cxn ang="0">
                    <a:pos x="22" y="30"/>
                  </a:cxn>
                  <a:cxn ang="0">
                    <a:pos x="22" y="30"/>
                  </a:cxn>
                  <a:cxn ang="0">
                    <a:pos x="20" y="26"/>
                  </a:cxn>
                  <a:cxn ang="0">
                    <a:pos x="18" y="22"/>
                  </a:cxn>
                  <a:cxn ang="0">
                    <a:pos x="10" y="14"/>
                  </a:cxn>
                  <a:cxn ang="0">
                    <a:pos x="10" y="14"/>
                  </a:cxn>
                  <a:cxn ang="0">
                    <a:pos x="8" y="10"/>
                  </a:cxn>
                  <a:cxn ang="0">
                    <a:pos x="8" y="8"/>
                  </a:cxn>
                  <a:cxn ang="0">
                    <a:pos x="8" y="8"/>
                  </a:cxn>
                  <a:cxn ang="0">
                    <a:pos x="8" y="4"/>
                  </a:cxn>
                  <a:cxn ang="0">
                    <a:pos x="8" y="4"/>
                  </a:cxn>
                  <a:cxn ang="0">
                    <a:pos x="6" y="0"/>
                  </a:cxn>
                  <a:cxn ang="0">
                    <a:pos x="4" y="0"/>
                  </a:cxn>
                  <a:cxn ang="0">
                    <a:pos x="2" y="0"/>
                  </a:cxn>
                  <a:cxn ang="0">
                    <a:pos x="2" y="0"/>
                  </a:cxn>
                  <a:cxn ang="0">
                    <a:pos x="0" y="4"/>
                  </a:cxn>
                  <a:cxn ang="0">
                    <a:pos x="0" y="6"/>
                  </a:cxn>
                  <a:cxn ang="0">
                    <a:pos x="2" y="14"/>
                  </a:cxn>
                  <a:cxn ang="0">
                    <a:pos x="2" y="14"/>
                  </a:cxn>
                  <a:cxn ang="0">
                    <a:pos x="12" y="26"/>
                  </a:cxn>
                  <a:cxn ang="0">
                    <a:pos x="12" y="26"/>
                  </a:cxn>
                  <a:cxn ang="0">
                    <a:pos x="16" y="32"/>
                  </a:cxn>
                  <a:cxn ang="0">
                    <a:pos x="20" y="36"/>
                  </a:cxn>
                  <a:cxn ang="0">
                    <a:pos x="22" y="34"/>
                  </a:cxn>
                  <a:cxn ang="0">
                    <a:pos x="22" y="30"/>
                  </a:cxn>
                  <a:cxn ang="0">
                    <a:pos x="22" y="30"/>
                  </a:cxn>
                </a:cxnLst>
                <a:rect l="0" t="0" r="r" b="b"/>
                <a:pathLst>
                  <a:path w="22" h="36">
                    <a:moveTo>
                      <a:pt x="22" y="30"/>
                    </a:moveTo>
                    <a:lnTo>
                      <a:pt x="22" y="30"/>
                    </a:lnTo>
                    <a:lnTo>
                      <a:pt x="20" y="26"/>
                    </a:lnTo>
                    <a:lnTo>
                      <a:pt x="18" y="22"/>
                    </a:lnTo>
                    <a:lnTo>
                      <a:pt x="10" y="14"/>
                    </a:lnTo>
                    <a:lnTo>
                      <a:pt x="10" y="14"/>
                    </a:lnTo>
                    <a:lnTo>
                      <a:pt x="8" y="10"/>
                    </a:lnTo>
                    <a:lnTo>
                      <a:pt x="8" y="8"/>
                    </a:lnTo>
                    <a:lnTo>
                      <a:pt x="8" y="8"/>
                    </a:lnTo>
                    <a:lnTo>
                      <a:pt x="8" y="4"/>
                    </a:lnTo>
                    <a:lnTo>
                      <a:pt x="8" y="4"/>
                    </a:lnTo>
                    <a:lnTo>
                      <a:pt x="6" y="0"/>
                    </a:lnTo>
                    <a:lnTo>
                      <a:pt x="4" y="0"/>
                    </a:lnTo>
                    <a:lnTo>
                      <a:pt x="2" y="0"/>
                    </a:lnTo>
                    <a:lnTo>
                      <a:pt x="2" y="0"/>
                    </a:lnTo>
                    <a:lnTo>
                      <a:pt x="0" y="4"/>
                    </a:lnTo>
                    <a:lnTo>
                      <a:pt x="0" y="6"/>
                    </a:lnTo>
                    <a:lnTo>
                      <a:pt x="2" y="14"/>
                    </a:lnTo>
                    <a:lnTo>
                      <a:pt x="2" y="14"/>
                    </a:lnTo>
                    <a:lnTo>
                      <a:pt x="12" y="26"/>
                    </a:lnTo>
                    <a:lnTo>
                      <a:pt x="12" y="26"/>
                    </a:lnTo>
                    <a:lnTo>
                      <a:pt x="16" y="32"/>
                    </a:lnTo>
                    <a:lnTo>
                      <a:pt x="20" y="36"/>
                    </a:lnTo>
                    <a:lnTo>
                      <a:pt x="22" y="34"/>
                    </a:lnTo>
                    <a:lnTo>
                      <a:pt x="22" y="30"/>
                    </a:lnTo>
                    <a:lnTo>
                      <a:pt x="22" y="3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90" name="Freeform 6034"/>
              <p:cNvSpPr>
                <a:spLocks/>
              </p:cNvSpPr>
              <p:nvPr/>
            </p:nvSpPr>
            <p:spPr bwMode="auto">
              <a:xfrm>
                <a:off x="976630" y="1941513"/>
                <a:ext cx="25400" cy="26670"/>
              </a:xfrm>
              <a:custGeom>
                <a:avLst/>
                <a:gdLst/>
                <a:ahLst/>
                <a:cxnLst>
                  <a:cxn ang="0">
                    <a:pos x="34" y="30"/>
                  </a:cxn>
                  <a:cxn ang="0">
                    <a:pos x="34" y="30"/>
                  </a:cxn>
                  <a:cxn ang="0">
                    <a:pos x="36" y="26"/>
                  </a:cxn>
                  <a:cxn ang="0">
                    <a:pos x="38" y="22"/>
                  </a:cxn>
                  <a:cxn ang="0">
                    <a:pos x="40" y="16"/>
                  </a:cxn>
                  <a:cxn ang="0">
                    <a:pos x="36" y="10"/>
                  </a:cxn>
                  <a:cxn ang="0">
                    <a:pos x="36" y="10"/>
                  </a:cxn>
                  <a:cxn ang="0">
                    <a:pos x="32" y="6"/>
                  </a:cxn>
                  <a:cxn ang="0">
                    <a:pos x="28" y="6"/>
                  </a:cxn>
                  <a:cxn ang="0">
                    <a:pos x="24" y="6"/>
                  </a:cxn>
                  <a:cxn ang="0">
                    <a:pos x="18" y="4"/>
                  </a:cxn>
                  <a:cxn ang="0">
                    <a:pos x="18" y="4"/>
                  </a:cxn>
                  <a:cxn ang="0">
                    <a:pos x="12" y="0"/>
                  </a:cxn>
                  <a:cxn ang="0">
                    <a:pos x="4" y="0"/>
                  </a:cxn>
                  <a:cxn ang="0">
                    <a:pos x="0" y="4"/>
                  </a:cxn>
                  <a:cxn ang="0">
                    <a:pos x="0" y="6"/>
                  </a:cxn>
                  <a:cxn ang="0">
                    <a:pos x="0" y="10"/>
                  </a:cxn>
                  <a:cxn ang="0">
                    <a:pos x="0" y="10"/>
                  </a:cxn>
                  <a:cxn ang="0">
                    <a:pos x="0" y="14"/>
                  </a:cxn>
                  <a:cxn ang="0">
                    <a:pos x="2" y="16"/>
                  </a:cxn>
                  <a:cxn ang="0">
                    <a:pos x="6" y="16"/>
                  </a:cxn>
                  <a:cxn ang="0">
                    <a:pos x="10" y="16"/>
                  </a:cxn>
                  <a:cxn ang="0">
                    <a:pos x="12" y="16"/>
                  </a:cxn>
                  <a:cxn ang="0">
                    <a:pos x="12" y="20"/>
                  </a:cxn>
                  <a:cxn ang="0">
                    <a:pos x="12" y="26"/>
                  </a:cxn>
                  <a:cxn ang="0">
                    <a:pos x="12" y="26"/>
                  </a:cxn>
                  <a:cxn ang="0">
                    <a:pos x="12" y="36"/>
                  </a:cxn>
                  <a:cxn ang="0">
                    <a:pos x="14" y="38"/>
                  </a:cxn>
                  <a:cxn ang="0">
                    <a:pos x="16" y="40"/>
                  </a:cxn>
                  <a:cxn ang="0">
                    <a:pos x="20" y="40"/>
                  </a:cxn>
                  <a:cxn ang="0">
                    <a:pos x="28" y="40"/>
                  </a:cxn>
                  <a:cxn ang="0">
                    <a:pos x="28" y="40"/>
                  </a:cxn>
                  <a:cxn ang="0">
                    <a:pos x="32" y="42"/>
                  </a:cxn>
                  <a:cxn ang="0">
                    <a:pos x="34" y="40"/>
                  </a:cxn>
                  <a:cxn ang="0">
                    <a:pos x="34" y="38"/>
                  </a:cxn>
                  <a:cxn ang="0">
                    <a:pos x="32" y="32"/>
                  </a:cxn>
                  <a:cxn ang="0">
                    <a:pos x="32" y="30"/>
                  </a:cxn>
                  <a:cxn ang="0">
                    <a:pos x="34" y="30"/>
                  </a:cxn>
                  <a:cxn ang="0">
                    <a:pos x="34" y="30"/>
                  </a:cxn>
                </a:cxnLst>
                <a:rect l="0" t="0" r="r" b="b"/>
                <a:pathLst>
                  <a:path w="40" h="42">
                    <a:moveTo>
                      <a:pt x="34" y="30"/>
                    </a:moveTo>
                    <a:lnTo>
                      <a:pt x="34" y="30"/>
                    </a:lnTo>
                    <a:lnTo>
                      <a:pt x="36" y="26"/>
                    </a:lnTo>
                    <a:lnTo>
                      <a:pt x="38" y="22"/>
                    </a:lnTo>
                    <a:lnTo>
                      <a:pt x="40" y="16"/>
                    </a:lnTo>
                    <a:lnTo>
                      <a:pt x="36" y="10"/>
                    </a:lnTo>
                    <a:lnTo>
                      <a:pt x="36" y="10"/>
                    </a:lnTo>
                    <a:lnTo>
                      <a:pt x="32" y="6"/>
                    </a:lnTo>
                    <a:lnTo>
                      <a:pt x="28" y="6"/>
                    </a:lnTo>
                    <a:lnTo>
                      <a:pt x="24" y="6"/>
                    </a:lnTo>
                    <a:lnTo>
                      <a:pt x="18" y="4"/>
                    </a:lnTo>
                    <a:lnTo>
                      <a:pt x="18" y="4"/>
                    </a:lnTo>
                    <a:lnTo>
                      <a:pt x="12" y="0"/>
                    </a:lnTo>
                    <a:lnTo>
                      <a:pt x="4" y="0"/>
                    </a:lnTo>
                    <a:lnTo>
                      <a:pt x="0" y="4"/>
                    </a:lnTo>
                    <a:lnTo>
                      <a:pt x="0" y="6"/>
                    </a:lnTo>
                    <a:lnTo>
                      <a:pt x="0" y="10"/>
                    </a:lnTo>
                    <a:lnTo>
                      <a:pt x="0" y="10"/>
                    </a:lnTo>
                    <a:lnTo>
                      <a:pt x="0" y="14"/>
                    </a:lnTo>
                    <a:lnTo>
                      <a:pt x="2" y="16"/>
                    </a:lnTo>
                    <a:lnTo>
                      <a:pt x="6" y="16"/>
                    </a:lnTo>
                    <a:lnTo>
                      <a:pt x="10" y="16"/>
                    </a:lnTo>
                    <a:lnTo>
                      <a:pt x="12" y="16"/>
                    </a:lnTo>
                    <a:lnTo>
                      <a:pt x="12" y="20"/>
                    </a:lnTo>
                    <a:lnTo>
                      <a:pt x="12" y="26"/>
                    </a:lnTo>
                    <a:lnTo>
                      <a:pt x="12" y="26"/>
                    </a:lnTo>
                    <a:lnTo>
                      <a:pt x="12" y="36"/>
                    </a:lnTo>
                    <a:lnTo>
                      <a:pt x="14" y="38"/>
                    </a:lnTo>
                    <a:lnTo>
                      <a:pt x="16" y="40"/>
                    </a:lnTo>
                    <a:lnTo>
                      <a:pt x="20" y="40"/>
                    </a:lnTo>
                    <a:lnTo>
                      <a:pt x="28" y="40"/>
                    </a:lnTo>
                    <a:lnTo>
                      <a:pt x="28" y="40"/>
                    </a:lnTo>
                    <a:lnTo>
                      <a:pt x="32" y="42"/>
                    </a:lnTo>
                    <a:lnTo>
                      <a:pt x="34" y="40"/>
                    </a:lnTo>
                    <a:lnTo>
                      <a:pt x="34" y="38"/>
                    </a:lnTo>
                    <a:lnTo>
                      <a:pt x="32" y="32"/>
                    </a:lnTo>
                    <a:lnTo>
                      <a:pt x="32" y="30"/>
                    </a:lnTo>
                    <a:lnTo>
                      <a:pt x="34" y="30"/>
                    </a:lnTo>
                    <a:lnTo>
                      <a:pt x="34" y="3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91" name="Freeform 6035"/>
              <p:cNvSpPr>
                <a:spLocks/>
              </p:cNvSpPr>
              <p:nvPr/>
            </p:nvSpPr>
            <p:spPr bwMode="auto">
              <a:xfrm>
                <a:off x="984250" y="1970723"/>
                <a:ext cx="43180" cy="66040"/>
              </a:xfrm>
              <a:custGeom>
                <a:avLst/>
                <a:gdLst/>
                <a:ahLst/>
                <a:cxnLst>
                  <a:cxn ang="0">
                    <a:pos x="24" y="68"/>
                  </a:cxn>
                  <a:cxn ang="0">
                    <a:pos x="28" y="70"/>
                  </a:cxn>
                  <a:cxn ang="0">
                    <a:pos x="30" y="72"/>
                  </a:cxn>
                  <a:cxn ang="0">
                    <a:pos x="32" y="72"/>
                  </a:cxn>
                  <a:cxn ang="0">
                    <a:pos x="42" y="80"/>
                  </a:cxn>
                  <a:cxn ang="0">
                    <a:pos x="44" y="82"/>
                  </a:cxn>
                  <a:cxn ang="0">
                    <a:pos x="42" y="86"/>
                  </a:cxn>
                  <a:cxn ang="0">
                    <a:pos x="46" y="88"/>
                  </a:cxn>
                  <a:cxn ang="0">
                    <a:pos x="50" y="88"/>
                  </a:cxn>
                  <a:cxn ang="0">
                    <a:pos x="52" y="92"/>
                  </a:cxn>
                  <a:cxn ang="0">
                    <a:pos x="54" y="100"/>
                  </a:cxn>
                  <a:cxn ang="0">
                    <a:pos x="62" y="104"/>
                  </a:cxn>
                  <a:cxn ang="0">
                    <a:pos x="66" y="102"/>
                  </a:cxn>
                  <a:cxn ang="0">
                    <a:pos x="68" y="94"/>
                  </a:cxn>
                  <a:cxn ang="0">
                    <a:pos x="68" y="86"/>
                  </a:cxn>
                  <a:cxn ang="0">
                    <a:pos x="66" y="82"/>
                  </a:cxn>
                  <a:cxn ang="0">
                    <a:pos x="64" y="80"/>
                  </a:cxn>
                  <a:cxn ang="0">
                    <a:pos x="66" y="74"/>
                  </a:cxn>
                  <a:cxn ang="0">
                    <a:pos x="66" y="68"/>
                  </a:cxn>
                  <a:cxn ang="0">
                    <a:pos x="62" y="66"/>
                  </a:cxn>
                  <a:cxn ang="0">
                    <a:pos x="60" y="64"/>
                  </a:cxn>
                  <a:cxn ang="0">
                    <a:pos x="58" y="60"/>
                  </a:cxn>
                  <a:cxn ang="0">
                    <a:pos x="52" y="58"/>
                  </a:cxn>
                  <a:cxn ang="0">
                    <a:pos x="50" y="56"/>
                  </a:cxn>
                  <a:cxn ang="0">
                    <a:pos x="42" y="58"/>
                  </a:cxn>
                  <a:cxn ang="0">
                    <a:pos x="38" y="58"/>
                  </a:cxn>
                  <a:cxn ang="0">
                    <a:pos x="42" y="52"/>
                  </a:cxn>
                  <a:cxn ang="0">
                    <a:pos x="54" y="54"/>
                  </a:cxn>
                  <a:cxn ang="0">
                    <a:pos x="58" y="56"/>
                  </a:cxn>
                  <a:cxn ang="0">
                    <a:pos x="52" y="48"/>
                  </a:cxn>
                  <a:cxn ang="0">
                    <a:pos x="48" y="42"/>
                  </a:cxn>
                  <a:cxn ang="0">
                    <a:pos x="42" y="30"/>
                  </a:cxn>
                  <a:cxn ang="0">
                    <a:pos x="38" y="24"/>
                  </a:cxn>
                  <a:cxn ang="0">
                    <a:pos x="28" y="20"/>
                  </a:cxn>
                  <a:cxn ang="0">
                    <a:pos x="22" y="20"/>
                  </a:cxn>
                  <a:cxn ang="0">
                    <a:pos x="22" y="16"/>
                  </a:cxn>
                  <a:cxn ang="0">
                    <a:pos x="22" y="8"/>
                  </a:cxn>
                  <a:cxn ang="0">
                    <a:pos x="20" y="2"/>
                  </a:cxn>
                  <a:cxn ang="0">
                    <a:pos x="16" y="2"/>
                  </a:cxn>
                  <a:cxn ang="0">
                    <a:pos x="8" y="2"/>
                  </a:cxn>
                  <a:cxn ang="0">
                    <a:pos x="4" y="2"/>
                  </a:cxn>
                  <a:cxn ang="0">
                    <a:pos x="2" y="4"/>
                  </a:cxn>
                  <a:cxn ang="0">
                    <a:pos x="2" y="6"/>
                  </a:cxn>
                  <a:cxn ang="0">
                    <a:pos x="0" y="8"/>
                  </a:cxn>
                  <a:cxn ang="0">
                    <a:pos x="8" y="10"/>
                  </a:cxn>
                  <a:cxn ang="0">
                    <a:pos x="16" y="16"/>
                  </a:cxn>
                  <a:cxn ang="0">
                    <a:pos x="16" y="22"/>
                  </a:cxn>
                  <a:cxn ang="0">
                    <a:pos x="18" y="30"/>
                  </a:cxn>
                  <a:cxn ang="0">
                    <a:pos x="20" y="36"/>
                  </a:cxn>
                  <a:cxn ang="0">
                    <a:pos x="18" y="40"/>
                  </a:cxn>
                  <a:cxn ang="0">
                    <a:pos x="12" y="40"/>
                  </a:cxn>
                  <a:cxn ang="0">
                    <a:pos x="10" y="42"/>
                  </a:cxn>
                  <a:cxn ang="0">
                    <a:pos x="10" y="48"/>
                  </a:cxn>
                  <a:cxn ang="0">
                    <a:pos x="20" y="48"/>
                  </a:cxn>
                  <a:cxn ang="0">
                    <a:pos x="22" y="50"/>
                  </a:cxn>
                  <a:cxn ang="0">
                    <a:pos x="24" y="60"/>
                  </a:cxn>
                  <a:cxn ang="0">
                    <a:pos x="24" y="62"/>
                  </a:cxn>
                  <a:cxn ang="0">
                    <a:pos x="20" y="64"/>
                  </a:cxn>
                  <a:cxn ang="0">
                    <a:pos x="16" y="64"/>
                  </a:cxn>
                  <a:cxn ang="0">
                    <a:pos x="14" y="66"/>
                  </a:cxn>
                  <a:cxn ang="0">
                    <a:pos x="18" y="68"/>
                  </a:cxn>
                  <a:cxn ang="0">
                    <a:pos x="24" y="68"/>
                  </a:cxn>
                </a:cxnLst>
                <a:rect l="0" t="0" r="r" b="b"/>
                <a:pathLst>
                  <a:path w="68" h="104">
                    <a:moveTo>
                      <a:pt x="24" y="68"/>
                    </a:moveTo>
                    <a:lnTo>
                      <a:pt x="24" y="68"/>
                    </a:lnTo>
                    <a:lnTo>
                      <a:pt x="28" y="68"/>
                    </a:lnTo>
                    <a:lnTo>
                      <a:pt x="28" y="70"/>
                    </a:lnTo>
                    <a:lnTo>
                      <a:pt x="28" y="72"/>
                    </a:lnTo>
                    <a:lnTo>
                      <a:pt x="30" y="72"/>
                    </a:lnTo>
                    <a:lnTo>
                      <a:pt x="30" y="72"/>
                    </a:lnTo>
                    <a:lnTo>
                      <a:pt x="32" y="72"/>
                    </a:lnTo>
                    <a:lnTo>
                      <a:pt x="36" y="72"/>
                    </a:lnTo>
                    <a:lnTo>
                      <a:pt x="42" y="80"/>
                    </a:lnTo>
                    <a:lnTo>
                      <a:pt x="42" y="80"/>
                    </a:lnTo>
                    <a:lnTo>
                      <a:pt x="44" y="82"/>
                    </a:lnTo>
                    <a:lnTo>
                      <a:pt x="44" y="84"/>
                    </a:lnTo>
                    <a:lnTo>
                      <a:pt x="42" y="86"/>
                    </a:lnTo>
                    <a:lnTo>
                      <a:pt x="46" y="88"/>
                    </a:lnTo>
                    <a:lnTo>
                      <a:pt x="46" y="88"/>
                    </a:lnTo>
                    <a:lnTo>
                      <a:pt x="48" y="90"/>
                    </a:lnTo>
                    <a:lnTo>
                      <a:pt x="50" y="88"/>
                    </a:lnTo>
                    <a:lnTo>
                      <a:pt x="52" y="88"/>
                    </a:lnTo>
                    <a:lnTo>
                      <a:pt x="52" y="92"/>
                    </a:lnTo>
                    <a:lnTo>
                      <a:pt x="52" y="92"/>
                    </a:lnTo>
                    <a:lnTo>
                      <a:pt x="54" y="100"/>
                    </a:lnTo>
                    <a:lnTo>
                      <a:pt x="58" y="104"/>
                    </a:lnTo>
                    <a:lnTo>
                      <a:pt x="62" y="104"/>
                    </a:lnTo>
                    <a:lnTo>
                      <a:pt x="66" y="102"/>
                    </a:lnTo>
                    <a:lnTo>
                      <a:pt x="66" y="102"/>
                    </a:lnTo>
                    <a:lnTo>
                      <a:pt x="68" y="98"/>
                    </a:lnTo>
                    <a:lnTo>
                      <a:pt x="68" y="94"/>
                    </a:lnTo>
                    <a:lnTo>
                      <a:pt x="68" y="92"/>
                    </a:lnTo>
                    <a:lnTo>
                      <a:pt x="68" y="86"/>
                    </a:lnTo>
                    <a:lnTo>
                      <a:pt x="68" y="86"/>
                    </a:lnTo>
                    <a:lnTo>
                      <a:pt x="66" y="82"/>
                    </a:lnTo>
                    <a:lnTo>
                      <a:pt x="66" y="82"/>
                    </a:lnTo>
                    <a:lnTo>
                      <a:pt x="64" y="80"/>
                    </a:lnTo>
                    <a:lnTo>
                      <a:pt x="66" y="74"/>
                    </a:lnTo>
                    <a:lnTo>
                      <a:pt x="66" y="74"/>
                    </a:lnTo>
                    <a:lnTo>
                      <a:pt x="68" y="68"/>
                    </a:lnTo>
                    <a:lnTo>
                      <a:pt x="66" y="68"/>
                    </a:lnTo>
                    <a:lnTo>
                      <a:pt x="62" y="68"/>
                    </a:lnTo>
                    <a:lnTo>
                      <a:pt x="62" y="66"/>
                    </a:lnTo>
                    <a:lnTo>
                      <a:pt x="60" y="64"/>
                    </a:lnTo>
                    <a:lnTo>
                      <a:pt x="60" y="64"/>
                    </a:lnTo>
                    <a:lnTo>
                      <a:pt x="60" y="60"/>
                    </a:lnTo>
                    <a:lnTo>
                      <a:pt x="58" y="60"/>
                    </a:lnTo>
                    <a:lnTo>
                      <a:pt x="54" y="60"/>
                    </a:lnTo>
                    <a:lnTo>
                      <a:pt x="52" y="58"/>
                    </a:lnTo>
                    <a:lnTo>
                      <a:pt x="52" y="58"/>
                    </a:lnTo>
                    <a:lnTo>
                      <a:pt x="50" y="56"/>
                    </a:lnTo>
                    <a:lnTo>
                      <a:pt x="44" y="58"/>
                    </a:lnTo>
                    <a:lnTo>
                      <a:pt x="42" y="58"/>
                    </a:lnTo>
                    <a:lnTo>
                      <a:pt x="38" y="58"/>
                    </a:lnTo>
                    <a:lnTo>
                      <a:pt x="38" y="58"/>
                    </a:lnTo>
                    <a:lnTo>
                      <a:pt x="40" y="54"/>
                    </a:lnTo>
                    <a:lnTo>
                      <a:pt x="42" y="52"/>
                    </a:lnTo>
                    <a:lnTo>
                      <a:pt x="48" y="50"/>
                    </a:lnTo>
                    <a:lnTo>
                      <a:pt x="54" y="54"/>
                    </a:lnTo>
                    <a:lnTo>
                      <a:pt x="54" y="54"/>
                    </a:lnTo>
                    <a:lnTo>
                      <a:pt x="58" y="56"/>
                    </a:lnTo>
                    <a:lnTo>
                      <a:pt x="60" y="56"/>
                    </a:lnTo>
                    <a:lnTo>
                      <a:pt x="52" y="48"/>
                    </a:lnTo>
                    <a:lnTo>
                      <a:pt x="52" y="48"/>
                    </a:lnTo>
                    <a:lnTo>
                      <a:pt x="48" y="42"/>
                    </a:lnTo>
                    <a:lnTo>
                      <a:pt x="46" y="36"/>
                    </a:lnTo>
                    <a:lnTo>
                      <a:pt x="42" y="30"/>
                    </a:lnTo>
                    <a:lnTo>
                      <a:pt x="38" y="24"/>
                    </a:lnTo>
                    <a:lnTo>
                      <a:pt x="38" y="24"/>
                    </a:lnTo>
                    <a:lnTo>
                      <a:pt x="34" y="20"/>
                    </a:lnTo>
                    <a:lnTo>
                      <a:pt x="28" y="20"/>
                    </a:lnTo>
                    <a:lnTo>
                      <a:pt x="24" y="20"/>
                    </a:lnTo>
                    <a:lnTo>
                      <a:pt x="22" y="20"/>
                    </a:lnTo>
                    <a:lnTo>
                      <a:pt x="22" y="20"/>
                    </a:lnTo>
                    <a:lnTo>
                      <a:pt x="22" y="16"/>
                    </a:lnTo>
                    <a:lnTo>
                      <a:pt x="22" y="12"/>
                    </a:lnTo>
                    <a:lnTo>
                      <a:pt x="22" y="8"/>
                    </a:lnTo>
                    <a:lnTo>
                      <a:pt x="20" y="2"/>
                    </a:lnTo>
                    <a:lnTo>
                      <a:pt x="20" y="2"/>
                    </a:lnTo>
                    <a:lnTo>
                      <a:pt x="18" y="0"/>
                    </a:lnTo>
                    <a:lnTo>
                      <a:pt x="16" y="2"/>
                    </a:lnTo>
                    <a:lnTo>
                      <a:pt x="14" y="2"/>
                    </a:lnTo>
                    <a:lnTo>
                      <a:pt x="8" y="2"/>
                    </a:lnTo>
                    <a:lnTo>
                      <a:pt x="8" y="2"/>
                    </a:lnTo>
                    <a:lnTo>
                      <a:pt x="4" y="2"/>
                    </a:lnTo>
                    <a:lnTo>
                      <a:pt x="2" y="2"/>
                    </a:lnTo>
                    <a:lnTo>
                      <a:pt x="2" y="4"/>
                    </a:lnTo>
                    <a:lnTo>
                      <a:pt x="2" y="6"/>
                    </a:lnTo>
                    <a:lnTo>
                      <a:pt x="2" y="6"/>
                    </a:lnTo>
                    <a:lnTo>
                      <a:pt x="0" y="6"/>
                    </a:lnTo>
                    <a:lnTo>
                      <a:pt x="0" y="8"/>
                    </a:lnTo>
                    <a:lnTo>
                      <a:pt x="8" y="10"/>
                    </a:lnTo>
                    <a:lnTo>
                      <a:pt x="8" y="10"/>
                    </a:lnTo>
                    <a:lnTo>
                      <a:pt x="14" y="12"/>
                    </a:lnTo>
                    <a:lnTo>
                      <a:pt x="16" y="16"/>
                    </a:lnTo>
                    <a:lnTo>
                      <a:pt x="16" y="22"/>
                    </a:lnTo>
                    <a:lnTo>
                      <a:pt x="16" y="22"/>
                    </a:lnTo>
                    <a:lnTo>
                      <a:pt x="16" y="26"/>
                    </a:lnTo>
                    <a:lnTo>
                      <a:pt x="18" y="30"/>
                    </a:lnTo>
                    <a:lnTo>
                      <a:pt x="20" y="32"/>
                    </a:lnTo>
                    <a:lnTo>
                      <a:pt x="20" y="36"/>
                    </a:lnTo>
                    <a:lnTo>
                      <a:pt x="20" y="36"/>
                    </a:lnTo>
                    <a:lnTo>
                      <a:pt x="18" y="40"/>
                    </a:lnTo>
                    <a:lnTo>
                      <a:pt x="14" y="40"/>
                    </a:lnTo>
                    <a:lnTo>
                      <a:pt x="12" y="40"/>
                    </a:lnTo>
                    <a:lnTo>
                      <a:pt x="10" y="42"/>
                    </a:lnTo>
                    <a:lnTo>
                      <a:pt x="10" y="42"/>
                    </a:lnTo>
                    <a:lnTo>
                      <a:pt x="10" y="46"/>
                    </a:lnTo>
                    <a:lnTo>
                      <a:pt x="10" y="48"/>
                    </a:lnTo>
                    <a:lnTo>
                      <a:pt x="20" y="48"/>
                    </a:lnTo>
                    <a:lnTo>
                      <a:pt x="20" y="48"/>
                    </a:lnTo>
                    <a:lnTo>
                      <a:pt x="22" y="50"/>
                    </a:lnTo>
                    <a:lnTo>
                      <a:pt x="22" y="50"/>
                    </a:lnTo>
                    <a:lnTo>
                      <a:pt x="22" y="54"/>
                    </a:lnTo>
                    <a:lnTo>
                      <a:pt x="24" y="60"/>
                    </a:lnTo>
                    <a:lnTo>
                      <a:pt x="24" y="60"/>
                    </a:lnTo>
                    <a:lnTo>
                      <a:pt x="24" y="62"/>
                    </a:lnTo>
                    <a:lnTo>
                      <a:pt x="24" y="62"/>
                    </a:lnTo>
                    <a:lnTo>
                      <a:pt x="20" y="64"/>
                    </a:lnTo>
                    <a:lnTo>
                      <a:pt x="16" y="64"/>
                    </a:lnTo>
                    <a:lnTo>
                      <a:pt x="16" y="64"/>
                    </a:lnTo>
                    <a:lnTo>
                      <a:pt x="14" y="66"/>
                    </a:lnTo>
                    <a:lnTo>
                      <a:pt x="14" y="66"/>
                    </a:lnTo>
                    <a:lnTo>
                      <a:pt x="16" y="68"/>
                    </a:lnTo>
                    <a:lnTo>
                      <a:pt x="18" y="68"/>
                    </a:lnTo>
                    <a:lnTo>
                      <a:pt x="24" y="68"/>
                    </a:lnTo>
                    <a:lnTo>
                      <a:pt x="24" y="6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92" name="Freeform 6036"/>
              <p:cNvSpPr>
                <a:spLocks/>
              </p:cNvSpPr>
              <p:nvPr/>
            </p:nvSpPr>
            <p:spPr bwMode="auto">
              <a:xfrm>
                <a:off x="980440" y="1979613"/>
                <a:ext cx="12700" cy="10160"/>
              </a:xfrm>
              <a:custGeom>
                <a:avLst/>
                <a:gdLst/>
                <a:ahLst/>
                <a:cxnLst>
                  <a:cxn ang="0">
                    <a:pos x="16" y="0"/>
                  </a:cxn>
                  <a:cxn ang="0">
                    <a:pos x="16" y="0"/>
                  </a:cxn>
                  <a:cxn ang="0">
                    <a:pos x="8" y="0"/>
                  </a:cxn>
                  <a:cxn ang="0">
                    <a:pos x="6" y="2"/>
                  </a:cxn>
                  <a:cxn ang="0">
                    <a:pos x="8" y="2"/>
                  </a:cxn>
                  <a:cxn ang="0">
                    <a:pos x="8" y="2"/>
                  </a:cxn>
                  <a:cxn ang="0">
                    <a:pos x="8" y="4"/>
                  </a:cxn>
                  <a:cxn ang="0">
                    <a:pos x="6" y="6"/>
                  </a:cxn>
                  <a:cxn ang="0">
                    <a:pos x="2" y="6"/>
                  </a:cxn>
                  <a:cxn ang="0">
                    <a:pos x="0" y="8"/>
                  </a:cxn>
                  <a:cxn ang="0">
                    <a:pos x="0" y="8"/>
                  </a:cxn>
                  <a:cxn ang="0">
                    <a:pos x="0" y="12"/>
                  </a:cxn>
                  <a:cxn ang="0">
                    <a:pos x="0" y="14"/>
                  </a:cxn>
                  <a:cxn ang="0">
                    <a:pos x="2" y="16"/>
                  </a:cxn>
                  <a:cxn ang="0">
                    <a:pos x="8" y="12"/>
                  </a:cxn>
                  <a:cxn ang="0">
                    <a:pos x="8" y="12"/>
                  </a:cxn>
                  <a:cxn ang="0">
                    <a:pos x="10" y="10"/>
                  </a:cxn>
                  <a:cxn ang="0">
                    <a:pos x="16" y="10"/>
                  </a:cxn>
                  <a:cxn ang="0">
                    <a:pos x="16" y="10"/>
                  </a:cxn>
                  <a:cxn ang="0">
                    <a:pos x="20" y="8"/>
                  </a:cxn>
                  <a:cxn ang="0">
                    <a:pos x="20" y="6"/>
                  </a:cxn>
                  <a:cxn ang="0">
                    <a:pos x="18" y="2"/>
                  </a:cxn>
                  <a:cxn ang="0">
                    <a:pos x="16" y="0"/>
                  </a:cxn>
                  <a:cxn ang="0">
                    <a:pos x="16" y="0"/>
                  </a:cxn>
                </a:cxnLst>
                <a:rect l="0" t="0" r="r" b="b"/>
                <a:pathLst>
                  <a:path w="20" h="16">
                    <a:moveTo>
                      <a:pt x="16" y="0"/>
                    </a:moveTo>
                    <a:lnTo>
                      <a:pt x="16" y="0"/>
                    </a:lnTo>
                    <a:lnTo>
                      <a:pt x="8" y="0"/>
                    </a:lnTo>
                    <a:lnTo>
                      <a:pt x="6" y="2"/>
                    </a:lnTo>
                    <a:lnTo>
                      <a:pt x="8" y="2"/>
                    </a:lnTo>
                    <a:lnTo>
                      <a:pt x="8" y="2"/>
                    </a:lnTo>
                    <a:lnTo>
                      <a:pt x="8" y="4"/>
                    </a:lnTo>
                    <a:lnTo>
                      <a:pt x="6" y="6"/>
                    </a:lnTo>
                    <a:lnTo>
                      <a:pt x="2" y="6"/>
                    </a:lnTo>
                    <a:lnTo>
                      <a:pt x="0" y="8"/>
                    </a:lnTo>
                    <a:lnTo>
                      <a:pt x="0" y="8"/>
                    </a:lnTo>
                    <a:lnTo>
                      <a:pt x="0" y="12"/>
                    </a:lnTo>
                    <a:lnTo>
                      <a:pt x="0" y="14"/>
                    </a:lnTo>
                    <a:lnTo>
                      <a:pt x="2" y="16"/>
                    </a:lnTo>
                    <a:lnTo>
                      <a:pt x="8" y="12"/>
                    </a:lnTo>
                    <a:lnTo>
                      <a:pt x="8" y="12"/>
                    </a:lnTo>
                    <a:lnTo>
                      <a:pt x="10" y="10"/>
                    </a:lnTo>
                    <a:lnTo>
                      <a:pt x="16" y="10"/>
                    </a:lnTo>
                    <a:lnTo>
                      <a:pt x="16" y="10"/>
                    </a:lnTo>
                    <a:lnTo>
                      <a:pt x="20" y="8"/>
                    </a:lnTo>
                    <a:lnTo>
                      <a:pt x="20" y="6"/>
                    </a:lnTo>
                    <a:lnTo>
                      <a:pt x="18" y="2"/>
                    </a:lnTo>
                    <a:lnTo>
                      <a:pt x="16" y="0"/>
                    </a:lnTo>
                    <a:lnTo>
                      <a:pt x="16"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93" name="Freeform 6038"/>
              <p:cNvSpPr>
                <a:spLocks/>
              </p:cNvSpPr>
              <p:nvPr/>
            </p:nvSpPr>
            <p:spPr bwMode="auto">
              <a:xfrm>
                <a:off x="963930" y="1947863"/>
                <a:ext cx="17780" cy="35560"/>
              </a:xfrm>
              <a:custGeom>
                <a:avLst/>
                <a:gdLst/>
                <a:ahLst/>
                <a:cxnLst>
                  <a:cxn ang="0">
                    <a:pos x="26" y="22"/>
                  </a:cxn>
                  <a:cxn ang="0">
                    <a:pos x="26" y="22"/>
                  </a:cxn>
                  <a:cxn ang="0">
                    <a:pos x="28" y="14"/>
                  </a:cxn>
                  <a:cxn ang="0">
                    <a:pos x="26" y="12"/>
                  </a:cxn>
                  <a:cxn ang="0">
                    <a:pos x="24" y="12"/>
                  </a:cxn>
                  <a:cxn ang="0">
                    <a:pos x="20" y="8"/>
                  </a:cxn>
                  <a:cxn ang="0">
                    <a:pos x="20" y="8"/>
                  </a:cxn>
                  <a:cxn ang="0">
                    <a:pos x="16" y="4"/>
                  </a:cxn>
                  <a:cxn ang="0">
                    <a:pos x="14" y="2"/>
                  </a:cxn>
                  <a:cxn ang="0">
                    <a:pos x="10" y="0"/>
                  </a:cxn>
                  <a:cxn ang="0">
                    <a:pos x="6" y="2"/>
                  </a:cxn>
                  <a:cxn ang="0">
                    <a:pos x="6" y="2"/>
                  </a:cxn>
                  <a:cxn ang="0">
                    <a:pos x="0" y="6"/>
                  </a:cxn>
                  <a:cxn ang="0">
                    <a:pos x="0" y="10"/>
                  </a:cxn>
                  <a:cxn ang="0">
                    <a:pos x="0" y="14"/>
                  </a:cxn>
                  <a:cxn ang="0">
                    <a:pos x="4" y="18"/>
                  </a:cxn>
                  <a:cxn ang="0">
                    <a:pos x="4" y="18"/>
                  </a:cxn>
                  <a:cxn ang="0">
                    <a:pos x="14" y="30"/>
                  </a:cxn>
                  <a:cxn ang="0">
                    <a:pos x="14" y="34"/>
                  </a:cxn>
                  <a:cxn ang="0">
                    <a:pos x="14" y="34"/>
                  </a:cxn>
                  <a:cxn ang="0">
                    <a:pos x="12" y="34"/>
                  </a:cxn>
                  <a:cxn ang="0">
                    <a:pos x="12" y="34"/>
                  </a:cxn>
                  <a:cxn ang="0">
                    <a:pos x="8" y="34"/>
                  </a:cxn>
                  <a:cxn ang="0">
                    <a:pos x="6" y="38"/>
                  </a:cxn>
                  <a:cxn ang="0">
                    <a:pos x="4" y="44"/>
                  </a:cxn>
                  <a:cxn ang="0">
                    <a:pos x="8" y="54"/>
                  </a:cxn>
                  <a:cxn ang="0">
                    <a:pos x="8" y="54"/>
                  </a:cxn>
                  <a:cxn ang="0">
                    <a:pos x="10" y="56"/>
                  </a:cxn>
                  <a:cxn ang="0">
                    <a:pos x="10" y="56"/>
                  </a:cxn>
                  <a:cxn ang="0">
                    <a:pos x="12" y="52"/>
                  </a:cxn>
                  <a:cxn ang="0">
                    <a:pos x="14" y="48"/>
                  </a:cxn>
                  <a:cxn ang="0">
                    <a:pos x="14" y="48"/>
                  </a:cxn>
                  <a:cxn ang="0">
                    <a:pos x="16" y="50"/>
                  </a:cxn>
                  <a:cxn ang="0">
                    <a:pos x="16" y="50"/>
                  </a:cxn>
                  <a:cxn ang="0">
                    <a:pos x="18" y="54"/>
                  </a:cxn>
                  <a:cxn ang="0">
                    <a:pos x="18" y="54"/>
                  </a:cxn>
                  <a:cxn ang="0">
                    <a:pos x="22" y="48"/>
                  </a:cxn>
                  <a:cxn ang="0">
                    <a:pos x="22" y="48"/>
                  </a:cxn>
                  <a:cxn ang="0">
                    <a:pos x="22" y="42"/>
                  </a:cxn>
                  <a:cxn ang="0">
                    <a:pos x="22" y="38"/>
                  </a:cxn>
                  <a:cxn ang="0">
                    <a:pos x="24" y="32"/>
                  </a:cxn>
                  <a:cxn ang="0">
                    <a:pos x="26" y="22"/>
                  </a:cxn>
                  <a:cxn ang="0">
                    <a:pos x="26" y="22"/>
                  </a:cxn>
                </a:cxnLst>
                <a:rect l="0" t="0" r="r" b="b"/>
                <a:pathLst>
                  <a:path w="28" h="56">
                    <a:moveTo>
                      <a:pt x="26" y="22"/>
                    </a:moveTo>
                    <a:lnTo>
                      <a:pt x="26" y="22"/>
                    </a:lnTo>
                    <a:lnTo>
                      <a:pt x="28" y="14"/>
                    </a:lnTo>
                    <a:lnTo>
                      <a:pt x="26" y="12"/>
                    </a:lnTo>
                    <a:lnTo>
                      <a:pt x="24" y="12"/>
                    </a:lnTo>
                    <a:lnTo>
                      <a:pt x="20" y="8"/>
                    </a:lnTo>
                    <a:lnTo>
                      <a:pt x="20" y="8"/>
                    </a:lnTo>
                    <a:lnTo>
                      <a:pt x="16" y="4"/>
                    </a:lnTo>
                    <a:lnTo>
                      <a:pt x="14" y="2"/>
                    </a:lnTo>
                    <a:lnTo>
                      <a:pt x="10" y="0"/>
                    </a:lnTo>
                    <a:lnTo>
                      <a:pt x="6" y="2"/>
                    </a:lnTo>
                    <a:lnTo>
                      <a:pt x="6" y="2"/>
                    </a:lnTo>
                    <a:lnTo>
                      <a:pt x="0" y="6"/>
                    </a:lnTo>
                    <a:lnTo>
                      <a:pt x="0" y="10"/>
                    </a:lnTo>
                    <a:lnTo>
                      <a:pt x="0" y="14"/>
                    </a:lnTo>
                    <a:lnTo>
                      <a:pt x="4" y="18"/>
                    </a:lnTo>
                    <a:lnTo>
                      <a:pt x="4" y="18"/>
                    </a:lnTo>
                    <a:lnTo>
                      <a:pt x="14" y="30"/>
                    </a:lnTo>
                    <a:lnTo>
                      <a:pt x="14" y="34"/>
                    </a:lnTo>
                    <a:lnTo>
                      <a:pt x="14" y="34"/>
                    </a:lnTo>
                    <a:lnTo>
                      <a:pt x="12" y="34"/>
                    </a:lnTo>
                    <a:lnTo>
                      <a:pt x="12" y="34"/>
                    </a:lnTo>
                    <a:lnTo>
                      <a:pt x="8" y="34"/>
                    </a:lnTo>
                    <a:lnTo>
                      <a:pt x="6" y="38"/>
                    </a:lnTo>
                    <a:lnTo>
                      <a:pt x="4" y="44"/>
                    </a:lnTo>
                    <a:lnTo>
                      <a:pt x="8" y="54"/>
                    </a:lnTo>
                    <a:lnTo>
                      <a:pt x="8" y="54"/>
                    </a:lnTo>
                    <a:lnTo>
                      <a:pt x="10" y="56"/>
                    </a:lnTo>
                    <a:lnTo>
                      <a:pt x="10" y="56"/>
                    </a:lnTo>
                    <a:lnTo>
                      <a:pt x="12" y="52"/>
                    </a:lnTo>
                    <a:lnTo>
                      <a:pt x="14" y="48"/>
                    </a:lnTo>
                    <a:lnTo>
                      <a:pt x="14" y="48"/>
                    </a:lnTo>
                    <a:lnTo>
                      <a:pt x="16" y="50"/>
                    </a:lnTo>
                    <a:lnTo>
                      <a:pt x="16" y="50"/>
                    </a:lnTo>
                    <a:lnTo>
                      <a:pt x="18" y="54"/>
                    </a:lnTo>
                    <a:lnTo>
                      <a:pt x="18" y="54"/>
                    </a:lnTo>
                    <a:lnTo>
                      <a:pt x="22" y="48"/>
                    </a:lnTo>
                    <a:lnTo>
                      <a:pt x="22" y="48"/>
                    </a:lnTo>
                    <a:lnTo>
                      <a:pt x="22" y="42"/>
                    </a:lnTo>
                    <a:lnTo>
                      <a:pt x="22" y="38"/>
                    </a:lnTo>
                    <a:lnTo>
                      <a:pt x="24" y="32"/>
                    </a:lnTo>
                    <a:lnTo>
                      <a:pt x="26" y="22"/>
                    </a:lnTo>
                    <a:lnTo>
                      <a:pt x="26" y="2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94" name="Freeform 6039"/>
              <p:cNvSpPr>
                <a:spLocks/>
              </p:cNvSpPr>
              <p:nvPr/>
            </p:nvSpPr>
            <p:spPr bwMode="auto">
              <a:xfrm>
                <a:off x="909320" y="1894523"/>
                <a:ext cx="44450" cy="33020"/>
              </a:xfrm>
              <a:custGeom>
                <a:avLst/>
                <a:gdLst/>
                <a:ahLst/>
                <a:cxnLst>
                  <a:cxn ang="0">
                    <a:pos x="36" y="40"/>
                  </a:cxn>
                  <a:cxn ang="0">
                    <a:pos x="36" y="40"/>
                  </a:cxn>
                  <a:cxn ang="0">
                    <a:pos x="34" y="34"/>
                  </a:cxn>
                  <a:cxn ang="0">
                    <a:pos x="36" y="32"/>
                  </a:cxn>
                  <a:cxn ang="0">
                    <a:pos x="40" y="34"/>
                  </a:cxn>
                  <a:cxn ang="0">
                    <a:pos x="50" y="40"/>
                  </a:cxn>
                  <a:cxn ang="0">
                    <a:pos x="50" y="40"/>
                  </a:cxn>
                  <a:cxn ang="0">
                    <a:pos x="60" y="48"/>
                  </a:cxn>
                  <a:cxn ang="0">
                    <a:pos x="66" y="48"/>
                  </a:cxn>
                  <a:cxn ang="0">
                    <a:pos x="68" y="48"/>
                  </a:cxn>
                  <a:cxn ang="0">
                    <a:pos x="70" y="46"/>
                  </a:cxn>
                  <a:cxn ang="0">
                    <a:pos x="68" y="40"/>
                  </a:cxn>
                  <a:cxn ang="0">
                    <a:pos x="68" y="40"/>
                  </a:cxn>
                  <a:cxn ang="0">
                    <a:pos x="64" y="30"/>
                  </a:cxn>
                  <a:cxn ang="0">
                    <a:pos x="64" y="26"/>
                  </a:cxn>
                  <a:cxn ang="0">
                    <a:pos x="64" y="22"/>
                  </a:cxn>
                  <a:cxn ang="0">
                    <a:pos x="64" y="22"/>
                  </a:cxn>
                  <a:cxn ang="0">
                    <a:pos x="64" y="18"/>
                  </a:cxn>
                  <a:cxn ang="0">
                    <a:pos x="64" y="16"/>
                  </a:cxn>
                  <a:cxn ang="0">
                    <a:pos x="56" y="10"/>
                  </a:cxn>
                  <a:cxn ang="0">
                    <a:pos x="38" y="0"/>
                  </a:cxn>
                  <a:cxn ang="0">
                    <a:pos x="38" y="0"/>
                  </a:cxn>
                  <a:cxn ang="0">
                    <a:pos x="30" y="0"/>
                  </a:cxn>
                  <a:cxn ang="0">
                    <a:pos x="24" y="0"/>
                  </a:cxn>
                  <a:cxn ang="0">
                    <a:pos x="18" y="2"/>
                  </a:cxn>
                  <a:cxn ang="0">
                    <a:pos x="14" y="4"/>
                  </a:cxn>
                  <a:cxn ang="0">
                    <a:pos x="14" y="4"/>
                  </a:cxn>
                  <a:cxn ang="0">
                    <a:pos x="10" y="2"/>
                  </a:cxn>
                  <a:cxn ang="0">
                    <a:pos x="8" y="4"/>
                  </a:cxn>
                  <a:cxn ang="0">
                    <a:pos x="4" y="12"/>
                  </a:cxn>
                  <a:cxn ang="0">
                    <a:pos x="4" y="12"/>
                  </a:cxn>
                  <a:cxn ang="0">
                    <a:pos x="0" y="16"/>
                  </a:cxn>
                  <a:cxn ang="0">
                    <a:pos x="2" y="20"/>
                  </a:cxn>
                  <a:cxn ang="0">
                    <a:pos x="4" y="24"/>
                  </a:cxn>
                  <a:cxn ang="0">
                    <a:pos x="10" y="28"/>
                  </a:cxn>
                  <a:cxn ang="0">
                    <a:pos x="10" y="28"/>
                  </a:cxn>
                  <a:cxn ang="0">
                    <a:pos x="14" y="30"/>
                  </a:cxn>
                  <a:cxn ang="0">
                    <a:pos x="14" y="32"/>
                  </a:cxn>
                  <a:cxn ang="0">
                    <a:pos x="14" y="36"/>
                  </a:cxn>
                  <a:cxn ang="0">
                    <a:pos x="16" y="42"/>
                  </a:cxn>
                  <a:cxn ang="0">
                    <a:pos x="18" y="46"/>
                  </a:cxn>
                  <a:cxn ang="0">
                    <a:pos x="24" y="52"/>
                  </a:cxn>
                  <a:cxn ang="0">
                    <a:pos x="24" y="52"/>
                  </a:cxn>
                  <a:cxn ang="0">
                    <a:pos x="28" y="52"/>
                  </a:cxn>
                  <a:cxn ang="0">
                    <a:pos x="34" y="50"/>
                  </a:cxn>
                  <a:cxn ang="0">
                    <a:pos x="38" y="46"/>
                  </a:cxn>
                  <a:cxn ang="0">
                    <a:pos x="38" y="42"/>
                  </a:cxn>
                  <a:cxn ang="0">
                    <a:pos x="36" y="40"/>
                  </a:cxn>
                  <a:cxn ang="0">
                    <a:pos x="36" y="40"/>
                  </a:cxn>
                </a:cxnLst>
                <a:rect l="0" t="0" r="r" b="b"/>
                <a:pathLst>
                  <a:path w="70" h="52">
                    <a:moveTo>
                      <a:pt x="36" y="40"/>
                    </a:moveTo>
                    <a:lnTo>
                      <a:pt x="36" y="40"/>
                    </a:lnTo>
                    <a:lnTo>
                      <a:pt x="34" y="34"/>
                    </a:lnTo>
                    <a:lnTo>
                      <a:pt x="36" y="32"/>
                    </a:lnTo>
                    <a:lnTo>
                      <a:pt x="40" y="34"/>
                    </a:lnTo>
                    <a:lnTo>
                      <a:pt x="50" y="40"/>
                    </a:lnTo>
                    <a:lnTo>
                      <a:pt x="50" y="40"/>
                    </a:lnTo>
                    <a:lnTo>
                      <a:pt x="60" y="48"/>
                    </a:lnTo>
                    <a:lnTo>
                      <a:pt x="66" y="48"/>
                    </a:lnTo>
                    <a:lnTo>
                      <a:pt x="68" y="48"/>
                    </a:lnTo>
                    <a:lnTo>
                      <a:pt x="70" y="46"/>
                    </a:lnTo>
                    <a:lnTo>
                      <a:pt x="68" y="40"/>
                    </a:lnTo>
                    <a:lnTo>
                      <a:pt x="68" y="40"/>
                    </a:lnTo>
                    <a:lnTo>
                      <a:pt x="64" y="30"/>
                    </a:lnTo>
                    <a:lnTo>
                      <a:pt x="64" y="26"/>
                    </a:lnTo>
                    <a:lnTo>
                      <a:pt x="64" y="22"/>
                    </a:lnTo>
                    <a:lnTo>
                      <a:pt x="64" y="22"/>
                    </a:lnTo>
                    <a:lnTo>
                      <a:pt x="64" y="18"/>
                    </a:lnTo>
                    <a:lnTo>
                      <a:pt x="64" y="16"/>
                    </a:lnTo>
                    <a:lnTo>
                      <a:pt x="56" y="10"/>
                    </a:lnTo>
                    <a:lnTo>
                      <a:pt x="38" y="0"/>
                    </a:lnTo>
                    <a:lnTo>
                      <a:pt x="38" y="0"/>
                    </a:lnTo>
                    <a:lnTo>
                      <a:pt x="30" y="0"/>
                    </a:lnTo>
                    <a:lnTo>
                      <a:pt x="24" y="0"/>
                    </a:lnTo>
                    <a:lnTo>
                      <a:pt x="18" y="2"/>
                    </a:lnTo>
                    <a:lnTo>
                      <a:pt x="14" y="4"/>
                    </a:lnTo>
                    <a:lnTo>
                      <a:pt x="14" y="4"/>
                    </a:lnTo>
                    <a:lnTo>
                      <a:pt x="10" y="2"/>
                    </a:lnTo>
                    <a:lnTo>
                      <a:pt x="8" y="4"/>
                    </a:lnTo>
                    <a:lnTo>
                      <a:pt x="4" y="12"/>
                    </a:lnTo>
                    <a:lnTo>
                      <a:pt x="4" y="12"/>
                    </a:lnTo>
                    <a:lnTo>
                      <a:pt x="0" y="16"/>
                    </a:lnTo>
                    <a:lnTo>
                      <a:pt x="2" y="20"/>
                    </a:lnTo>
                    <a:lnTo>
                      <a:pt x="4" y="24"/>
                    </a:lnTo>
                    <a:lnTo>
                      <a:pt x="10" y="28"/>
                    </a:lnTo>
                    <a:lnTo>
                      <a:pt x="10" y="28"/>
                    </a:lnTo>
                    <a:lnTo>
                      <a:pt x="14" y="30"/>
                    </a:lnTo>
                    <a:lnTo>
                      <a:pt x="14" y="32"/>
                    </a:lnTo>
                    <a:lnTo>
                      <a:pt x="14" y="36"/>
                    </a:lnTo>
                    <a:lnTo>
                      <a:pt x="16" y="42"/>
                    </a:lnTo>
                    <a:lnTo>
                      <a:pt x="18" y="46"/>
                    </a:lnTo>
                    <a:lnTo>
                      <a:pt x="24" y="52"/>
                    </a:lnTo>
                    <a:lnTo>
                      <a:pt x="24" y="52"/>
                    </a:lnTo>
                    <a:lnTo>
                      <a:pt x="28" y="52"/>
                    </a:lnTo>
                    <a:lnTo>
                      <a:pt x="34" y="50"/>
                    </a:lnTo>
                    <a:lnTo>
                      <a:pt x="38" y="46"/>
                    </a:lnTo>
                    <a:lnTo>
                      <a:pt x="38" y="42"/>
                    </a:lnTo>
                    <a:lnTo>
                      <a:pt x="36" y="40"/>
                    </a:lnTo>
                    <a:lnTo>
                      <a:pt x="36" y="4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95" name="Freeform 6040"/>
              <p:cNvSpPr>
                <a:spLocks/>
              </p:cNvSpPr>
              <p:nvPr/>
            </p:nvSpPr>
            <p:spPr bwMode="auto">
              <a:xfrm>
                <a:off x="482600" y="1886903"/>
                <a:ext cx="30480" cy="19050"/>
              </a:xfrm>
              <a:custGeom>
                <a:avLst/>
                <a:gdLst/>
                <a:ahLst/>
                <a:cxnLst>
                  <a:cxn ang="0">
                    <a:pos x="28" y="6"/>
                  </a:cxn>
                  <a:cxn ang="0">
                    <a:pos x="28" y="6"/>
                  </a:cxn>
                  <a:cxn ang="0">
                    <a:pos x="24" y="2"/>
                  </a:cxn>
                  <a:cxn ang="0">
                    <a:pos x="20" y="0"/>
                  </a:cxn>
                  <a:cxn ang="0">
                    <a:pos x="16" y="0"/>
                  </a:cxn>
                  <a:cxn ang="0">
                    <a:pos x="16" y="6"/>
                  </a:cxn>
                  <a:cxn ang="0">
                    <a:pos x="16" y="6"/>
                  </a:cxn>
                  <a:cxn ang="0">
                    <a:pos x="16" y="10"/>
                  </a:cxn>
                  <a:cxn ang="0">
                    <a:pos x="14" y="12"/>
                  </a:cxn>
                  <a:cxn ang="0">
                    <a:pos x="10" y="10"/>
                  </a:cxn>
                  <a:cxn ang="0">
                    <a:pos x="4" y="12"/>
                  </a:cxn>
                  <a:cxn ang="0">
                    <a:pos x="4" y="12"/>
                  </a:cxn>
                  <a:cxn ang="0">
                    <a:pos x="0" y="16"/>
                  </a:cxn>
                  <a:cxn ang="0">
                    <a:pos x="0" y="22"/>
                  </a:cxn>
                  <a:cxn ang="0">
                    <a:pos x="2" y="26"/>
                  </a:cxn>
                  <a:cxn ang="0">
                    <a:pos x="8" y="28"/>
                  </a:cxn>
                  <a:cxn ang="0">
                    <a:pos x="8" y="28"/>
                  </a:cxn>
                  <a:cxn ang="0">
                    <a:pos x="14" y="30"/>
                  </a:cxn>
                  <a:cxn ang="0">
                    <a:pos x="18" y="28"/>
                  </a:cxn>
                  <a:cxn ang="0">
                    <a:pos x="20" y="26"/>
                  </a:cxn>
                  <a:cxn ang="0">
                    <a:pos x="20" y="26"/>
                  </a:cxn>
                  <a:cxn ang="0">
                    <a:pos x="24" y="22"/>
                  </a:cxn>
                  <a:cxn ang="0">
                    <a:pos x="28" y="20"/>
                  </a:cxn>
                  <a:cxn ang="0">
                    <a:pos x="38" y="18"/>
                  </a:cxn>
                  <a:cxn ang="0">
                    <a:pos x="38" y="18"/>
                  </a:cxn>
                  <a:cxn ang="0">
                    <a:pos x="44" y="16"/>
                  </a:cxn>
                  <a:cxn ang="0">
                    <a:pos x="48" y="14"/>
                  </a:cxn>
                  <a:cxn ang="0">
                    <a:pos x="48" y="12"/>
                  </a:cxn>
                  <a:cxn ang="0">
                    <a:pos x="44" y="6"/>
                  </a:cxn>
                  <a:cxn ang="0">
                    <a:pos x="44" y="6"/>
                  </a:cxn>
                  <a:cxn ang="0">
                    <a:pos x="42" y="4"/>
                  </a:cxn>
                  <a:cxn ang="0">
                    <a:pos x="40" y="2"/>
                  </a:cxn>
                  <a:cxn ang="0">
                    <a:pos x="36" y="4"/>
                  </a:cxn>
                  <a:cxn ang="0">
                    <a:pos x="32" y="6"/>
                  </a:cxn>
                  <a:cxn ang="0">
                    <a:pos x="30" y="8"/>
                  </a:cxn>
                  <a:cxn ang="0">
                    <a:pos x="28" y="6"/>
                  </a:cxn>
                  <a:cxn ang="0">
                    <a:pos x="28" y="6"/>
                  </a:cxn>
                </a:cxnLst>
                <a:rect l="0" t="0" r="r" b="b"/>
                <a:pathLst>
                  <a:path w="48" h="30">
                    <a:moveTo>
                      <a:pt x="28" y="6"/>
                    </a:moveTo>
                    <a:lnTo>
                      <a:pt x="28" y="6"/>
                    </a:lnTo>
                    <a:lnTo>
                      <a:pt x="24" y="2"/>
                    </a:lnTo>
                    <a:lnTo>
                      <a:pt x="20" y="0"/>
                    </a:lnTo>
                    <a:lnTo>
                      <a:pt x="16" y="0"/>
                    </a:lnTo>
                    <a:lnTo>
                      <a:pt x="16" y="6"/>
                    </a:lnTo>
                    <a:lnTo>
                      <a:pt x="16" y="6"/>
                    </a:lnTo>
                    <a:lnTo>
                      <a:pt x="16" y="10"/>
                    </a:lnTo>
                    <a:lnTo>
                      <a:pt x="14" y="12"/>
                    </a:lnTo>
                    <a:lnTo>
                      <a:pt x="10" y="10"/>
                    </a:lnTo>
                    <a:lnTo>
                      <a:pt x="4" y="12"/>
                    </a:lnTo>
                    <a:lnTo>
                      <a:pt x="4" y="12"/>
                    </a:lnTo>
                    <a:lnTo>
                      <a:pt x="0" y="16"/>
                    </a:lnTo>
                    <a:lnTo>
                      <a:pt x="0" y="22"/>
                    </a:lnTo>
                    <a:lnTo>
                      <a:pt x="2" y="26"/>
                    </a:lnTo>
                    <a:lnTo>
                      <a:pt x="8" y="28"/>
                    </a:lnTo>
                    <a:lnTo>
                      <a:pt x="8" y="28"/>
                    </a:lnTo>
                    <a:lnTo>
                      <a:pt x="14" y="30"/>
                    </a:lnTo>
                    <a:lnTo>
                      <a:pt x="18" y="28"/>
                    </a:lnTo>
                    <a:lnTo>
                      <a:pt x="20" y="26"/>
                    </a:lnTo>
                    <a:lnTo>
                      <a:pt x="20" y="26"/>
                    </a:lnTo>
                    <a:lnTo>
                      <a:pt x="24" y="22"/>
                    </a:lnTo>
                    <a:lnTo>
                      <a:pt x="28" y="20"/>
                    </a:lnTo>
                    <a:lnTo>
                      <a:pt x="38" y="18"/>
                    </a:lnTo>
                    <a:lnTo>
                      <a:pt x="38" y="18"/>
                    </a:lnTo>
                    <a:lnTo>
                      <a:pt x="44" y="16"/>
                    </a:lnTo>
                    <a:lnTo>
                      <a:pt x="48" y="14"/>
                    </a:lnTo>
                    <a:lnTo>
                      <a:pt x="48" y="12"/>
                    </a:lnTo>
                    <a:lnTo>
                      <a:pt x="44" y="6"/>
                    </a:lnTo>
                    <a:lnTo>
                      <a:pt x="44" y="6"/>
                    </a:lnTo>
                    <a:lnTo>
                      <a:pt x="42" y="4"/>
                    </a:lnTo>
                    <a:lnTo>
                      <a:pt x="40" y="2"/>
                    </a:lnTo>
                    <a:lnTo>
                      <a:pt x="36" y="4"/>
                    </a:lnTo>
                    <a:lnTo>
                      <a:pt x="32" y="6"/>
                    </a:lnTo>
                    <a:lnTo>
                      <a:pt x="30" y="8"/>
                    </a:lnTo>
                    <a:lnTo>
                      <a:pt x="28" y="6"/>
                    </a:lnTo>
                    <a:lnTo>
                      <a:pt x="28" y="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96" name="Freeform 6041"/>
              <p:cNvSpPr>
                <a:spLocks/>
              </p:cNvSpPr>
              <p:nvPr/>
            </p:nvSpPr>
            <p:spPr bwMode="auto">
              <a:xfrm>
                <a:off x="1062990" y="2026603"/>
                <a:ext cx="10160" cy="10160"/>
              </a:xfrm>
              <a:custGeom>
                <a:avLst/>
                <a:gdLst/>
                <a:ahLst/>
                <a:cxnLst>
                  <a:cxn ang="0">
                    <a:pos x="6" y="14"/>
                  </a:cxn>
                  <a:cxn ang="0">
                    <a:pos x="6" y="14"/>
                  </a:cxn>
                  <a:cxn ang="0">
                    <a:pos x="12" y="8"/>
                  </a:cxn>
                  <a:cxn ang="0">
                    <a:pos x="16" y="2"/>
                  </a:cxn>
                  <a:cxn ang="0">
                    <a:pos x="16" y="2"/>
                  </a:cxn>
                  <a:cxn ang="0">
                    <a:pos x="16" y="0"/>
                  </a:cxn>
                  <a:cxn ang="0">
                    <a:pos x="16" y="0"/>
                  </a:cxn>
                  <a:cxn ang="0">
                    <a:pos x="10" y="4"/>
                  </a:cxn>
                  <a:cxn ang="0">
                    <a:pos x="10" y="4"/>
                  </a:cxn>
                  <a:cxn ang="0">
                    <a:pos x="2" y="10"/>
                  </a:cxn>
                  <a:cxn ang="0">
                    <a:pos x="0" y="14"/>
                  </a:cxn>
                  <a:cxn ang="0">
                    <a:pos x="0" y="16"/>
                  </a:cxn>
                  <a:cxn ang="0">
                    <a:pos x="0" y="16"/>
                  </a:cxn>
                  <a:cxn ang="0">
                    <a:pos x="4" y="16"/>
                  </a:cxn>
                  <a:cxn ang="0">
                    <a:pos x="6" y="14"/>
                  </a:cxn>
                  <a:cxn ang="0">
                    <a:pos x="6" y="14"/>
                  </a:cxn>
                </a:cxnLst>
                <a:rect l="0" t="0" r="r" b="b"/>
                <a:pathLst>
                  <a:path w="16" h="16">
                    <a:moveTo>
                      <a:pt x="6" y="14"/>
                    </a:moveTo>
                    <a:lnTo>
                      <a:pt x="6" y="14"/>
                    </a:lnTo>
                    <a:lnTo>
                      <a:pt x="12" y="8"/>
                    </a:lnTo>
                    <a:lnTo>
                      <a:pt x="16" y="2"/>
                    </a:lnTo>
                    <a:lnTo>
                      <a:pt x="16" y="2"/>
                    </a:lnTo>
                    <a:lnTo>
                      <a:pt x="16" y="0"/>
                    </a:lnTo>
                    <a:lnTo>
                      <a:pt x="16" y="0"/>
                    </a:lnTo>
                    <a:lnTo>
                      <a:pt x="10" y="4"/>
                    </a:lnTo>
                    <a:lnTo>
                      <a:pt x="10" y="4"/>
                    </a:lnTo>
                    <a:lnTo>
                      <a:pt x="2" y="10"/>
                    </a:lnTo>
                    <a:lnTo>
                      <a:pt x="0" y="14"/>
                    </a:lnTo>
                    <a:lnTo>
                      <a:pt x="0" y="16"/>
                    </a:lnTo>
                    <a:lnTo>
                      <a:pt x="0" y="16"/>
                    </a:lnTo>
                    <a:lnTo>
                      <a:pt x="4" y="16"/>
                    </a:lnTo>
                    <a:lnTo>
                      <a:pt x="6" y="14"/>
                    </a:lnTo>
                    <a:lnTo>
                      <a:pt x="6" y="1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97" name="Freeform 6042"/>
              <p:cNvSpPr>
                <a:spLocks/>
              </p:cNvSpPr>
              <p:nvPr/>
            </p:nvSpPr>
            <p:spPr bwMode="auto">
              <a:xfrm>
                <a:off x="996950" y="2055813"/>
                <a:ext cx="36830" cy="40640"/>
              </a:xfrm>
              <a:custGeom>
                <a:avLst/>
                <a:gdLst/>
                <a:ahLst/>
                <a:cxnLst>
                  <a:cxn ang="0">
                    <a:pos x="44" y="58"/>
                  </a:cxn>
                  <a:cxn ang="0">
                    <a:pos x="50" y="54"/>
                  </a:cxn>
                  <a:cxn ang="0">
                    <a:pos x="50" y="32"/>
                  </a:cxn>
                  <a:cxn ang="0">
                    <a:pos x="52" y="24"/>
                  </a:cxn>
                  <a:cxn ang="0">
                    <a:pos x="58" y="8"/>
                  </a:cxn>
                  <a:cxn ang="0">
                    <a:pos x="56" y="4"/>
                  </a:cxn>
                  <a:cxn ang="0">
                    <a:pos x="56" y="6"/>
                  </a:cxn>
                  <a:cxn ang="0">
                    <a:pos x="44" y="10"/>
                  </a:cxn>
                  <a:cxn ang="0">
                    <a:pos x="40" y="10"/>
                  </a:cxn>
                  <a:cxn ang="0">
                    <a:pos x="42" y="14"/>
                  </a:cxn>
                  <a:cxn ang="0">
                    <a:pos x="42" y="24"/>
                  </a:cxn>
                  <a:cxn ang="0">
                    <a:pos x="32" y="34"/>
                  </a:cxn>
                  <a:cxn ang="0">
                    <a:pos x="24" y="34"/>
                  </a:cxn>
                  <a:cxn ang="0">
                    <a:pos x="20" y="32"/>
                  </a:cxn>
                  <a:cxn ang="0">
                    <a:pos x="26" y="28"/>
                  </a:cxn>
                  <a:cxn ang="0">
                    <a:pos x="32" y="26"/>
                  </a:cxn>
                  <a:cxn ang="0">
                    <a:pos x="38" y="16"/>
                  </a:cxn>
                  <a:cxn ang="0">
                    <a:pos x="34" y="10"/>
                  </a:cxn>
                  <a:cxn ang="0">
                    <a:pos x="28" y="6"/>
                  </a:cxn>
                  <a:cxn ang="0">
                    <a:pos x="24" y="6"/>
                  </a:cxn>
                  <a:cxn ang="0">
                    <a:pos x="20" y="4"/>
                  </a:cxn>
                  <a:cxn ang="0">
                    <a:pos x="14" y="4"/>
                  </a:cxn>
                  <a:cxn ang="0">
                    <a:pos x="12" y="4"/>
                  </a:cxn>
                  <a:cxn ang="0">
                    <a:pos x="4" y="0"/>
                  </a:cxn>
                  <a:cxn ang="0">
                    <a:pos x="2" y="6"/>
                  </a:cxn>
                  <a:cxn ang="0">
                    <a:pos x="2" y="12"/>
                  </a:cxn>
                  <a:cxn ang="0">
                    <a:pos x="0" y="20"/>
                  </a:cxn>
                  <a:cxn ang="0">
                    <a:pos x="4" y="28"/>
                  </a:cxn>
                  <a:cxn ang="0">
                    <a:pos x="6" y="36"/>
                  </a:cxn>
                  <a:cxn ang="0">
                    <a:pos x="8" y="42"/>
                  </a:cxn>
                  <a:cxn ang="0">
                    <a:pos x="10" y="46"/>
                  </a:cxn>
                  <a:cxn ang="0">
                    <a:pos x="16" y="44"/>
                  </a:cxn>
                  <a:cxn ang="0">
                    <a:pos x="24" y="48"/>
                  </a:cxn>
                  <a:cxn ang="0">
                    <a:pos x="22" y="52"/>
                  </a:cxn>
                  <a:cxn ang="0">
                    <a:pos x="18" y="50"/>
                  </a:cxn>
                  <a:cxn ang="0">
                    <a:pos x="16" y="54"/>
                  </a:cxn>
                  <a:cxn ang="0">
                    <a:pos x="20" y="56"/>
                  </a:cxn>
                  <a:cxn ang="0">
                    <a:pos x="24" y="62"/>
                  </a:cxn>
                  <a:cxn ang="0">
                    <a:pos x="30" y="64"/>
                  </a:cxn>
                  <a:cxn ang="0">
                    <a:pos x="36" y="64"/>
                  </a:cxn>
                  <a:cxn ang="0">
                    <a:pos x="40" y="60"/>
                  </a:cxn>
                  <a:cxn ang="0">
                    <a:pos x="44" y="58"/>
                  </a:cxn>
                </a:cxnLst>
                <a:rect l="0" t="0" r="r" b="b"/>
                <a:pathLst>
                  <a:path w="58" h="64">
                    <a:moveTo>
                      <a:pt x="44" y="58"/>
                    </a:moveTo>
                    <a:lnTo>
                      <a:pt x="44" y="58"/>
                    </a:lnTo>
                    <a:lnTo>
                      <a:pt x="48" y="56"/>
                    </a:lnTo>
                    <a:lnTo>
                      <a:pt x="50" y="54"/>
                    </a:lnTo>
                    <a:lnTo>
                      <a:pt x="50" y="44"/>
                    </a:lnTo>
                    <a:lnTo>
                      <a:pt x="50" y="32"/>
                    </a:lnTo>
                    <a:lnTo>
                      <a:pt x="50" y="28"/>
                    </a:lnTo>
                    <a:lnTo>
                      <a:pt x="52" y="24"/>
                    </a:lnTo>
                    <a:lnTo>
                      <a:pt x="52" y="24"/>
                    </a:lnTo>
                    <a:lnTo>
                      <a:pt x="58" y="8"/>
                    </a:lnTo>
                    <a:lnTo>
                      <a:pt x="58" y="4"/>
                    </a:lnTo>
                    <a:lnTo>
                      <a:pt x="56" y="4"/>
                    </a:lnTo>
                    <a:lnTo>
                      <a:pt x="56" y="6"/>
                    </a:lnTo>
                    <a:lnTo>
                      <a:pt x="56" y="6"/>
                    </a:lnTo>
                    <a:lnTo>
                      <a:pt x="50" y="8"/>
                    </a:lnTo>
                    <a:lnTo>
                      <a:pt x="44" y="10"/>
                    </a:lnTo>
                    <a:lnTo>
                      <a:pt x="40" y="10"/>
                    </a:lnTo>
                    <a:lnTo>
                      <a:pt x="40" y="10"/>
                    </a:lnTo>
                    <a:lnTo>
                      <a:pt x="42" y="14"/>
                    </a:lnTo>
                    <a:lnTo>
                      <a:pt x="42" y="14"/>
                    </a:lnTo>
                    <a:lnTo>
                      <a:pt x="44" y="20"/>
                    </a:lnTo>
                    <a:lnTo>
                      <a:pt x="42" y="24"/>
                    </a:lnTo>
                    <a:lnTo>
                      <a:pt x="40" y="30"/>
                    </a:lnTo>
                    <a:lnTo>
                      <a:pt x="32" y="34"/>
                    </a:lnTo>
                    <a:lnTo>
                      <a:pt x="32" y="34"/>
                    </a:lnTo>
                    <a:lnTo>
                      <a:pt x="24" y="34"/>
                    </a:lnTo>
                    <a:lnTo>
                      <a:pt x="20" y="34"/>
                    </a:lnTo>
                    <a:lnTo>
                      <a:pt x="20" y="32"/>
                    </a:lnTo>
                    <a:lnTo>
                      <a:pt x="20" y="32"/>
                    </a:lnTo>
                    <a:lnTo>
                      <a:pt x="26" y="28"/>
                    </a:lnTo>
                    <a:lnTo>
                      <a:pt x="26" y="28"/>
                    </a:lnTo>
                    <a:lnTo>
                      <a:pt x="32" y="26"/>
                    </a:lnTo>
                    <a:lnTo>
                      <a:pt x="38" y="22"/>
                    </a:lnTo>
                    <a:lnTo>
                      <a:pt x="38" y="16"/>
                    </a:lnTo>
                    <a:lnTo>
                      <a:pt x="34" y="10"/>
                    </a:lnTo>
                    <a:lnTo>
                      <a:pt x="34" y="10"/>
                    </a:lnTo>
                    <a:lnTo>
                      <a:pt x="30" y="6"/>
                    </a:lnTo>
                    <a:lnTo>
                      <a:pt x="28" y="6"/>
                    </a:lnTo>
                    <a:lnTo>
                      <a:pt x="26" y="6"/>
                    </a:lnTo>
                    <a:lnTo>
                      <a:pt x="24" y="6"/>
                    </a:lnTo>
                    <a:lnTo>
                      <a:pt x="24" y="6"/>
                    </a:lnTo>
                    <a:lnTo>
                      <a:pt x="20" y="4"/>
                    </a:lnTo>
                    <a:lnTo>
                      <a:pt x="18" y="4"/>
                    </a:lnTo>
                    <a:lnTo>
                      <a:pt x="14" y="4"/>
                    </a:lnTo>
                    <a:lnTo>
                      <a:pt x="12" y="4"/>
                    </a:lnTo>
                    <a:lnTo>
                      <a:pt x="12" y="4"/>
                    </a:lnTo>
                    <a:lnTo>
                      <a:pt x="8" y="0"/>
                    </a:lnTo>
                    <a:lnTo>
                      <a:pt x="4" y="0"/>
                    </a:lnTo>
                    <a:lnTo>
                      <a:pt x="2" y="2"/>
                    </a:lnTo>
                    <a:lnTo>
                      <a:pt x="2" y="6"/>
                    </a:lnTo>
                    <a:lnTo>
                      <a:pt x="2" y="6"/>
                    </a:lnTo>
                    <a:lnTo>
                      <a:pt x="2" y="12"/>
                    </a:lnTo>
                    <a:lnTo>
                      <a:pt x="2" y="16"/>
                    </a:lnTo>
                    <a:lnTo>
                      <a:pt x="0" y="20"/>
                    </a:lnTo>
                    <a:lnTo>
                      <a:pt x="4" y="28"/>
                    </a:lnTo>
                    <a:lnTo>
                      <a:pt x="4" y="28"/>
                    </a:lnTo>
                    <a:lnTo>
                      <a:pt x="8" y="34"/>
                    </a:lnTo>
                    <a:lnTo>
                      <a:pt x="6" y="36"/>
                    </a:lnTo>
                    <a:lnTo>
                      <a:pt x="6" y="38"/>
                    </a:lnTo>
                    <a:lnTo>
                      <a:pt x="8" y="42"/>
                    </a:lnTo>
                    <a:lnTo>
                      <a:pt x="8" y="42"/>
                    </a:lnTo>
                    <a:lnTo>
                      <a:pt x="10" y="46"/>
                    </a:lnTo>
                    <a:lnTo>
                      <a:pt x="16" y="44"/>
                    </a:lnTo>
                    <a:lnTo>
                      <a:pt x="16" y="44"/>
                    </a:lnTo>
                    <a:lnTo>
                      <a:pt x="20" y="46"/>
                    </a:lnTo>
                    <a:lnTo>
                      <a:pt x="24" y="48"/>
                    </a:lnTo>
                    <a:lnTo>
                      <a:pt x="26" y="50"/>
                    </a:lnTo>
                    <a:lnTo>
                      <a:pt x="22" y="52"/>
                    </a:lnTo>
                    <a:lnTo>
                      <a:pt x="22" y="52"/>
                    </a:lnTo>
                    <a:lnTo>
                      <a:pt x="18" y="50"/>
                    </a:lnTo>
                    <a:lnTo>
                      <a:pt x="16" y="52"/>
                    </a:lnTo>
                    <a:lnTo>
                      <a:pt x="16" y="54"/>
                    </a:lnTo>
                    <a:lnTo>
                      <a:pt x="20" y="56"/>
                    </a:lnTo>
                    <a:lnTo>
                      <a:pt x="20" y="56"/>
                    </a:lnTo>
                    <a:lnTo>
                      <a:pt x="22" y="60"/>
                    </a:lnTo>
                    <a:lnTo>
                      <a:pt x="24" y="62"/>
                    </a:lnTo>
                    <a:lnTo>
                      <a:pt x="24" y="62"/>
                    </a:lnTo>
                    <a:lnTo>
                      <a:pt x="30" y="64"/>
                    </a:lnTo>
                    <a:lnTo>
                      <a:pt x="30" y="64"/>
                    </a:lnTo>
                    <a:lnTo>
                      <a:pt x="36" y="64"/>
                    </a:lnTo>
                    <a:lnTo>
                      <a:pt x="38" y="62"/>
                    </a:lnTo>
                    <a:lnTo>
                      <a:pt x="40" y="60"/>
                    </a:lnTo>
                    <a:lnTo>
                      <a:pt x="44" y="58"/>
                    </a:lnTo>
                    <a:lnTo>
                      <a:pt x="44" y="5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98" name="Freeform 6043"/>
              <p:cNvSpPr>
                <a:spLocks/>
              </p:cNvSpPr>
              <p:nvPr/>
            </p:nvSpPr>
            <p:spPr bwMode="auto">
              <a:xfrm>
                <a:off x="1118870" y="2185353"/>
                <a:ext cx="132080" cy="93980"/>
              </a:xfrm>
              <a:custGeom>
                <a:avLst/>
                <a:gdLst/>
                <a:ahLst/>
                <a:cxnLst>
                  <a:cxn ang="0">
                    <a:pos x="196" y="148"/>
                  </a:cxn>
                  <a:cxn ang="0">
                    <a:pos x="206" y="146"/>
                  </a:cxn>
                  <a:cxn ang="0">
                    <a:pos x="208" y="144"/>
                  </a:cxn>
                  <a:cxn ang="0">
                    <a:pos x="202" y="130"/>
                  </a:cxn>
                  <a:cxn ang="0">
                    <a:pos x="200" y="124"/>
                  </a:cxn>
                  <a:cxn ang="0">
                    <a:pos x="192" y="116"/>
                  </a:cxn>
                  <a:cxn ang="0">
                    <a:pos x="180" y="94"/>
                  </a:cxn>
                  <a:cxn ang="0">
                    <a:pos x="172" y="90"/>
                  </a:cxn>
                  <a:cxn ang="0">
                    <a:pos x="144" y="76"/>
                  </a:cxn>
                  <a:cxn ang="0">
                    <a:pos x="144" y="70"/>
                  </a:cxn>
                  <a:cxn ang="0">
                    <a:pos x="138" y="60"/>
                  </a:cxn>
                  <a:cxn ang="0">
                    <a:pos x="122" y="38"/>
                  </a:cxn>
                  <a:cxn ang="0">
                    <a:pos x="110" y="30"/>
                  </a:cxn>
                  <a:cxn ang="0">
                    <a:pos x="52" y="14"/>
                  </a:cxn>
                  <a:cxn ang="0">
                    <a:pos x="36" y="4"/>
                  </a:cxn>
                  <a:cxn ang="0">
                    <a:pos x="8" y="0"/>
                  </a:cxn>
                  <a:cxn ang="0">
                    <a:pos x="0" y="4"/>
                  </a:cxn>
                  <a:cxn ang="0">
                    <a:pos x="14" y="20"/>
                  </a:cxn>
                  <a:cxn ang="0">
                    <a:pos x="24" y="20"/>
                  </a:cxn>
                  <a:cxn ang="0">
                    <a:pos x="40" y="20"/>
                  </a:cxn>
                  <a:cxn ang="0">
                    <a:pos x="30" y="22"/>
                  </a:cxn>
                  <a:cxn ang="0">
                    <a:pos x="22" y="30"/>
                  </a:cxn>
                  <a:cxn ang="0">
                    <a:pos x="26" y="34"/>
                  </a:cxn>
                  <a:cxn ang="0">
                    <a:pos x="22" y="42"/>
                  </a:cxn>
                  <a:cxn ang="0">
                    <a:pos x="22" y="44"/>
                  </a:cxn>
                  <a:cxn ang="0">
                    <a:pos x="30" y="42"/>
                  </a:cxn>
                  <a:cxn ang="0">
                    <a:pos x="40" y="44"/>
                  </a:cxn>
                  <a:cxn ang="0">
                    <a:pos x="44" y="46"/>
                  </a:cxn>
                  <a:cxn ang="0">
                    <a:pos x="50" y="42"/>
                  </a:cxn>
                  <a:cxn ang="0">
                    <a:pos x="52" y="46"/>
                  </a:cxn>
                  <a:cxn ang="0">
                    <a:pos x="50" y="56"/>
                  </a:cxn>
                  <a:cxn ang="0">
                    <a:pos x="54" y="60"/>
                  </a:cxn>
                  <a:cxn ang="0">
                    <a:pos x="68" y="52"/>
                  </a:cxn>
                  <a:cxn ang="0">
                    <a:pos x="72" y="58"/>
                  </a:cxn>
                  <a:cxn ang="0">
                    <a:pos x="82" y="68"/>
                  </a:cxn>
                  <a:cxn ang="0">
                    <a:pos x="80" y="72"/>
                  </a:cxn>
                  <a:cxn ang="0">
                    <a:pos x="76" y="84"/>
                  </a:cxn>
                  <a:cxn ang="0">
                    <a:pos x="94" y="84"/>
                  </a:cxn>
                  <a:cxn ang="0">
                    <a:pos x="100" y="90"/>
                  </a:cxn>
                  <a:cxn ang="0">
                    <a:pos x="106" y="96"/>
                  </a:cxn>
                  <a:cxn ang="0">
                    <a:pos x="108" y="104"/>
                  </a:cxn>
                  <a:cxn ang="0">
                    <a:pos x="122" y="112"/>
                  </a:cxn>
                  <a:cxn ang="0">
                    <a:pos x="132" y="112"/>
                  </a:cxn>
                  <a:cxn ang="0">
                    <a:pos x="134" y="116"/>
                  </a:cxn>
                  <a:cxn ang="0">
                    <a:pos x="136" y="126"/>
                  </a:cxn>
                  <a:cxn ang="0">
                    <a:pos x="154" y="136"/>
                  </a:cxn>
                  <a:cxn ang="0">
                    <a:pos x="176" y="144"/>
                  </a:cxn>
                </a:cxnLst>
                <a:rect l="0" t="0" r="r" b="b"/>
                <a:pathLst>
                  <a:path w="208" h="148">
                    <a:moveTo>
                      <a:pt x="186" y="148"/>
                    </a:moveTo>
                    <a:lnTo>
                      <a:pt x="186" y="148"/>
                    </a:lnTo>
                    <a:lnTo>
                      <a:pt x="196" y="148"/>
                    </a:lnTo>
                    <a:lnTo>
                      <a:pt x="200" y="148"/>
                    </a:lnTo>
                    <a:lnTo>
                      <a:pt x="202" y="146"/>
                    </a:lnTo>
                    <a:lnTo>
                      <a:pt x="206" y="146"/>
                    </a:lnTo>
                    <a:lnTo>
                      <a:pt x="206" y="146"/>
                    </a:lnTo>
                    <a:lnTo>
                      <a:pt x="208" y="146"/>
                    </a:lnTo>
                    <a:lnTo>
                      <a:pt x="208" y="144"/>
                    </a:lnTo>
                    <a:lnTo>
                      <a:pt x="208" y="140"/>
                    </a:lnTo>
                    <a:lnTo>
                      <a:pt x="206" y="134"/>
                    </a:lnTo>
                    <a:lnTo>
                      <a:pt x="202" y="130"/>
                    </a:lnTo>
                    <a:lnTo>
                      <a:pt x="202" y="130"/>
                    </a:lnTo>
                    <a:lnTo>
                      <a:pt x="200" y="128"/>
                    </a:lnTo>
                    <a:lnTo>
                      <a:pt x="200" y="124"/>
                    </a:lnTo>
                    <a:lnTo>
                      <a:pt x="198" y="120"/>
                    </a:lnTo>
                    <a:lnTo>
                      <a:pt x="192" y="116"/>
                    </a:lnTo>
                    <a:lnTo>
                      <a:pt x="192" y="116"/>
                    </a:lnTo>
                    <a:lnTo>
                      <a:pt x="188" y="110"/>
                    </a:lnTo>
                    <a:lnTo>
                      <a:pt x="184" y="102"/>
                    </a:lnTo>
                    <a:lnTo>
                      <a:pt x="180" y="94"/>
                    </a:lnTo>
                    <a:lnTo>
                      <a:pt x="176" y="92"/>
                    </a:lnTo>
                    <a:lnTo>
                      <a:pt x="172" y="90"/>
                    </a:lnTo>
                    <a:lnTo>
                      <a:pt x="172" y="90"/>
                    </a:lnTo>
                    <a:lnTo>
                      <a:pt x="160" y="86"/>
                    </a:lnTo>
                    <a:lnTo>
                      <a:pt x="150" y="80"/>
                    </a:lnTo>
                    <a:lnTo>
                      <a:pt x="144" y="76"/>
                    </a:lnTo>
                    <a:lnTo>
                      <a:pt x="144" y="72"/>
                    </a:lnTo>
                    <a:lnTo>
                      <a:pt x="144" y="70"/>
                    </a:lnTo>
                    <a:lnTo>
                      <a:pt x="144" y="70"/>
                    </a:lnTo>
                    <a:lnTo>
                      <a:pt x="144" y="68"/>
                    </a:lnTo>
                    <a:lnTo>
                      <a:pt x="144" y="64"/>
                    </a:lnTo>
                    <a:lnTo>
                      <a:pt x="138" y="60"/>
                    </a:lnTo>
                    <a:lnTo>
                      <a:pt x="130" y="52"/>
                    </a:lnTo>
                    <a:lnTo>
                      <a:pt x="126" y="46"/>
                    </a:lnTo>
                    <a:lnTo>
                      <a:pt x="122" y="38"/>
                    </a:lnTo>
                    <a:lnTo>
                      <a:pt x="122" y="38"/>
                    </a:lnTo>
                    <a:lnTo>
                      <a:pt x="118" y="34"/>
                    </a:lnTo>
                    <a:lnTo>
                      <a:pt x="110" y="30"/>
                    </a:lnTo>
                    <a:lnTo>
                      <a:pt x="86" y="22"/>
                    </a:lnTo>
                    <a:lnTo>
                      <a:pt x="62" y="18"/>
                    </a:lnTo>
                    <a:lnTo>
                      <a:pt x="52" y="14"/>
                    </a:lnTo>
                    <a:lnTo>
                      <a:pt x="46" y="10"/>
                    </a:lnTo>
                    <a:lnTo>
                      <a:pt x="46" y="10"/>
                    </a:lnTo>
                    <a:lnTo>
                      <a:pt x="36" y="4"/>
                    </a:lnTo>
                    <a:lnTo>
                      <a:pt x="24" y="0"/>
                    </a:lnTo>
                    <a:lnTo>
                      <a:pt x="12" y="0"/>
                    </a:lnTo>
                    <a:lnTo>
                      <a:pt x="8" y="0"/>
                    </a:lnTo>
                    <a:lnTo>
                      <a:pt x="2" y="4"/>
                    </a:lnTo>
                    <a:lnTo>
                      <a:pt x="2" y="4"/>
                    </a:lnTo>
                    <a:lnTo>
                      <a:pt x="0" y="4"/>
                    </a:lnTo>
                    <a:lnTo>
                      <a:pt x="2" y="8"/>
                    </a:lnTo>
                    <a:lnTo>
                      <a:pt x="6" y="14"/>
                    </a:lnTo>
                    <a:lnTo>
                      <a:pt x="14" y="20"/>
                    </a:lnTo>
                    <a:lnTo>
                      <a:pt x="18" y="20"/>
                    </a:lnTo>
                    <a:lnTo>
                      <a:pt x="24" y="20"/>
                    </a:lnTo>
                    <a:lnTo>
                      <a:pt x="24" y="20"/>
                    </a:lnTo>
                    <a:lnTo>
                      <a:pt x="32" y="18"/>
                    </a:lnTo>
                    <a:lnTo>
                      <a:pt x="38" y="18"/>
                    </a:lnTo>
                    <a:lnTo>
                      <a:pt x="40" y="20"/>
                    </a:lnTo>
                    <a:lnTo>
                      <a:pt x="36" y="20"/>
                    </a:lnTo>
                    <a:lnTo>
                      <a:pt x="36" y="20"/>
                    </a:lnTo>
                    <a:lnTo>
                      <a:pt x="30" y="22"/>
                    </a:lnTo>
                    <a:lnTo>
                      <a:pt x="24" y="24"/>
                    </a:lnTo>
                    <a:lnTo>
                      <a:pt x="22" y="28"/>
                    </a:lnTo>
                    <a:lnTo>
                      <a:pt x="22" y="30"/>
                    </a:lnTo>
                    <a:lnTo>
                      <a:pt x="24" y="32"/>
                    </a:lnTo>
                    <a:lnTo>
                      <a:pt x="24" y="32"/>
                    </a:lnTo>
                    <a:lnTo>
                      <a:pt x="26" y="34"/>
                    </a:lnTo>
                    <a:lnTo>
                      <a:pt x="28" y="36"/>
                    </a:lnTo>
                    <a:lnTo>
                      <a:pt x="24" y="38"/>
                    </a:lnTo>
                    <a:lnTo>
                      <a:pt x="22" y="42"/>
                    </a:lnTo>
                    <a:lnTo>
                      <a:pt x="20" y="42"/>
                    </a:lnTo>
                    <a:lnTo>
                      <a:pt x="22" y="44"/>
                    </a:lnTo>
                    <a:lnTo>
                      <a:pt x="22" y="44"/>
                    </a:lnTo>
                    <a:lnTo>
                      <a:pt x="22" y="46"/>
                    </a:lnTo>
                    <a:lnTo>
                      <a:pt x="26" y="46"/>
                    </a:lnTo>
                    <a:lnTo>
                      <a:pt x="30" y="42"/>
                    </a:lnTo>
                    <a:lnTo>
                      <a:pt x="36" y="42"/>
                    </a:lnTo>
                    <a:lnTo>
                      <a:pt x="38" y="42"/>
                    </a:lnTo>
                    <a:lnTo>
                      <a:pt x="40" y="44"/>
                    </a:lnTo>
                    <a:lnTo>
                      <a:pt x="40" y="44"/>
                    </a:lnTo>
                    <a:lnTo>
                      <a:pt x="42" y="48"/>
                    </a:lnTo>
                    <a:lnTo>
                      <a:pt x="44" y="46"/>
                    </a:lnTo>
                    <a:lnTo>
                      <a:pt x="46" y="42"/>
                    </a:lnTo>
                    <a:lnTo>
                      <a:pt x="48" y="42"/>
                    </a:lnTo>
                    <a:lnTo>
                      <a:pt x="50" y="42"/>
                    </a:lnTo>
                    <a:lnTo>
                      <a:pt x="50" y="42"/>
                    </a:lnTo>
                    <a:lnTo>
                      <a:pt x="52" y="44"/>
                    </a:lnTo>
                    <a:lnTo>
                      <a:pt x="52" y="46"/>
                    </a:lnTo>
                    <a:lnTo>
                      <a:pt x="52" y="50"/>
                    </a:lnTo>
                    <a:lnTo>
                      <a:pt x="50" y="54"/>
                    </a:lnTo>
                    <a:lnTo>
                      <a:pt x="50" y="56"/>
                    </a:lnTo>
                    <a:lnTo>
                      <a:pt x="52" y="58"/>
                    </a:lnTo>
                    <a:lnTo>
                      <a:pt x="52" y="58"/>
                    </a:lnTo>
                    <a:lnTo>
                      <a:pt x="54" y="60"/>
                    </a:lnTo>
                    <a:lnTo>
                      <a:pt x="56" y="58"/>
                    </a:lnTo>
                    <a:lnTo>
                      <a:pt x="62" y="56"/>
                    </a:lnTo>
                    <a:lnTo>
                      <a:pt x="68" y="52"/>
                    </a:lnTo>
                    <a:lnTo>
                      <a:pt x="70" y="54"/>
                    </a:lnTo>
                    <a:lnTo>
                      <a:pt x="72" y="58"/>
                    </a:lnTo>
                    <a:lnTo>
                      <a:pt x="72" y="58"/>
                    </a:lnTo>
                    <a:lnTo>
                      <a:pt x="74" y="62"/>
                    </a:lnTo>
                    <a:lnTo>
                      <a:pt x="76" y="66"/>
                    </a:lnTo>
                    <a:lnTo>
                      <a:pt x="82" y="68"/>
                    </a:lnTo>
                    <a:lnTo>
                      <a:pt x="84" y="70"/>
                    </a:lnTo>
                    <a:lnTo>
                      <a:pt x="80" y="72"/>
                    </a:lnTo>
                    <a:lnTo>
                      <a:pt x="80" y="72"/>
                    </a:lnTo>
                    <a:lnTo>
                      <a:pt x="74" y="76"/>
                    </a:lnTo>
                    <a:lnTo>
                      <a:pt x="74" y="82"/>
                    </a:lnTo>
                    <a:lnTo>
                      <a:pt x="76" y="84"/>
                    </a:lnTo>
                    <a:lnTo>
                      <a:pt x="82" y="86"/>
                    </a:lnTo>
                    <a:lnTo>
                      <a:pt x="82" y="86"/>
                    </a:lnTo>
                    <a:lnTo>
                      <a:pt x="94" y="84"/>
                    </a:lnTo>
                    <a:lnTo>
                      <a:pt x="96" y="86"/>
                    </a:lnTo>
                    <a:lnTo>
                      <a:pt x="100" y="90"/>
                    </a:lnTo>
                    <a:lnTo>
                      <a:pt x="100" y="90"/>
                    </a:lnTo>
                    <a:lnTo>
                      <a:pt x="102" y="92"/>
                    </a:lnTo>
                    <a:lnTo>
                      <a:pt x="104" y="94"/>
                    </a:lnTo>
                    <a:lnTo>
                      <a:pt x="106" y="96"/>
                    </a:lnTo>
                    <a:lnTo>
                      <a:pt x="106" y="100"/>
                    </a:lnTo>
                    <a:lnTo>
                      <a:pt x="106" y="100"/>
                    </a:lnTo>
                    <a:lnTo>
                      <a:pt x="108" y="104"/>
                    </a:lnTo>
                    <a:lnTo>
                      <a:pt x="110" y="110"/>
                    </a:lnTo>
                    <a:lnTo>
                      <a:pt x="116" y="112"/>
                    </a:lnTo>
                    <a:lnTo>
                      <a:pt x="122" y="112"/>
                    </a:lnTo>
                    <a:lnTo>
                      <a:pt x="122" y="112"/>
                    </a:lnTo>
                    <a:lnTo>
                      <a:pt x="128" y="110"/>
                    </a:lnTo>
                    <a:lnTo>
                      <a:pt x="132" y="112"/>
                    </a:lnTo>
                    <a:lnTo>
                      <a:pt x="136" y="112"/>
                    </a:lnTo>
                    <a:lnTo>
                      <a:pt x="134" y="116"/>
                    </a:lnTo>
                    <a:lnTo>
                      <a:pt x="134" y="116"/>
                    </a:lnTo>
                    <a:lnTo>
                      <a:pt x="132" y="118"/>
                    </a:lnTo>
                    <a:lnTo>
                      <a:pt x="132" y="120"/>
                    </a:lnTo>
                    <a:lnTo>
                      <a:pt x="136" y="126"/>
                    </a:lnTo>
                    <a:lnTo>
                      <a:pt x="144" y="132"/>
                    </a:lnTo>
                    <a:lnTo>
                      <a:pt x="154" y="136"/>
                    </a:lnTo>
                    <a:lnTo>
                      <a:pt x="154" y="136"/>
                    </a:lnTo>
                    <a:lnTo>
                      <a:pt x="164" y="138"/>
                    </a:lnTo>
                    <a:lnTo>
                      <a:pt x="170" y="140"/>
                    </a:lnTo>
                    <a:lnTo>
                      <a:pt x="176" y="144"/>
                    </a:lnTo>
                    <a:lnTo>
                      <a:pt x="186" y="148"/>
                    </a:lnTo>
                    <a:lnTo>
                      <a:pt x="186" y="14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99" name="Freeform 6044"/>
              <p:cNvSpPr>
                <a:spLocks/>
              </p:cNvSpPr>
              <p:nvPr/>
            </p:nvSpPr>
            <p:spPr bwMode="auto">
              <a:xfrm>
                <a:off x="1097280" y="2091373"/>
                <a:ext cx="16510" cy="26670"/>
              </a:xfrm>
              <a:custGeom>
                <a:avLst/>
                <a:gdLst/>
                <a:ahLst/>
                <a:cxnLst>
                  <a:cxn ang="0">
                    <a:pos x="6" y="0"/>
                  </a:cxn>
                  <a:cxn ang="0">
                    <a:pos x="6" y="0"/>
                  </a:cxn>
                  <a:cxn ang="0">
                    <a:pos x="6" y="2"/>
                  </a:cxn>
                  <a:cxn ang="0">
                    <a:pos x="6" y="2"/>
                  </a:cxn>
                  <a:cxn ang="0">
                    <a:pos x="6" y="8"/>
                  </a:cxn>
                  <a:cxn ang="0">
                    <a:pos x="6" y="12"/>
                  </a:cxn>
                  <a:cxn ang="0">
                    <a:pos x="4" y="14"/>
                  </a:cxn>
                  <a:cxn ang="0">
                    <a:pos x="4" y="14"/>
                  </a:cxn>
                  <a:cxn ang="0">
                    <a:pos x="2" y="18"/>
                  </a:cxn>
                  <a:cxn ang="0">
                    <a:pos x="0" y="22"/>
                  </a:cxn>
                  <a:cxn ang="0">
                    <a:pos x="0" y="24"/>
                  </a:cxn>
                  <a:cxn ang="0">
                    <a:pos x="2" y="24"/>
                  </a:cxn>
                  <a:cxn ang="0">
                    <a:pos x="6" y="24"/>
                  </a:cxn>
                  <a:cxn ang="0">
                    <a:pos x="6" y="24"/>
                  </a:cxn>
                  <a:cxn ang="0">
                    <a:pos x="10" y="20"/>
                  </a:cxn>
                  <a:cxn ang="0">
                    <a:pos x="12" y="18"/>
                  </a:cxn>
                  <a:cxn ang="0">
                    <a:pos x="12" y="16"/>
                  </a:cxn>
                  <a:cxn ang="0">
                    <a:pos x="16" y="16"/>
                  </a:cxn>
                  <a:cxn ang="0">
                    <a:pos x="16" y="16"/>
                  </a:cxn>
                  <a:cxn ang="0">
                    <a:pos x="16" y="18"/>
                  </a:cxn>
                  <a:cxn ang="0">
                    <a:pos x="16" y="20"/>
                  </a:cxn>
                  <a:cxn ang="0">
                    <a:pos x="10" y="24"/>
                  </a:cxn>
                  <a:cxn ang="0">
                    <a:pos x="6" y="28"/>
                  </a:cxn>
                  <a:cxn ang="0">
                    <a:pos x="4" y="30"/>
                  </a:cxn>
                  <a:cxn ang="0">
                    <a:pos x="4" y="32"/>
                  </a:cxn>
                  <a:cxn ang="0">
                    <a:pos x="4" y="32"/>
                  </a:cxn>
                  <a:cxn ang="0">
                    <a:pos x="8" y="36"/>
                  </a:cxn>
                  <a:cxn ang="0">
                    <a:pos x="10" y="38"/>
                  </a:cxn>
                  <a:cxn ang="0">
                    <a:pos x="14" y="36"/>
                  </a:cxn>
                  <a:cxn ang="0">
                    <a:pos x="18" y="32"/>
                  </a:cxn>
                  <a:cxn ang="0">
                    <a:pos x="18" y="32"/>
                  </a:cxn>
                  <a:cxn ang="0">
                    <a:pos x="18" y="30"/>
                  </a:cxn>
                  <a:cxn ang="0">
                    <a:pos x="20" y="34"/>
                  </a:cxn>
                  <a:cxn ang="0">
                    <a:pos x="20" y="38"/>
                  </a:cxn>
                  <a:cxn ang="0">
                    <a:pos x="20" y="40"/>
                  </a:cxn>
                  <a:cxn ang="0">
                    <a:pos x="22" y="42"/>
                  </a:cxn>
                  <a:cxn ang="0">
                    <a:pos x="22" y="42"/>
                  </a:cxn>
                  <a:cxn ang="0">
                    <a:pos x="24" y="42"/>
                  </a:cxn>
                  <a:cxn ang="0">
                    <a:pos x="26" y="38"/>
                  </a:cxn>
                  <a:cxn ang="0">
                    <a:pos x="26" y="24"/>
                  </a:cxn>
                  <a:cxn ang="0">
                    <a:pos x="26" y="24"/>
                  </a:cxn>
                  <a:cxn ang="0">
                    <a:pos x="26" y="18"/>
                  </a:cxn>
                  <a:cxn ang="0">
                    <a:pos x="24" y="14"/>
                  </a:cxn>
                  <a:cxn ang="0">
                    <a:pos x="18" y="8"/>
                  </a:cxn>
                  <a:cxn ang="0">
                    <a:pos x="12" y="2"/>
                  </a:cxn>
                  <a:cxn ang="0">
                    <a:pos x="6" y="0"/>
                  </a:cxn>
                  <a:cxn ang="0">
                    <a:pos x="6" y="0"/>
                  </a:cxn>
                </a:cxnLst>
                <a:rect l="0" t="0" r="r" b="b"/>
                <a:pathLst>
                  <a:path w="26" h="42">
                    <a:moveTo>
                      <a:pt x="6" y="0"/>
                    </a:moveTo>
                    <a:lnTo>
                      <a:pt x="6" y="0"/>
                    </a:lnTo>
                    <a:lnTo>
                      <a:pt x="6" y="2"/>
                    </a:lnTo>
                    <a:lnTo>
                      <a:pt x="6" y="2"/>
                    </a:lnTo>
                    <a:lnTo>
                      <a:pt x="6" y="8"/>
                    </a:lnTo>
                    <a:lnTo>
                      <a:pt x="6" y="12"/>
                    </a:lnTo>
                    <a:lnTo>
                      <a:pt x="4" y="14"/>
                    </a:lnTo>
                    <a:lnTo>
                      <a:pt x="4" y="14"/>
                    </a:lnTo>
                    <a:lnTo>
                      <a:pt x="2" y="18"/>
                    </a:lnTo>
                    <a:lnTo>
                      <a:pt x="0" y="22"/>
                    </a:lnTo>
                    <a:lnTo>
                      <a:pt x="0" y="24"/>
                    </a:lnTo>
                    <a:lnTo>
                      <a:pt x="2" y="24"/>
                    </a:lnTo>
                    <a:lnTo>
                      <a:pt x="6" y="24"/>
                    </a:lnTo>
                    <a:lnTo>
                      <a:pt x="6" y="24"/>
                    </a:lnTo>
                    <a:lnTo>
                      <a:pt x="10" y="20"/>
                    </a:lnTo>
                    <a:lnTo>
                      <a:pt x="12" y="18"/>
                    </a:lnTo>
                    <a:lnTo>
                      <a:pt x="12" y="16"/>
                    </a:lnTo>
                    <a:lnTo>
                      <a:pt x="16" y="16"/>
                    </a:lnTo>
                    <a:lnTo>
                      <a:pt x="16" y="16"/>
                    </a:lnTo>
                    <a:lnTo>
                      <a:pt x="16" y="18"/>
                    </a:lnTo>
                    <a:lnTo>
                      <a:pt x="16" y="20"/>
                    </a:lnTo>
                    <a:lnTo>
                      <a:pt x="10" y="24"/>
                    </a:lnTo>
                    <a:lnTo>
                      <a:pt x="6" y="28"/>
                    </a:lnTo>
                    <a:lnTo>
                      <a:pt x="4" y="30"/>
                    </a:lnTo>
                    <a:lnTo>
                      <a:pt x="4" y="32"/>
                    </a:lnTo>
                    <a:lnTo>
                      <a:pt x="4" y="32"/>
                    </a:lnTo>
                    <a:lnTo>
                      <a:pt x="8" y="36"/>
                    </a:lnTo>
                    <a:lnTo>
                      <a:pt x="10" y="38"/>
                    </a:lnTo>
                    <a:lnTo>
                      <a:pt x="14" y="36"/>
                    </a:lnTo>
                    <a:lnTo>
                      <a:pt x="18" y="32"/>
                    </a:lnTo>
                    <a:lnTo>
                      <a:pt x="18" y="32"/>
                    </a:lnTo>
                    <a:lnTo>
                      <a:pt x="18" y="30"/>
                    </a:lnTo>
                    <a:lnTo>
                      <a:pt x="20" y="34"/>
                    </a:lnTo>
                    <a:lnTo>
                      <a:pt x="20" y="38"/>
                    </a:lnTo>
                    <a:lnTo>
                      <a:pt x="20" y="40"/>
                    </a:lnTo>
                    <a:lnTo>
                      <a:pt x="22" y="42"/>
                    </a:lnTo>
                    <a:lnTo>
                      <a:pt x="22" y="42"/>
                    </a:lnTo>
                    <a:lnTo>
                      <a:pt x="24" y="42"/>
                    </a:lnTo>
                    <a:lnTo>
                      <a:pt x="26" y="38"/>
                    </a:lnTo>
                    <a:lnTo>
                      <a:pt x="26" y="24"/>
                    </a:lnTo>
                    <a:lnTo>
                      <a:pt x="26" y="24"/>
                    </a:lnTo>
                    <a:lnTo>
                      <a:pt x="26" y="18"/>
                    </a:lnTo>
                    <a:lnTo>
                      <a:pt x="24" y="14"/>
                    </a:lnTo>
                    <a:lnTo>
                      <a:pt x="18" y="8"/>
                    </a:lnTo>
                    <a:lnTo>
                      <a:pt x="12" y="2"/>
                    </a:lnTo>
                    <a:lnTo>
                      <a:pt x="6" y="0"/>
                    </a:lnTo>
                    <a:lnTo>
                      <a:pt x="6"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00" name="Freeform 6045"/>
              <p:cNvSpPr>
                <a:spLocks/>
              </p:cNvSpPr>
              <p:nvPr/>
            </p:nvSpPr>
            <p:spPr bwMode="auto">
              <a:xfrm>
                <a:off x="1158240" y="2223453"/>
                <a:ext cx="7620" cy="8890"/>
              </a:xfrm>
              <a:custGeom>
                <a:avLst/>
                <a:gdLst/>
                <a:ahLst/>
                <a:cxnLst>
                  <a:cxn ang="0">
                    <a:pos x="2" y="0"/>
                  </a:cxn>
                  <a:cxn ang="0">
                    <a:pos x="2" y="0"/>
                  </a:cxn>
                  <a:cxn ang="0">
                    <a:pos x="0" y="4"/>
                  </a:cxn>
                  <a:cxn ang="0">
                    <a:pos x="0" y="6"/>
                  </a:cxn>
                  <a:cxn ang="0">
                    <a:pos x="2" y="10"/>
                  </a:cxn>
                  <a:cxn ang="0">
                    <a:pos x="8" y="14"/>
                  </a:cxn>
                  <a:cxn ang="0">
                    <a:pos x="10" y="12"/>
                  </a:cxn>
                  <a:cxn ang="0">
                    <a:pos x="10" y="12"/>
                  </a:cxn>
                  <a:cxn ang="0">
                    <a:pos x="12" y="8"/>
                  </a:cxn>
                  <a:cxn ang="0">
                    <a:pos x="10" y="4"/>
                  </a:cxn>
                  <a:cxn ang="0">
                    <a:pos x="6" y="0"/>
                  </a:cxn>
                  <a:cxn ang="0">
                    <a:pos x="4" y="0"/>
                  </a:cxn>
                  <a:cxn ang="0">
                    <a:pos x="2" y="0"/>
                  </a:cxn>
                  <a:cxn ang="0">
                    <a:pos x="2" y="0"/>
                  </a:cxn>
                </a:cxnLst>
                <a:rect l="0" t="0" r="r" b="b"/>
                <a:pathLst>
                  <a:path w="12" h="14">
                    <a:moveTo>
                      <a:pt x="2" y="0"/>
                    </a:moveTo>
                    <a:lnTo>
                      <a:pt x="2" y="0"/>
                    </a:lnTo>
                    <a:lnTo>
                      <a:pt x="0" y="4"/>
                    </a:lnTo>
                    <a:lnTo>
                      <a:pt x="0" y="6"/>
                    </a:lnTo>
                    <a:lnTo>
                      <a:pt x="2" y="10"/>
                    </a:lnTo>
                    <a:lnTo>
                      <a:pt x="8" y="14"/>
                    </a:lnTo>
                    <a:lnTo>
                      <a:pt x="10" y="12"/>
                    </a:lnTo>
                    <a:lnTo>
                      <a:pt x="10" y="12"/>
                    </a:lnTo>
                    <a:lnTo>
                      <a:pt x="12" y="8"/>
                    </a:lnTo>
                    <a:lnTo>
                      <a:pt x="10" y="4"/>
                    </a:lnTo>
                    <a:lnTo>
                      <a:pt x="6" y="0"/>
                    </a:lnTo>
                    <a:lnTo>
                      <a:pt x="4" y="0"/>
                    </a:lnTo>
                    <a:lnTo>
                      <a:pt x="2" y="0"/>
                    </a:lnTo>
                    <a:lnTo>
                      <a:pt x="2"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01" name="Freeform 6046"/>
              <p:cNvSpPr>
                <a:spLocks/>
              </p:cNvSpPr>
              <p:nvPr/>
            </p:nvSpPr>
            <p:spPr bwMode="auto">
              <a:xfrm>
                <a:off x="1059180" y="2060893"/>
                <a:ext cx="11430" cy="8890"/>
              </a:xfrm>
              <a:custGeom>
                <a:avLst/>
                <a:gdLst/>
                <a:ahLst/>
                <a:cxnLst>
                  <a:cxn ang="0">
                    <a:pos x="18" y="12"/>
                  </a:cxn>
                  <a:cxn ang="0">
                    <a:pos x="18" y="12"/>
                  </a:cxn>
                  <a:cxn ang="0">
                    <a:pos x="18" y="8"/>
                  </a:cxn>
                  <a:cxn ang="0">
                    <a:pos x="18" y="4"/>
                  </a:cxn>
                  <a:cxn ang="0">
                    <a:pos x="14" y="2"/>
                  </a:cxn>
                  <a:cxn ang="0">
                    <a:pos x="10" y="0"/>
                  </a:cxn>
                  <a:cxn ang="0">
                    <a:pos x="10" y="0"/>
                  </a:cxn>
                  <a:cxn ang="0">
                    <a:pos x="6" y="0"/>
                  </a:cxn>
                  <a:cxn ang="0">
                    <a:pos x="2" y="4"/>
                  </a:cxn>
                  <a:cxn ang="0">
                    <a:pos x="0" y="8"/>
                  </a:cxn>
                  <a:cxn ang="0">
                    <a:pos x="0" y="12"/>
                  </a:cxn>
                  <a:cxn ang="0">
                    <a:pos x="0" y="12"/>
                  </a:cxn>
                  <a:cxn ang="0">
                    <a:pos x="0" y="14"/>
                  </a:cxn>
                  <a:cxn ang="0">
                    <a:pos x="2" y="14"/>
                  </a:cxn>
                  <a:cxn ang="0">
                    <a:pos x="4" y="10"/>
                  </a:cxn>
                  <a:cxn ang="0">
                    <a:pos x="8" y="10"/>
                  </a:cxn>
                  <a:cxn ang="0">
                    <a:pos x="8" y="10"/>
                  </a:cxn>
                  <a:cxn ang="0">
                    <a:pos x="12" y="14"/>
                  </a:cxn>
                  <a:cxn ang="0">
                    <a:pos x="14" y="14"/>
                  </a:cxn>
                  <a:cxn ang="0">
                    <a:pos x="18" y="12"/>
                  </a:cxn>
                  <a:cxn ang="0">
                    <a:pos x="18" y="12"/>
                  </a:cxn>
                </a:cxnLst>
                <a:rect l="0" t="0" r="r" b="b"/>
                <a:pathLst>
                  <a:path w="18" h="14">
                    <a:moveTo>
                      <a:pt x="18" y="12"/>
                    </a:moveTo>
                    <a:lnTo>
                      <a:pt x="18" y="12"/>
                    </a:lnTo>
                    <a:lnTo>
                      <a:pt x="18" y="8"/>
                    </a:lnTo>
                    <a:lnTo>
                      <a:pt x="18" y="4"/>
                    </a:lnTo>
                    <a:lnTo>
                      <a:pt x="14" y="2"/>
                    </a:lnTo>
                    <a:lnTo>
                      <a:pt x="10" y="0"/>
                    </a:lnTo>
                    <a:lnTo>
                      <a:pt x="10" y="0"/>
                    </a:lnTo>
                    <a:lnTo>
                      <a:pt x="6" y="0"/>
                    </a:lnTo>
                    <a:lnTo>
                      <a:pt x="2" y="4"/>
                    </a:lnTo>
                    <a:lnTo>
                      <a:pt x="0" y="8"/>
                    </a:lnTo>
                    <a:lnTo>
                      <a:pt x="0" y="12"/>
                    </a:lnTo>
                    <a:lnTo>
                      <a:pt x="0" y="12"/>
                    </a:lnTo>
                    <a:lnTo>
                      <a:pt x="0" y="14"/>
                    </a:lnTo>
                    <a:lnTo>
                      <a:pt x="2" y="14"/>
                    </a:lnTo>
                    <a:lnTo>
                      <a:pt x="4" y="10"/>
                    </a:lnTo>
                    <a:lnTo>
                      <a:pt x="8" y="10"/>
                    </a:lnTo>
                    <a:lnTo>
                      <a:pt x="8" y="10"/>
                    </a:lnTo>
                    <a:lnTo>
                      <a:pt x="12" y="14"/>
                    </a:lnTo>
                    <a:lnTo>
                      <a:pt x="14" y="14"/>
                    </a:lnTo>
                    <a:lnTo>
                      <a:pt x="18" y="12"/>
                    </a:lnTo>
                    <a:lnTo>
                      <a:pt x="18" y="1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02" name="Freeform 6047"/>
              <p:cNvSpPr>
                <a:spLocks/>
              </p:cNvSpPr>
              <p:nvPr/>
            </p:nvSpPr>
            <p:spPr bwMode="auto">
              <a:xfrm>
                <a:off x="1051560" y="2039303"/>
                <a:ext cx="6350" cy="6350"/>
              </a:xfrm>
              <a:custGeom>
                <a:avLst/>
                <a:gdLst/>
                <a:ahLst/>
                <a:cxnLst>
                  <a:cxn ang="0">
                    <a:pos x="0" y="8"/>
                  </a:cxn>
                  <a:cxn ang="0">
                    <a:pos x="0" y="8"/>
                  </a:cxn>
                  <a:cxn ang="0">
                    <a:pos x="2" y="10"/>
                  </a:cxn>
                  <a:cxn ang="0">
                    <a:pos x="2" y="10"/>
                  </a:cxn>
                  <a:cxn ang="0">
                    <a:pos x="6" y="8"/>
                  </a:cxn>
                  <a:cxn ang="0">
                    <a:pos x="8" y="4"/>
                  </a:cxn>
                  <a:cxn ang="0">
                    <a:pos x="10" y="0"/>
                  </a:cxn>
                  <a:cxn ang="0">
                    <a:pos x="10" y="0"/>
                  </a:cxn>
                  <a:cxn ang="0">
                    <a:pos x="8" y="0"/>
                  </a:cxn>
                  <a:cxn ang="0">
                    <a:pos x="4" y="0"/>
                  </a:cxn>
                  <a:cxn ang="0">
                    <a:pos x="0" y="4"/>
                  </a:cxn>
                  <a:cxn ang="0">
                    <a:pos x="0" y="8"/>
                  </a:cxn>
                  <a:cxn ang="0">
                    <a:pos x="0" y="8"/>
                  </a:cxn>
                </a:cxnLst>
                <a:rect l="0" t="0" r="r" b="b"/>
                <a:pathLst>
                  <a:path w="10" h="10">
                    <a:moveTo>
                      <a:pt x="0" y="8"/>
                    </a:moveTo>
                    <a:lnTo>
                      <a:pt x="0" y="8"/>
                    </a:lnTo>
                    <a:lnTo>
                      <a:pt x="2" y="10"/>
                    </a:lnTo>
                    <a:lnTo>
                      <a:pt x="2" y="10"/>
                    </a:lnTo>
                    <a:lnTo>
                      <a:pt x="6" y="8"/>
                    </a:lnTo>
                    <a:lnTo>
                      <a:pt x="8" y="4"/>
                    </a:lnTo>
                    <a:lnTo>
                      <a:pt x="10" y="0"/>
                    </a:lnTo>
                    <a:lnTo>
                      <a:pt x="10" y="0"/>
                    </a:lnTo>
                    <a:lnTo>
                      <a:pt x="8" y="0"/>
                    </a:lnTo>
                    <a:lnTo>
                      <a:pt x="4" y="0"/>
                    </a:lnTo>
                    <a:lnTo>
                      <a:pt x="0" y="4"/>
                    </a:lnTo>
                    <a:lnTo>
                      <a:pt x="0" y="8"/>
                    </a:lnTo>
                    <a:lnTo>
                      <a:pt x="0" y="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03" name="Freeform 6048"/>
              <p:cNvSpPr>
                <a:spLocks/>
              </p:cNvSpPr>
              <p:nvPr/>
            </p:nvSpPr>
            <p:spPr bwMode="auto">
              <a:xfrm>
                <a:off x="1040130" y="2025333"/>
                <a:ext cx="5080" cy="5080"/>
              </a:xfrm>
              <a:custGeom>
                <a:avLst/>
                <a:gdLst/>
                <a:ahLst/>
                <a:cxnLst>
                  <a:cxn ang="0">
                    <a:pos x="2" y="8"/>
                  </a:cxn>
                  <a:cxn ang="0">
                    <a:pos x="2" y="8"/>
                  </a:cxn>
                  <a:cxn ang="0">
                    <a:pos x="6" y="8"/>
                  </a:cxn>
                  <a:cxn ang="0">
                    <a:pos x="8" y="4"/>
                  </a:cxn>
                  <a:cxn ang="0">
                    <a:pos x="8" y="4"/>
                  </a:cxn>
                  <a:cxn ang="0">
                    <a:pos x="8" y="0"/>
                  </a:cxn>
                  <a:cxn ang="0">
                    <a:pos x="4" y="0"/>
                  </a:cxn>
                  <a:cxn ang="0">
                    <a:pos x="4" y="0"/>
                  </a:cxn>
                  <a:cxn ang="0">
                    <a:pos x="0" y="2"/>
                  </a:cxn>
                  <a:cxn ang="0">
                    <a:pos x="0" y="4"/>
                  </a:cxn>
                  <a:cxn ang="0">
                    <a:pos x="2" y="8"/>
                  </a:cxn>
                  <a:cxn ang="0">
                    <a:pos x="2" y="8"/>
                  </a:cxn>
                </a:cxnLst>
                <a:rect l="0" t="0" r="r" b="b"/>
                <a:pathLst>
                  <a:path w="8" h="8">
                    <a:moveTo>
                      <a:pt x="2" y="8"/>
                    </a:moveTo>
                    <a:lnTo>
                      <a:pt x="2" y="8"/>
                    </a:lnTo>
                    <a:lnTo>
                      <a:pt x="6" y="8"/>
                    </a:lnTo>
                    <a:lnTo>
                      <a:pt x="8" y="4"/>
                    </a:lnTo>
                    <a:lnTo>
                      <a:pt x="8" y="4"/>
                    </a:lnTo>
                    <a:lnTo>
                      <a:pt x="8" y="0"/>
                    </a:lnTo>
                    <a:lnTo>
                      <a:pt x="4" y="0"/>
                    </a:lnTo>
                    <a:lnTo>
                      <a:pt x="4" y="0"/>
                    </a:lnTo>
                    <a:lnTo>
                      <a:pt x="0" y="2"/>
                    </a:lnTo>
                    <a:lnTo>
                      <a:pt x="0" y="4"/>
                    </a:lnTo>
                    <a:lnTo>
                      <a:pt x="2" y="8"/>
                    </a:lnTo>
                    <a:lnTo>
                      <a:pt x="2" y="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04" name="Freeform 6049"/>
              <p:cNvSpPr>
                <a:spLocks/>
              </p:cNvSpPr>
              <p:nvPr/>
            </p:nvSpPr>
            <p:spPr bwMode="auto">
              <a:xfrm>
                <a:off x="1012190" y="2092643"/>
                <a:ext cx="39370" cy="43180"/>
              </a:xfrm>
              <a:custGeom>
                <a:avLst/>
                <a:gdLst/>
                <a:ahLst/>
                <a:cxnLst>
                  <a:cxn ang="0">
                    <a:pos x="52" y="56"/>
                  </a:cxn>
                  <a:cxn ang="0">
                    <a:pos x="52" y="50"/>
                  </a:cxn>
                  <a:cxn ang="0">
                    <a:pos x="48" y="52"/>
                  </a:cxn>
                  <a:cxn ang="0">
                    <a:pos x="46" y="52"/>
                  </a:cxn>
                  <a:cxn ang="0">
                    <a:pos x="44" y="48"/>
                  </a:cxn>
                  <a:cxn ang="0">
                    <a:pos x="42" y="46"/>
                  </a:cxn>
                  <a:cxn ang="0">
                    <a:pos x="34" y="40"/>
                  </a:cxn>
                  <a:cxn ang="0">
                    <a:pos x="32" y="32"/>
                  </a:cxn>
                  <a:cxn ang="0">
                    <a:pos x="34" y="30"/>
                  </a:cxn>
                  <a:cxn ang="0">
                    <a:pos x="30" y="28"/>
                  </a:cxn>
                  <a:cxn ang="0">
                    <a:pos x="26" y="26"/>
                  </a:cxn>
                  <a:cxn ang="0">
                    <a:pos x="28" y="24"/>
                  </a:cxn>
                  <a:cxn ang="0">
                    <a:pos x="38" y="22"/>
                  </a:cxn>
                  <a:cxn ang="0">
                    <a:pos x="38" y="18"/>
                  </a:cxn>
                  <a:cxn ang="0">
                    <a:pos x="36" y="16"/>
                  </a:cxn>
                  <a:cxn ang="0">
                    <a:pos x="36" y="14"/>
                  </a:cxn>
                  <a:cxn ang="0">
                    <a:pos x="36" y="8"/>
                  </a:cxn>
                  <a:cxn ang="0">
                    <a:pos x="32" y="4"/>
                  </a:cxn>
                  <a:cxn ang="0">
                    <a:pos x="32" y="2"/>
                  </a:cxn>
                  <a:cxn ang="0">
                    <a:pos x="26" y="2"/>
                  </a:cxn>
                  <a:cxn ang="0">
                    <a:pos x="22" y="6"/>
                  </a:cxn>
                  <a:cxn ang="0">
                    <a:pos x="16" y="8"/>
                  </a:cxn>
                  <a:cxn ang="0">
                    <a:pos x="2" y="10"/>
                  </a:cxn>
                  <a:cxn ang="0">
                    <a:pos x="2" y="14"/>
                  </a:cxn>
                  <a:cxn ang="0">
                    <a:pos x="2" y="14"/>
                  </a:cxn>
                  <a:cxn ang="0">
                    <a:pos x="10" y="14"/>
                  </a:cxn>
                  <a:cxn ang="0">
                    <a:pos x="14" y="16"/>
                  </a:cxn>
                  <a:cxn ang="0">
                    <a:pos x="16" y="18"/>
                  </a:cxn>
                  <a:cxn ang="0">
                    <a:pos x="12" y="20"/>
                  </a:cxn>
                  <a:cxn ang="0">
                    <a:pos x="10" y="24"/>
                  </a:cxn>
                  <a:cxn ang="0">
                    <a:pos x="18" y="30"/>
                  </a:cxn>
                  <a:cxn ang="0">
                    <a:pos x="22" y="30"/>
                  </a:cxn>
                  <a:cxn ang="0">
                    <a:pos x="20" y="32"/>
                  </a:cxn>
                  <a:cxn ang="0">
                    <a:pos x="20" y="34"/>
                  </a:cxn>
                  <a:cxn ang="0">
                    <a:pos x="34" y="48"/>
                  </a:cxn>
                  <a:cxn ang="0">
                    <a:pos x="38" y="52"/>
                  </a:cxn>
                  <a:cxn ang="0">
                    <a:pos x="40" y="56"/>
                  </a:cxn>
                  <a:cxn ang="0">
                    <a:pos x="42" y="58"/>
                  </a:cxn>
                  <a:cxn ang="0">
                    <a:pos x="46" y="64"/>
                  </a:cxn>
                  <a:cxn ang="0">
                    <a:pos x="54" y="68"/>
                  </a:cxn>
                  <a:cxn ang="0">
                    <a:pos x="60" y="68"/>
                  </a:cxn>
                  <a:cxn ang="0">
                    <a:pos x="62" y="64"/>
                  </a:cxn>
                  <a:cxn ang="0">
                    <a:pos x="60" y="60"/>
                  </a:cxn>
                  <a:cxn ang="0">
                    <a:pos x="52" y="58"/>
                  </a:cxn>
                  <a:cxn ang="0">
                    <a:pos x="52" y="56"/>
                  </a:cxn>
                </a:cxnLst>
                <a:rect l="0" t="0" r="r" b="b"/>
                <a:pathLst>
                  <a:path w="62" h="68">
                    <a:moveTo>
                      <a:pt x="52" y="56"/>
                    </a:moveTo>
                    <a:lnTo>
                      <a:pt x="52" y="56"/>
                    </a:lnTo>
                    <a:lnTo>
                      <a:pt x="52" y="54"/>
                    </a:lnTo>
                    <a:lnTo>
                      <a:pt x="52" y="50"/>
                    </a:lnTo>
                    <a:lnTo>
                      <a:pt x="52" y="50"/>
                    </a:lnTo>
                    <a:lnTo>
                      <a:pt x="48" y="52"/>
                    </a:lnTo>
                    <a:lnTo>
                      <a:pt x="48" y="52"/>
                    </a:lnTo>
                    <a:lnTo>
                      <a:pt x="46" y="52"/>
                    </a:lnTo>
                    <a:lnTo>
                      <a:pt x="46" y="50"/>
                    </a:lnTo>
                    <a:lnTo>
                      <a:pt x="44" y="48"/>
                    </a:lnTo>
                    <a:lnTo>
                      <a:pt x="42" y="46"/>
                    </a:lnTo>
                    <a:lnTo>
                      <a:pt x="42" y="46"/>
                    </a:lnTo>
                    <a:lnTo>
                      <a:pt x="38" y="46"/>
                    </a:lnTo>
                    <a:lnTo>
                      <a:pt x="34" y="40"/>
                    </a:lnTo>
                    <a:lnTo>
                      <a:pt x="32" y="36"/>
                    </a:lnTo>
                    <a:lnTo>
                      <a:pt x="32" y="32"/>
                    </a:lnTo>
                    <a:lnTo>
                      <a:pt x="32" y="32"/>
                    </a:lnTo>
                    <a:lnTo>
                      <a:pt x="34" y="30"/>
                    </a:lnTo>
                    <a:lnTo>
                      <a:pt x="34" y="30"/>
                    </a:lnTo>
                    <a:lnTo>
                      <a:pt x="30" y="28"/>
                    </a:lnTo>
                    <a:lnTo>
                      <a:pt x="26" y="26"/>
                    </a:lnTo>
                    <a:lnTo>
                      <a:pt x="26" y="26"/>
                    </a:lnTo>
                    <a:lnTo>
                      <a:pt x="26" y="24"/>
                    </a:lnTo>
                    <a:lnTo>
                      <a:pt x="28" y="24"/>
                    </a:lnTo>
                    <a:lnTo>
                      <a:pt x="34" y="24"/>
                    </a:lnTo>
                    <a:lnTo>
                      <a:pt x="38" y="22"/>
                    </a:lnTo>
                    <a:lnTo>
                      <a:pt x="38" y="22"/>
                    </a:lnTo>
                    <a:lnTo>
                      <a:pt x="38" y="18"/>
                    </a:lnTo>
                    <a:lnTo>
                      <a:pt x="38" y="18"/>
                    </a:lnTo>
                    <a:lnTo>
                      <a:pt x="36" y="16"/>
                    </a:lnTo>
                    <a:lnTo>
                      <a:pt x="36" y="14"/>
                    </a:lnTo>
                    <a:lnTo>
                      <a:pt x="36" y="14"/>
                    </a:lnTo>
                    <a:lnTo>
                      <a:pt x="36" y="10"/>
                    </a:lnTo>
                    <a:lnTo>
                      <a:pt x="36" y="8"/>
                    </a:lnTo>
                    <a:lnTo>
                      <a:pt x="34" y="8"/>
                    </a:lnTo>
                    <a:lnTo>
                      <a:pt x="32" y="4"/>
                    </a:lnTo>
                    <a:lnTo>
                      <a:pt x="32" y="4"/>
                    </a:lnTo>
                    <a:lnTo>
                      <a:pt x="32" y="2"/>
                    </a:lnTo>
                    <a:lnTo>
                      <a:pt x="30" y="0"/>
                    </a:lnTo>
                    <a:lnTo>
                      <a:pt x="26" y="2"/>
                    </a:lnTo>
                    <a:lnTo>
                      <a:pt x="22" y="6"/>
                    </a:lnTo>
                    <a:lnTo>
                      <a:pt x="22" y="6"/>
                    </a:lnTo>
                    <a:lnTo>
                      <a:pt x="20" y="8"/>
                    </a:lnTo>
                    <a:lnTo>
                      <a:pt x="16" y="8"/>
                    </a:lnTo>
                    <a:lnTo>
                      <a:pt x="8" y="10"/>
                    </a:lnTo>
                    <a:lnTo>
                      <a:pt x="2" y="10"/>
                    </a:lnTo>
                    <a:lnTo>
                      <a:pt x="0" y="12"/>
                    </a:lnTo>
                    <a:lnTo>
                      <a:pt x="2" y="14"/>
                    </a:lnTo>
                    <a:lnTo>
                      <a:pt x="2" y="14"/>
                    </a:lnTo>
                    <a:lnTo>
                      <a:pt x="2" y="14"/>
                    </a:lnTo>
                    <a:lnTo>
                      <a:pt x="4" y="14"/>
                    </a:lnTo>
                    <a:lnTo>
                      <a:pt x="10" y="14"/>
                    </a:lnTo>
                    <a:lnTo>
                      <a:pt x="10" y="14"/>
                    </a:lnTo>
                    <a:lnTo>
                      <a:pt x="14" y="16"/>
                    </a:lnTo>
                    <a:lnTo>
                      <a:pt x="16" y="18"/>
                    </a:lnTo>
                    <a:lnTo>
                      <a:pt x="16" y="18"/>
                    </a:lnTo>
                    <a:lnTo>
                      <a:pt x="12" y="20"/>
                    </a:lnTo>
                    <a:lnTo>
                      <a:pt x="12" y="20"/>
                    </a:lnTo>
                    <a:lnTo>
                      <a:pt x="10" y="20"/>
                    </a:lnTo>
                    <a:lnTo>
                      <a:pt x="10" y="24"/>
                    </a:lnTo>
                    <a:lnTo>
                      <a:pt x="14" y="28"/>
                    </a:lnTo>
                    <a:lnTo>
                      <a:pt x="18" y="30"/>
                    </a:lnTo>
                    <a:lnTo>
                      <a:pt x="18" y="30"/>
                    </a:lnTo>
                    <a:lnTo>
                      <a:pt x="22" y="30"/>
                    </a:lnTo>
                    <a:lnTo>
                      <a:pt x="22" y="30"/>
                    </a:lnTo>
                    <a:lnTo>
                      <a:pt x="20" y="32"/>
                    </a:lnTo>
                    <a:lnTo>
                      <a:pt x="20" y="34"/>
                    </a:lnTo>
                    <a:lnTo>
                      <a:pt x="20" y="34"/>
                    </a:lnTo>
                    <a:lnTo>
                      <a:pt x="24" y="40"/>
                    </a:lnTo>
                    <a:lnTo>
                      <a:pt x="34" y="48"/>
                    </a:lnTo>
                    <a:lnTo>
                      <a:pt x="34" y="48"/>
                    </a:lnTo>
                    <a:lnTo>
                      <a:pt x="38" y="52"/>
                    </a:lnTo>
                    <a:lnTo>
                      <a:pt x="40" y="54"/>
                    </a:lnTo>
                    <a:lnTo>
                      <a:pt x="40" y="56"/>
                    </a:lnTo>
                    <a:lnTo>
                      <a:pt x="42" y="58"/>
                    </a:lnTo>
                    <a:lnTo>
                      <a:pt x="42" y="58"/>
                    </a:lnTo>
                    <a:lnTo>
                      <a:pt x="44" y="62"/>
                    </a:lnTo>
                    <a:lnTo>
                      <a:pt x="46" y="64"/>
                    </a:lnTo>
                    <a:lnTo>
                      <a:pt x="50" y="68"/>
                    </a:lnTo>
                    <a:lnTo>
                      <a:pt x="54" y="68"/>
                    </a:lnTo>
                    <a:lnTo>
                      <a:pt x="54" y="68"/>
                    </a:lnTo>
                    <a:lnTo>
                      <a:pt x="60" y="68"/>
                    </a:lnTo>
                    <a:lnTo>
                      <a:pt x="62" y="66"/>
                    </a:lnTo>
                    <a:lnTo>
                      <a:pt x="62" y="64"/>
                    </a:lnTo>
                    <a:lnTo>
                      <a:pt x="60" y="60"/>
                    </a:lnTo>
                    <a:lnTo>
                      <a:pt x="60" y="60"/>
                    </a:lnTo>
                    <a:lnTo>
                      <a:pt x="56" y="58"/>
                    </a:lnTo>
                    <a:lnTo>
                      <a:pt x="52" y="58"/>
                    </a:lnTo>
                    <a:lnTo>
                      <a:pt x="50" y="58"/>
                    </a:lnTo>
                    <a:lnTo>
                      <a:pt x="52" y="56"/>
                    </a:lnTo>
                    <a:lnTo>
                      <a:pt x="52" y="5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05" name="Freeform 6050"/>
              <p:cNvSpPr>
                <a:spLocks/>
              </p:cNvSpPr>
              <p:nvPr/>
            </p:nvSpPr>
            <p:spPr bwMode="auto">
              <a:xfrm>
                <a:off x="1109980" y="2124393"/>
                <a:ext cx="3810" cy="6350"/>
              </a:xfrm>
              <a:custGeom>
                <a:avLst/>
                <a:gdLst/>
                <a:ahLst/>
                <a:cxnLst>
                  <a:cxn ang="0">
                    <a:pos x="2" y="0"/>
                  </a:cxn>
                  <a:cxn ang="0">
                    <a:pos x="2" y="0"/>
                  </a:cxn>
                  <a:cxn ang="0">
                    <a:pos x="0" y="2"/>
                  </a:cxn>
                  <a:cxn ang="0">
                    <a:pos x="0" y="6"/>
                  </a:cxn>
                  <a:cxn ang="0">
                    <a:pos x="0" y="8"/>
                  </a:cxn>
                  <a:cxn ang="0">
                    <a:pos x="4" y="10"/>
                  </a:cxn>
                  <a:cxn ang="0">
                    <a:pos x="4" y="10"/>
                  </a:cxn>
                  <a:cxn ang="0">
                    <a:pos x="6" y="10"/>
                  </a:cxn>
                  <a:cxn ang="0">
                    <a:pos x="6" y="6"/>
                  </a:cxn>
                  <a:cxn ang="0">
                    <a:pos x="4" y="2"/>
                  </a:cxn>
                  <a:cxn ang="0">
                    <a:pos x="2" y="0"/>
                  </a:cxn>
                  <a:cxn ang="0">
                    <a:pos x="2" y="0"/>
                  </a:cxn>
                </a:cxnLst>
                <a:rect l="0" t="0" r="r" b="b"/>
                <a:pathLst>
                  <a:path w="6" h="10">
                    <a:moveTo>
                      <a:pt x="2" y="0"/>
                    </a:moveTo>
                    <a:lnTo>
                      <a:pt x="2" y="0"/>
                    </a:lnTo>
                    <a:lnTo>
                      <a:pt x="0" y="2"/>
                    </a:lnTo>
                    <a:lnTo>
                      <a:pt x="0" y="6"/>
                    </a:lnTo>
                    <a:lnTo>
                      <a:pt x="0" y="8"/>
                    </a:lnTo>
                    <a:lnTo>
                      <a:pt x="4" y="10"/>
                    </a:lnTo>
                    <a:lnTo>
                      <a:pt x="4" y="10"/>
                    </a:lnTo>
                    <a:lnTo>
                      <a:pt x="6" y="10"/>
                    </a:lnTo>
                    <a:lnTo>
                      <a:pt x="6" y="6"/>
                    </a:lnTo>
                    <a:lnTo>
                      <a:pt x="4" y="2"/>
                    </a:lnTo>
                    <a:lnTo>
                      <a:pt x="2" y="0"/>
                    </a:lnTo>
                    <a:lnTo>
                      <a:pt x="2"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06" name="Freeform 6051"/>
              <p:cNvSpPr>
                <a:spLocks/>
              </p:cNvSpPr>
              <p:nvPr/>
            </p:nvSpPr>
            <p:spPr bwMode="auto">
              <a:xfrm>
                <a:off x="1096010" y="2111693"/>
                <a:ext cx="8890" cy="12700"/>
              </a:xfrm>
              <a:custGeom>
                <a:avLst/>
                <a:gdLst/>
                <a:ahLst/>
                <a:cxnLst>
                  <a:cxn ang="0">
                    <a:pos x="0" y="2"/>
                  </a:cxn>
                  <a:cxn ang="0">
                    <a:pos x="0" y="2"/>
                  </a:cxn>
                  <a:cxn ang="0">
                    <a:pos x="2" y="8"/>
                  </a:cxn>
                  <a:cxn ang="0">
                    <a:pos x="10" y="18"/>
                  </a:cxn>
                  <a:cxn ang="0">
                    <a:pos x="10" y="18"/>
                  </a:cxn>
                  <a:cxn ang="0">
                    <a:pos x="14" y="20"/>
                  </a:cxn>
                  <a:cxn ang="0">
                    <a:pos x="14" y="16"/>
                  </a:cxn>
                  <a:cxn ang="0">
                    <a:pos x="12" y="12"/>
                  </a:cxn>
                  <a:cxn ang="0">
                    <a:pos x="10" y="8"/>
                  </a:cxn>
                  <a:cxn ang="0">
                    <a:pos x="10" y="8"/>
                  </a:cxn>
                  <a:cxn ang="0">
                    <a:pos x="4" y="0"/>
                  </a:cxn>
                  <a:cxn ang="0">
                    <a:pos x="2" y="0"/>
                  </a:cxn>
                  <a:cxn ang="0">
                    <a:pos x="0" y="2"/>
                  </a:cxn>
                  <a:cxn ang="0">
                    <a:pos x="0" y="2"/>
                  </a:cxn>
                </a:cxnLst>
                <a:rect l="0" t="0" r="r" b="b"/>
                <a:pathLst>
                  <a:path w="14" h="20">
                    <a:moveTo>
                      <a:pt x="0" y="2"/>
                    </a:moveTo>
                    <a:lnTo>
                      <a:pt x="0" y="2"/>
                    </a:lnTo>
                    <a:lnTo>
                      <a:pt x="2" y="8"/>
                    </a:lnTo>
                    <a:lnTo>
                      <a:pt x="10" y="18"/>
                    </a:lnTo>
                    <a:lnTo>
                      <a:pt x="10" y="18"/>
                    </a:lnTo>
                    <a:lnTo>
                      <a:pt x="14" y="20"/>
                    </a:lnTo>
                    <a:lnTo>
                      <a:pt x="14" y="16"/>
                    </a:lnTo>
                    <a:lnTo>
                      <a:pt x="12" y="12"/>
                    </a:lnTo>
                    <a:lnTo>
                      <a:pt x="10" y="8"/>
                    </a:lnTo>
                    <a:lnTo>
                      <a:pt x="10" y="8"/>
                    </a:lnTo>
                    <a:lnTo>
                      <a:pt x="4" y="0"/>
                    </a:lnTo>
                    <a:lnTo>
                      <a:pt x="2" y="0"/>
                    </a:lnTo>
                    <a:lnTo>
                      <a:pt x="0" y="2"/>
                    </a:lnTo>
                    <a:lnTo>
                      <a:pt x="0" y="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07" name="Freeform 6052"/>
              <p:cNvSpPr>
                <a:spLocks/>
              </p:cNvSpPr>
              <p:nvPr/>
            </p:nvSpPr>
            <p:spPr bwMode="auto">
              <a:xfrm>
                <a:off x="1070610" y="2068513"/>
                <a:ext cx="19050" cy="26670"/>
              </a:xfrm>
              <a:custGeom>
                <a:avLst/>
                <a:gdLst/>
                <a:ahLst/>
                <a:cxnLst>
                  <a:cxn ang="0">
                    <a:pos x="30" y="26"/>
                  </a:cxn>
                  <a:cxn ang="0">
                    <a:pos x="30" y="26"/>
                  </a:cxn>
                  <a:cxn ang="0">
                    <a:pos x="20" y="16"/>
                  </a:cxn>
                  <a:cxn ang="0">
                    <a:pos x="8" y="2"/>
                  </a:cxn>
                  <a:cxn ang="0">
                    <a:pos x="8" y="2"/>
                  </a:cxn>
                  <a:cxn ang="0">
                    <a:pos x="2" y="0"/>
                  </a:cxn>
                  <a:cxn ang="0">
                    <a:pos x="0" y="2"/>
                  </a:cxn>
                  <a:cxn ang="0">
                    <a:pos x="0" y="4"/>
                  </a:cxn>
                  <a:cxn ang="0">
                    <a:pos x="0" y="8"/>
                  </a:cxn>
                  <a:cxn ang="0">
                    <a:pos x="0" y="8"/>
                  </a:cxn>
                  <a:cxn ang="0">
                    <a:pos x="6" y="16"/>
                  </a:cxn>
                  <a:cxn ang="0">
                    <a:pos x="8" y="18"/>
                  </a:cxn>
                  <a:cxn ang="0">
                    <a:pos x="12" y="20"/>
                  </a:cxn>
                  <a:cxn ang="0">
                    <a:pos x="12" y="20"/>
                  </a:cxn>
                  <a:cxn ang="0">
                    <a:pos x="14" y="22"/>
                  </a:cxn>
                  <a:cxn ang="0">
                    <a:pos x="18" y="26"/>
                  </a:cxn>
                  <a:cxn ang="0">
                    <a:pos x="24" y="40"/>
                  </a:cxn>
                  <a:cxn ang="0">
                    <a:pos x="24" y="40"/>
                  </a:cxn>
                  <a:cxn ang="0">
                    <a:pos x="26" y="40"/>
                  </a:cxn>
                  <a:cxn ang="0">
                    <a:pos x="28" y="42"/>
                  </a:cxn>
                  <a:cxn ang="0">
                    <a:pos x="30" y="40"/>
                  </a:cxn>
                  <a:cxn ang="0">
                    <a:pos x="30" y="38"/>
                  </a:cxn>
                  <a:cxn ang="0">
                    <a:pos x="30" y="38"/>
                  </a:cxn>
                  <a:cxn ang="0">
                    <a:pos x="30" y="36"/>
                  </a:cxn>
                  <a:cxn ang="0">
                    <a:pos x="30" y="34"/>
                  </a:cxn>
                  <a:cxn ang="0">
                    <a:pos x="30" y="32"/>
                  </a:cxn>
                  <a:cxn ang="0">
                    <a:pos x="30" y="26"/>
                  </a:cxn>
                  <a:cxn ang="0">
                    <a:pos x="30" y="26"/>
                  </a:cxn>
                </a:cxnLst>
                <a:rect l="0" t="0" r="r" b="b"/>
                <a:pathLst>
                  <a:path w="30" h="42">
                    <a:moveTo>
                      <a:pt x="30" y="26"/>
                    </a:moveTo>
                    <a:lnTo>
                      <a:pt x="30" y="26"/>
                    </a:lnTo>
                    <a:lnTo>
                      <a:pt x="20" y="16"/>
                    </a:lnTo>
                    <a:lnTo>
                      <a:pt x="8" y="2"/>
                    </a:lnTo>
                    <a:lnTo>
                      <a:pt x="8" y="2"/>
                    </a:lnTo>
                    <a:lnTo>
                      <a:pt x="2" y="0"/>
                    </a:lnTo>
                    <a:lnTo>
                      <a:pt x="0" y="2"/>
                    </a:lnTo>
                    <a:lnTo>
                      <a:pt x="0" y="4"/>
                    </a:lnTo>
                    <a:lnTo>
                      <a:pt x="0" y="8"/>
                    </a:lnTo>
                    <a:lnTo>
                      <a:pt x="0" y="8"/>
                    </a:lnTo>
                    <a:lnTo>
                      <a:pt x="6" y="16"/>
                    </a:lnTo>
                    <a:lnTo>
                      <a:pt x="8" y="18"/>
                    </a:lnTo>
                    <a:lnTo>
                      <a:pt x="12" y="20"/>
                    </a:lnTo>
                    <a:lnTo>
                      <a:pt x="12" y="20"/>
                    </a:lnTo>
                    <a:lnTo>
                      <a:pt x="14" y="22"/>
                    </a:lnTo>
                    <a:lnTo>
                      <a:pt x="18" y="26"/>
                    </a:lnTo>
                    <a:lnTo>
                      <a:pt x="24" y="40"/>
                    </a:lnTo>
                    <a:lnTo>
                      <a:pt x="24" y="40"/>
                    </a:lnTo>
                    <a:lnTo>
                      <a:pt x="26" y="40"/>
                    </a:lnTo>
                    <a:lnTo>
                      <a:pt x="28" y="42"/>
                    </a:lnTo>
                    <a:lnTo>
                      <a:pt x="30" y="40"/>
                    </a:lnTo>
                    <a:lnTo>
                      <a:pt x="30" y="38"/>
                    </a:lnTo>
                    <a:lnTo>
                      <a:pt x="30" y="38"/>
                    </a:lnTo>
                    <a:lnTo>
                      <a:pt x="30" y="36"/>
                    </a:lnTo>
                    <a:lnTo>
                      <a:pt x="30" y="34"/>
                    </a:lnTo>
                    <a:lnTo>
                      <a:pt x="30" y="32"/>
                    </a:lnTo>
                    <a:lnTo>
                      <a:pt x="30" y="26"/>
                    </a:lnTo>
                    <a:lnTo>
                      <a:pt x="30" y="2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08" name="Freeform 6053"/>
              <p:cNvSpPr>
                <a:spLocks/>
              </p:cNvSpPr>
              <p:nvPr/>
            </p:nvSpPr>
            <p:spPr bwMode="auto">
              <a:xfrm>
                <a:off x="1064260" y="2078673"/>
                <a:ext cx="17780" cy="17780"/>
              </a:xfrm>
              <a:custGeom>
                <a:avLst/>
                <a:gdLst/>
                <a:ahLst/>
                <a:cxnLst>
                  <a:cxn ang="0">
                    <a:pos x="6" y="2"/>
                  </a:cxn>
                  <a:cxn ang="0">
                    <a:pos x="6" y="2"/>
                  </a:cxn>
                  <a:cxn ang="0">
                    <a:pos x="0" y="0"/>
                  </a:cxn>
                  <a:cxn ang="0">
                    <a:pos x="0" y="0"/>
                  </a:cxn>
                  <a:cxn ang="0">
                    <a:pos x="0" y="0"/>
                  </a:cxn>
                  <a:cxn ang="0">
                    <a:pos x="4" y="10"/>
                  </a:cxn>
                  <a:cxn ang="0">
                    <a:pos x="4" y="10"/>
                  </a:cxn>
                  <a:cxn ang="0">
                    <a:pos x="8" y="14"/>
                  </a:cxn>
                  <a:cxn ang="0">
                    <a:pos x="12" y="16"/>
                  </a:cxn>
                  <a:cxn ang="0">
                    <a:pos x="16" y="18"/>
                  </a:cxn>
                  <a:cxn ang="0">
                    <a:pos x="20" y="24"/>
                  </a:cxn>
                  <a:cxn ang="0">
                    <a:pos x="20" y="24"/>
                  </a:cxn>
                  <a:cxn ang="0">
                    <a:pos x="24" y="28"/>
                  </a:cxn>
                  <a:cxn ang="0">
                    <a:pos x="26" y="28"/>
                  </a:cxn>
                  <a:cxn ang="0">
                    <a:pos x="28" y="24"/>
                  </a:cxn>
                  <a:cxn ang="0">
                    <a:pos x="28" y="18"/>
                  </a:cxn>
                  <a:cxn ang="0">
                    <a:pos x="28" y="18"/>
                  </a:cxn>
                  <a:cxn ang="0">
                    <a:pos x="24" y="14"/>
                  </a:cxn>
                  <a:cxn ang="0">
                    <a:pos x="20" y="10"/>
                  </a:cxn>
                  <a:cxn ang="0">
                    <a:pos x="6" y="2"/>
                  </a:cxn>
                  <a:cxn ang="0">
                    <a:pos x="6" y="2"/>
                  </a:cxn>
                </a:cxnLst>
                <a:rect l="0" t="0" r="r" b="b"/>
                <a:pathLst>
                  <a:path w="28" h="28">
                    <a:moveTo>
                      <a:pt x="6" y="2"/>
                    </a:moveTo>
                    <a:lnTo>
                      <a:pt x="6" y="2"/>
                    </a:lnTo>
                    <a:lnTo>
                      <a:pt x="0" y="0"/>
                    </a:lnTo>
                    <a:lnTo>
                      <a:pt x="0" y="0"/>
                    </a:lnTo>
                    <a:lnTo>
                      <a:pt x="0" y="0"/>
                    </a:lnTo>
                    <a:lnTo>
                      <a:pt x="4" y="10"/>
                    </a:lnTo>
                    <a:lnTo>
                      <a:pt x="4" y="10"/>
                    </a:lnTo>
                    <a:lnTo>
                      <a:pt x="8" y="14"/>
                    </a:lnTo>
                    <a:lnTo>
                      <a:pt x="12" y="16"/>
                    </a:lnTo>
                    <a:lnTo>
                      <a:pt x="16" y="18"/>
                    </a:lnTo>
                    <a:lnTo>
                      <a:pt x="20" y="24"/>
                    </a:lnTo>
                    <a:lnTo>
                      <a:pt x="20" y="24"/>
                    </a:lnTo>
                    <a:lnTo>
                      <a:pt x="24" y="28"/>
                    </a:lnTo>
                    <a:lnTo>
                      <a:pt x="26" y="28"/>
                    </a:lnTo>
                    <a:lnTo>
                      <a:pt x="28" y="24"/>
                    </a:lnTo>
                    <a:lnTo>
                      <a:pt x="28" y="18"/>
                    </a:lnTo>
                    <a:lnTo>
                      <a:pt x="28" y="18"/>
                    </a:lnTo>
                    <a:lnTo>
                      <a:pt x="24" y="14"/>
                    </a:lnTo>
                    <a:lnTo>
                      <a:pt x="20" y="10"/>
                    </a:lnTo>
                    <a:lnTo>
                      <a:pt x="6" y="2"/>
                    </a:lnTo>
                    <a:lnTo>
                      <a:pt x="6" y="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09" name="Freeform 6055"/>
              <p:cNvSpPr>
                <a:spLocks/>
              </p:cNvSpPr>
              <p:nvPr/>
            </p:nvSpPr>
            <p:spPr bwMode="auto">
              <a:xfrm>
                <a:off x="2825750" y="3357563"/>
                <a:ext cx="6350" cy="11430"/>
              </a:xfrm>
              <a:custGeom>
                <a:avLst/>
                <a:gdLst/>
                <a:ahLst/>
                <a:cxnLst>
                  <a:cxn ang="0">
                    <a:pos x="0" y="4"/>
                  </a:cxn>
                  <a:cxn ang="0">
                    <a:pos x="0" y="4"/>
                  </a:cxn>
                  <a:cxn ang="0">
                    <a:pos x="0" y="10"/>
                  </a:cxn>
                  <a:cxn ang="0">
                    <a:pos x="2" y="16"/>
                  </a:cxn>
                  <a:cxn ang="0">
                    <a:pos x="4" y="18"/>
                  </a:cxn>
                  <a:cxn ang="0">
                    <a:pos x="8" y="18"/>
                  </a:cxn>
                  <a:cxn ang="0">
                    <a:pos x="8" y="18"/>
                  </a:cxn>
                  <a:cxn ang="0">
                    <a:pos x="10" y="16"/>
                  </a:cxn>
                  <a:cxn ang="0">
                    <a:pos x="10" y="14"/>
                  </a:cxn>
                  <a:cxn ang="0">
                    <a:pos x="10" y="8"/>
                  </a:cxn>
                  <a:cxn ang="0">
                    <a:pos x="10" y="8"/>
                  </a:cxn>
                  <a:cxn ang="0">
                    <a:pos x="8" y="6"/>
                  </a:cxn>
                  <a:cxn ang="0">
                    <a:pos x="6" y="2"/>
                  </a:cxn>
                  <a:cxn ang="0">
                    <a:pos x="2" y="0"/>
                  </a:cxn>
                  <a:cxn ang="0">
                    <a:pos x="2" y="0"/>
                  </a:cxn>
                  <a:cxn ang="0">
                    <a:pos x="0" y="4"/>
                  </a:cxn>
                  <a:cxn ang="0">
                    <a:pos x="0" y="4"/>
                  </a:cxn>
                </a:cxnLst>
                <a:rect l="0" t="0" r="r" b="b"/>
                <a:pathLst>
                  <a:path w="10" h="18">
                    <a:moveTo>
                      <a:pt x="0" y="4"/>
                    </a:moveTo>
                    <a:lnTo>
                      <a:pt x="0" y="4"/>
                    </a:lnTo>
                    <a:lnTo>
                      <a:pt x="0" y="10"/>
                    </a:lnTo>
                    <a:lnTo>
                      <a:pt x="2" y="16"/>
                    </a:lnTo>
                    <a:lnTo>
                      <a:pt x="4" y="18"/>
                    </a:lnTo>
                    <a:lnTo>
                      <a:pt x="8" y="18"/>
                    </a:lnTo>
                    <a:lnTo>
                      <a:pt x="8" y="18"/>
                    </a:lnTo>
                    <a:lnTo>
                      <a:pt x="10" y="16"/>
                    </a:lnTo>
                    <a:lnTo>
                      <a:pt x="10" y="14"/>
                    </a:lnTo>
                    <a:lnTo>
                      <a:pt x="10" y="8"/>
                    </a:lnTo>
                    <a:lnTo>
                      <a:pt x="10" y="8"/>
                    </a:lnTo>
                    <a:lnTo>
                      <a:pt x="8" y="6"/>
                    </a:lnTo>
                    <a:lnTo>
                      <a:pt x="6" y="2"/>
                    </a:lnTo>
                    <a:lnTo>
                      <a:pt x="2" y="0"/>
                    </a:lnTo>
                    <a:lnTo>
                      <a:pt x="2" y="0"/>
                    </a:lnTo>
                    <a:lnTo>
                      <a:pt x="0" y="4"/>
                    </a:lnTo>
                    <a:lnTo>
                      <a:pt x="0" y="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10" name="Freeform 6056"/>
              <p:cNvSpPr>
                <a:spLocks/>
              </p:cNvSpPr>
              <p:nvPr/>
            </p:nvSpPr>
            <p:spPr bwMode="auto">
              <a:xfrm>
                <a:off x="2833370" y="3381693"/>
                <a:ext cx="6350" cy="11430"/>
              </a:xfrm>
              <a:custGeom>
                <a:avLst/>
                <a:gdLst/>
                <a:ahLst/>
                <a:cxnLst>
                  <a:cxn ang="0">
                    <a:pos x="2" y="8"/>
                  </a:cxn>
                  <a:cxn ang="0">
                    <a:pos x="2" y="8"/>
                  </a:cxn>
                  <a:cxn ang="0">
                    <a:pos x="4" y="12"/>
                  </a:cxn>
                  <a:cxn ang="0">
                    <a:pos x="6" y="16"/>
                  </a:cxn>
                  <a:cxn ang="0">
                    <a:pos x="6" y="18"/>
                  </a:cxn>
                  <a:cxn ang="0">
                    <a:pos x="8" y="18"/>
                  </a:cxn>
                  <a:cxn ang="0">
                    <a:pos x="8" y="18"/>
                  </a:cxn>
                  <a:cxn ang="0">
                    <a:pos x="10" y="14"/>
                  </a:cxn>
                  <a:cxn ang="0">
                    <a:pos x="10" y="10"/>
                  </a:cxn>
                  <a:cxn ang="0">
                    <a:pos x="10" y="4"/>
                  </a:cxn>
                  <a:cxn ang="0">
                    <a:pos x="6" y="0"/>
                  </a:cxn>
                  <a:cxn ang="0">
                    <a:pos x="6" y="0"/>
                  </a:cxn>
                  <a:cxn ang="0">
                    <a:pos x="2" y="0"/>
                  </a:cxn>
                  <a:cxn ang="0">
                    <a:pos x="0" y="0"/>
                  </a:cxn>
                  <a:cxn ang="0">
                    <a:pos x="0" y="4"/>
                  </a:cxn>
                  <a:cxn ang="0">
                    <a:pos x="2" y="8"/>
                  </a:cxn>
                  <a:cxn ang="0">
                    <a:pos x="2" y="8"/>
                  </a:cxn>
                </a:cxnLst>
                <a:rect l="0" t="0" r="r" b="b"/>
                <a:pathLst>
                  <a:path w="10" h="18">
                    <a:moveTo>
                      <a:pt x="2" y="8"/>
                    </a:moveTo>
                    <a:lnTo>
                      <a:pt x="2" y="8"/>
                    </a:lnTo>
                    <a:lnTo>
                      <a:pt x="4" y="12"/>
                    </a:lnTo>
                    <a:lnTo>
                      <a:pt x="6" y="16"/>
                    </a:lnTo>
                    <a:lnTo>
                      <a:pt x="6" y="18"/>
                    </a:lnTo>
                    <a:lnTo>
                      <a:pt x="8" y="18"/>
                    </a:lnTo>
                    <a:lnTo>
                      <a:pt x="8" y="18"/>
                    </a:lnTo>
                    <a:lnTo>
                      <a:pt x="10" y="14"/>
                    </a:lnTo>
                    <a:lnTo>
                      <a:pt x="10" y="10"/>
                    </a:lnTo>
                    <a:lnTo>
                      <a:pt x="10" y="4"/>
                    </a:lnTo>
                    <a:lnTo>
                      <a:pt x="6" y="0"/>
                    </a:lnTo>
                    <a:lnTo>
                      <a:pt x="6" y="0"/>
                    </a:lnTo>
                    <a:lnTo>
                      <a:pt x="2" y="0"/>
                    </a:lnTo>
                    <a:lnTo>
                      <a:pt x="0" y="0"/>
                    </a:lnTo>
                    <a:lnTo>
                      <a:pt x="0" y="4"/>
                    </a:lnTo>
                    <a:lnTo>
                      <a:pt x="2" y="8"/>
                    </a:lnTo>
                    <a:lnTo>
                      <a:pt x="2" y="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11" name="Freeform 6057"/>
              <p:cNvSpPr>
                <a:spLocks/>
              </p:cNvSpPr>
              <p:nvPr/>
            </p:nvSpPr>
            <p:spPr bwMode="auto">
              <a:xfrm>
                <a:off x="2832100" y="3353753"/>
                <a:ext cx="10160" cy="8890"/>
              </a:xfrm>
              <a:custGeom>
                <a:avLst/>
                <a:gdLst/>
                <a:ahLst/>
                <a:cxnLst>
                  <a:cxn ang="0">
                    <a:pos x="0" y="12"/>
                  </a:cxn>
                  <a:cxn ang="0">
                    <a:pos x="0" y="12"/>
                  </a:cxn>
                  <a:cxn ang="0">
                    <a:pos x="4" y="14"/>
                  </a:cxn>
                  <a:cxn ang="0">
                    <a:pos x="8" y="12"/>
                  </a:cxn>
                  <a:cxn ang="0">
                    <a:pos x="8" y="12"/>
                  </a:cxn>
                  <a:cxn ang="0">
                    <a:pos x="12" y="12"/>
                  </a:cxn>
                  <a:cxn ang="0">
                    <a:pos x="14" y="12"/>
                  </a:cxn>
                  <a:cxn ang="0">
                    <a:pos x="16" y="14"/>
                  </a:cxn>
                  <a:cxn ang="0">
                    <a:pos x="16" y="12"/>
                  </a:cxn>
                  <a:cxn ang="0">
                    <a:pos x="16" y="12"/>
                  </a:cxn>
                  <a:cxn ang="0">
                    <a:pos x="14" y="8"/>
                  </a:cxn>
                  <a:cxn ang="0">
                    <a:pos x="12" y="8"/>
                  </a:cxn>
                  <a:cxn ang="0">
                    <a:pos x="10" y="6"/>
                  </a:cxn>
                  <a:cxn ang="0">
                    <a:pos x="8" y="4"/>
                  </a:cxn>
                  <a:cxn ang="0">
                    <a:pos x="8" y="4"/>
                  </a:cxn>
                  <a:cxn ang="0">
                    <a:pos x="6" y="0"/>
                  </a:cxn>
                  <a:cxn ang="0">
                    <a:pos x="4" y="0"/>
                  </a:cxn>
                  <a:cxn ang="0">
                    <a:pos x="2" y="0"/>
                  </a:cxn>
                  <a:cxn ang="0">
                    <a:pos x="2" y="2"/>
                  </a:cxn>
                  <a:cxn ang="0">
                    <a:pos x="2" y="2"/>
                  </a:cxn>
                  <a:cxn ang="0">
                    <a:pos x="2" y="6"/>
                  </a:cxn>
                  <a:cxn ang="0">
                    <a:pos x="2" y="8"/>
                  </a:cxn>
                  <a:cxn ang="0">
                    <a:pos x="0" y="10"/>
                  </a:cxn>
                  <a:cxn ang="0">
                    <a:pos x="0" y="12"/>
                  </a:cxn>
                  <a:cxn ang="0">
                    <a:pos x="0" y="12"/>
                  </a:cxn>
                </a:cxnLst>
                <a:rect l="0" t="0" r="r" b="b"/>
                <a:pathLst>
                  <a:path w="16" h="14">
                    <a:moveTo>
                      <a:pt x="0" y="12"/>
                    </a:moveTo>
                    <a:lnTo>
                      <a:pt x="0" y="12"/>
                    </a:lnTo>
                    <a:lnTo>
                      <a:pt x="4" y="14"/>
                    </a:lnTo>
                    <a:lnTo>
                      <a:pt x="8" y="12"/>
                    </a:lnTo>
                    <a:lnTo>
                      <a:pt x="8" y="12"/>
                    </a:lnTo>
                    <a:lnTo>
                      <a:pt x="12" y="12"/>
                    </a:lnTo>
                    <a:lnTo>
                      <a:pt x="14" y="12"/>
                    </a:lnTo>
                    <a:lnTo>
                      <a:pt x="16" y="14"/>
                    </a:lnTo>
                    <a:lnTo>
                      <a:pt x="16" y="12"/>
                    </a:lnTo>
                    <a:lnTo>
                      <a:pt x="16" y="12"/>
                    </a:lnTo>
                    <a:lnTo>
                      <a:pt x="14" y="8"/>
                    </a:lnTo>
                    <a:lnTo>
                      <a:pt x="12" y="8"/>
                    </a:lnTo>
                    <a:lnTo>
                      <a:pt x="10" y="6"/>
                    </a:lnTo>
                    <a:lnTo>
                      <a:pt x="8" y="4"/>
                    </a:lnTo>
                    <a:lnTo>
                      <a:pt x="8" y="4"/>
                    </a:lnTo>
                    <a:lnTo>
                      <a:pt x="6" y="0"/>
                    </a:lnTo>
                    <a:lnTo>
                      <a:pt x="4" y="0"/>
                    </a:lnTo>
                    <a:lnTo>
                      <a:pt x="2" y="0"/>
                    </a:lnTo>
                    <a:lnTo>
                      <a:pt x="2" y="2"/>
                    </a:lnTo>
                    <a:lnTo>
                      <a:pt x="2" y="2"/>
                    </a:lnTo>
                    <a:lnTo>
                      <a:pt x="2" y="6"/>
                    </a:lnTo>
                    <a:lnTo>
                      <a:pt x="2" y="8"/>
                    </a:lnTo>
                    <a:lnTo>
                      <a:pt x="0" y="10"/>
                    </a:lnTo>
                    <a:lnTo>
                      <a:pt x="0" y="12"/>
                    </a:lnTo>
                    <a:lnTo>
                      <a:pt x="0" y="1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12" name="Freeform 6058"/>
              <p:cNvSpPr>
                <a:spLocks/>
              </p:cNvSpPr>
              <p:nvPr/>
            </p:nvSpPr>
            <p:spPr bwMode="auto">
              <a:xfrm>
                <a:off x="2844800" y="3428683"/>
                <a:ext cx="6350" cy="11430"/>
              </a:xfrm>
              <a:custGeom>
                <a:avLst/>
                <a:gdLst/>
                <a:ahLst/>
                <a:cxnLst>
                  <a:cxn ang="0">
                    <a:pos x="4" y="2"/>
                  </a:cxn>
                  <a:cxn ang="0">
                    <a:pos x="4" y="2"/>
                  </a:cxn>
                  <a:cxn ang="0">
                    <a:pos x="2" y="6"/>
                  </a:cxn>
                  <a:cxn ang="0">
                    <a:pos x="0" y="10"/>
                  </a:cxn>
                  <a:cxn ang="0">
                    <a:pos x="0" y="14"/>
                  </a:cxn>
                  <a:cxn ang="0">
                    <a:pos x="2" y="18"/>
                  </a:cxn>
                  <a:cxn ang="0">
                    <a:pos x="2" y="18"/>
                  </a:cxn>
                  <a:cxn ang="0">
                    <a:pos x="6" y="18"/>
                  </a:cxn>
                  <a:cxn ang="0">
                    <a:pos x="6" y="18"/>
                  </a:cxn>
                  <a:cxn ang="0">
                    <a:pos x="8" y="10"/>
                  </a:cxn>
                  <a:cxn ang="0">
                    <a:pos x="8" y="10"/>
                  </a:cxn>
                  <a:cxn ang="0">
                    <a:pos x="10" y="6"/>
                  </a:cxn>
                  <a:cxn ang="0">
                    <a:pos x="8" y="2"/>
                  </a:cxn>
                  <a:cxn ang="0">
                    <a:pos x="6" y="0"/>
                  </a:cxn>
                  <a:cxn ang="0">
                    <a:pos x="4" y="2"/>
                  </a:cxn>
                  <a:cxn ang="0">
                    <a:pos x="4" y="2"/>
                  </a:cxn>
                </a:cxnLst>
                <a:rect l="0" t="0" r="r" b="b"/>
                <a:pathLst>
                  <a:path w="10" h="18">
                    <a:moveTo>
                      <a:pt x="4" y="2"/>
                    </a:moveTo>
                    <a:lnTo>
                      <a:pt x="4" y="2"/>
                    </a:lnTo>
                    <a:lnTo>
                      <a:pt x="2" y="6"/>
                    </a:lnTo>
                    <a:lnTo>
                      <a:pt x="0" y="10"/>
                    </a:lnTo>
                    <a:lnTo>
                      <a:pt x="0" y="14"/>
                    </a:lnTo>
                    <a:lnTo>
                      <a:pt x="2" y="18"/>
                    </a:lnTo>
                    <a:lnTo>
                      <a:pt x="2" y="18"/>
                    </a:lnTo>
                    <a:lnTo>
                      <a:pt x="6" y="18"/>
                    </a:lnTo>
                    <a:lnTo>
                      <a:pt x="6" y="18"/>
                    </a:lnTo>
                    <a:lnTo>
                      <a:pt x="8" y="10"/>
                    </a:lnTo>
                    <a:lnTo>
                      <a:pt x="8" y="10"/>
                    </a:lnTo>
                    <a:lnTo>
                      <a:pt x="10" y="6"/>
                    </a:lnTo>
                    <a:lnTo>
                      <a:pt x="8" y="2"/>
                    </a:lnTo>
                    <a:lnTo>
                      <a:pt x="6" y="0"/>
                    </a:lnTo>
                    <a:lnTo>
                      <a:pt x="4" y="2"/>
                    </a:lnTo>
                    <a:lnTo>
                      <a:pt x="4" y="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13" name="Freeform 6059"/>
              <p:cNvSpPr>
                <a:spLocks/>
              </p:cNvSpPr>
              <p:nvPr/>
            </p:nvSpPr>
            <p:spPr bwMode="auto">
              <a:xfrm>
                <a:off x="2824480" y="3332163"/>
                <a:ext cx="5080" cy="5080"/>
              </a:xfrm>
              <a:custGeom>
                <a:avLst/>
                <a:gdLst/>
                <a:ahLst/>
                <a:cxnLst>
                  <a:cxn ang="0">
                    <a:pos x="2" y="8"/>
                  </a:cxn>
                  <a:cxn ang="0">
                    <a:pos x="2" y="8"/>
                  </a:cxn>
                  <a:cxn ang="0">
                    <a:pos x="6" y="8"/>
                  </a:cxn>
                  <a:cxn ang="0">
                    <a:pos x="8" y="6"/>
                  </a:cxn>
                  <a:cxn ang="0">
                    <a:pos x="8" y="4"/>
                  </a:cxn>
                  <a:cxn ang="0">
                    <a:pos x="4" y="2"/>
                  </a:cxn>
                  <a:cxn ang="0">
                    <a:pos x="4" y="2"/>
                  </a:cxn>
                  <a:cxn ang="0">
                    <a:pos x="2" y="0"/>
                  </a:cxn>
                  <a:cxn ang="0">
                    <a:pos x="0" y="4"/>
                  </a:cxn>
                  <a:cxn ang="0">
                    <a:pos x="0" y="6"/>
                  </a:cxn>
                  <a:cxn ang="0">
                    <a:pos x="2" y="8"/>
                  </a:cxn>
                  <a:cxn ang="0">
                    <a:pos x="2" y="8"/>
                  </a:cxn>
                </a:cxnLst>
                <a:rect l="0" t="0" r="r" b="b"/>
                <a:pathLst>
                  <a:path w="8" h="8">
                    <a:moveTo>
                      <a:pt x="2" y="8"/>
                    </a:moveTo>
                    <a:lnTo>
                      <a:pt x="2" y="8"/>
                    </a:lnTo>
                    <a:lnTo>
                      <a:pt x="6" y="8"/>
                    </a:lnTo>
                    <a:lnTo>
                      <a:pt x="8" y="6"/>
                    </a:lnTo>
                    <a:lnTo>
                      <a:pt x="8" y="4"/>
                    </a:lnTo>
                    <a:lnTo>
                      <a:pt x="4" y="2"/>
                    </a:lnTo>
                    <a:lnTo>
                      <a:pt x="4" y="2"/>
                    </a:lnTo>
                    <a:lnTo>
                      <a:pt x="2" y="0"/>
                    </a:lnTo>
                    <a:lnTo>
                      <a:pt x="0" y="4"/>
                    </a:lnTo>
                    <a:lnTo>
                      <a:pt x="0" y="6"/>
                    </a:lnTo>
                    <a:lnTo>
                      <a:pt x="2" y="8"/>
                    </a:lnTo>
                    <a:lnTo>
                      <a:pt x="2" y="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14" name="Freeform 6060"/>
              <p:cNvSpPr>
                <a:spLocks/>
              </p:cNvSpPr>
              <p:nvPr/>
            </p:nvSpPr>
            <p:spPr bwMode="auto">
              <a:xfrm>
                <a:off x="2839720" y="3451543"/>
                <a:ext cx="3810" cy="7620"/>
              </a:xfrm>
              <a:custGeom>
                <a:avLst/>
                <a:gdLst/>
                <a:ahLst/>
                <a:cxnLst>
                  <a:cxn ang="0">
                    <a:pos x="4" y="0"/>
                  </a:cxn>
                  <a:cxn ang="0">
                    <a:pos x="4" y="0"/>
                  </a:cxn>
                  <a:cxn ang="0">
                    <a:pos x="2" y="0"/>
                  </a:cxn>
                  <a:cxn ang="0">
                    <a:pos x="0" y="2"/>
                  </a:cxn>
                  <a:cxn ang="0">
                    <a:pos x="0" y="8"/>
                  </a:cxn>
                  <a:cxn ang="0">
                    <a:pos x="2" y="12"/>
                  </a:cxn>
                  <a:cxn ang="0">
                    <a:pos x="2" y="12"/>
                  </a:cxn>
                  <a:cxn ang="0">
                    <a:pos x="4" y="12"/>
                  </a:cxn>
                  <a:cxn ang="0">
                    <a:pos x="6" y="8"/>
                  </a:cxn>
                  <a:cxn ang="0">
                    <a:pos x="6" y="2"/>
                  </a:cxn>
                  <a:cxn ang="0">
                    <a:pos x="4" y="0"/>
                  </a:cxn>
                  <a:cxn ang="0">
                    <a:pos x="4" y="0"/>
                  </a:cxn>
                </a:cxnLst>
                <a:rect l="0" t="0" r="r" b="b"/>
                <a:pathLst>
                  <a:path w="6" h="12">
                    <a:moveTo>
                      <a:pt x="4" y="0"/>
                    </a:moveTo>
                    <a:lnTo>
                      <a:pt x="4" y="0"/>
                    </a:lnTo>
                    <a:lnTo>
                      <a:pt x="2" y="0"/>
                    </a:lnTo>
                    <a:lnTo>
                      <a:pt x="0" y="2"/>
                    </a:lnTo>
                    <a:lnTo>
                      <a:pt x="0" y="8"/>
                    </a:lnTo>
                    <a:lnTo>
                      <a:pt x="2" y="12"/>
                    </a:lnTo>
                    <a:lnTo>
                      <a:pt x="2" y="12"/>
                    </a:lnTo>
                    <a:lnTo>
                      <a:pt x="4" y="12"/>
                    </a:lnTo>
                    <a:lnTo>
                      <a:pt x="6" y="8"/>
                    </a:lnTo>
                    <a:lnTo>
                      <a:pt x="6" y="2"/>
                    </a:lnTo>
                    <a:lnTo>
                      <a:pt x="4" y="0"/>
                    </a:lnTo>
                    <a:lnTo>
                      <a:pt x="4"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15" name="Freeform 6061"/>
              <p:cNvSpPr>
                <a:spLocks/>
              </p:cNvSpPr>
              <p:nvPr/>
            </p:nvSpPr>
            <p:spPr bwMode="auto">
              <a:xfrm>
                <a:off x="2840990" y="3404553"/>
                <a:ext cx="11430" cy="15240"/>
              </a:xfrm>
              <a:custGeom>
                <a:avLst/>
                <a:gdLst/>
                <a:ahLst/>
                <a:cxnLst>
                  <a:cxn ang="0">
                    <a:pos x="10" y="20"/>
                  </a:cxn>
                  <a:cxn ang="0">
                    <a:pos x="10" y="20"/>
                  </a:cxn>
                  <a:cxn ang="0">
                    <a:pos x="12" y="22"/>
                  </a:cxn>
                  <a:cxn ang="0">
                    <a:pos x="14" y="22"/>
                  </a:cxn>
                  <a:cxn ang="0">
                    <a:pos x="14" y="24"/>
                  </a:cxn>
                  <a:cxn ang="0">
                    <a:pos x="16" y="24"/>
                  </a:cxn>
                  <a:cxn ang="0">
                    <a:pos x="16" y="24"/>
                  </a:cxn>
                  <a:cxn ang="0">
                    <a:pos x="18" y="22"/>
                  </a:cxn>
                  <a:cxn ang="0">
                    <a:pos x="18" y="16"/>
                  </a:cxn>
                  <a:cxn ang="0">
                    <a:pos x="14" y="10"/>
                  </a:cxn>
                  <a:cxn ang="0">
                    <a:pos x="10" y="4"/>
                  </a:cxn>
                  <a:cxn ang="0">
                    <a:pos x="10" y="4"/>
                  </a:cxn>
                  <a:cxn ang="0">
                    <a:pos x="6" y="0"/>
                  </a:cxn>
                  <a:cxn ang="0">
                    <a:pos x="2" y="0"/>
                  </a:cxn>
                  <a:cxn ang="0">
                    <a:pos x="0" y="2"/>
                  </a:cxn>
                  <a:cxn ang="0">
                    <a:pos x="2" y="6"/>
                  </a:cxn>
                  <a:cxn ang="0">
                    <a:pos x="2" y="6"/>
                  </a:cxn>
                  <a:cxn ang="0">
                    <a:pos x="4" y="12"/>
                  </a:cxn>
                  <a:cxn ang="0">
                    <a:pos x="4" y="16"/>
                  </a:cxn>
                  <a:cxn ang="0">
                    <a:pos x="6" y="18"/>
                  </a:cxn>
                  <a:cxn ang="0">
                    <a:pos x="10" y="20"/>
                  </a:cxn>
                  <a:cxn ang="0">
                    <a:pos x="10" y="20"/>
                  </a:cxn>
                </a:cxnLst>
                <a:rect l="0" t="0" r="r" b="b"/>
                <a:pathLst>
                  <a:path w="18" h="24">
                    <a:moveTo>
                      <a:pt x="10" y="20"/>
                    </a:moveTo>
                    <a:lnTo>
                      <a:pt x="10" y="20"/>
                    </a:lnTo>
                    <a:lnTo>
                      <a:pt x="12" y="22"/>
                    </a:lnTo>
                    <a:lnTo>
                      <a:pt x="14" y="22"/>
                    </a:lnTo>
                    <a:lnTo>
                      <a:pt x="14" y="24"/>
                    </a:lnTo>
                    <a:lnTo>
                      <a:pt x="16" y="24"/>
                    </a:lnTo>
                    <a:lnTo>
                      <a:pt x="16" y="24"/>
                    </a:lnTo>
                    <a:lnTo>
                      <a:pt x="18" y="22"/>
                    </a:lnTo>
                    <a:lnTo>
                      <a:pt x="18" y="16"/>
                    </a:lnTo>
                    <a:lnTo>
                      <a:pt x="14" y="10"/>
                    </a:lnTo>
                    <a:lnTo>
                      <a:pt x="10" y="4"/>
                    </a:lnTo>
                    <a:lnTo>
                      <a:pt x="10" y="4"/>
                    </a:lnTo>
                    <a:lnTo>
                      <a:pt x="6" y="0"/>
                    </a:lnTo>
                    <a:lnTo>
                      <a:pt x="2" y="0"/>
                    </a:lnTo>
                    <a:lnTo>
                      <a:pt x="0" y="2"/>
                    </a:lnTo>
                    <a:lnTo>
                      <a:pt x="2" y="6"/>
                    </a:lnTo>
                    <a:lnTo>
                      <a:pt x="2" y="6"/>
                    </a:lnTo>
                    <a:lnTo>
                      <a:pt x="4" y="12"/>
                    </a:lnTo>
                    <a:lnTo>
                      <a:pt x="4" y="16"/>
                    </a:lnTo>
                    <a:lnTo>
                      <a:pt x="6" y="18"/>
                    </a:lnTo>
                    <a:lnTo>
                      <a:pt x="10" y="20"/>
                    </a:lnTo>
                    <a:lnTo>
                      <a:pt x="10" y="2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16" name="Freeform 6062"/>
              <p:cNvSpPr>
                <a:spLocks/>
              </p:cNvSpPr>
              <p:nvPr/>
            </p:nvSpPr>
            <p:spPr bwMode="auto">
              <a:xfrm>
                <a:off x="2827020" y="3487103"/>
                <a:ext cx="5080" cy="7620"/>
              </a:xfrm>
              <a:custGeom>
                <a:avLst/>
                <a:gdLst/>
                <a:ahLst/>
                <a:cxnLst>
                  <a:cxn ang="0">
                    <a:pos x="4" y="0"/>
                  </a:cxn>
                  <a:cxn ang="0">
                    <a:pos x="4" y="0"/>
                  </a:cxn>
                  <a:cxn ang="0">
                    <a:pos x="2" y="2"/>
                  </a:cxn>
                  <a:cxn ang="0">
                    <a:pos x="0" y="6"/>
                  </a:cxn>
                  <a:cxn ang="0">
                    <a:pos x="0" y="10"/>
                  </a:cxn>
                  <a:cxn ang="0">
                    <a:pos x="4" y="12"/>
                  </a:cxn>
                  <a:cxn ang="0">
                    <a:pos x="4" y="12"/>
                  </a:cxn>
                  <a:cxn ang="0">
                    <a:pos x="6" y="10"/>
                  </a:cxn>
                  <a:cxn ang="0">
                    <a:pos x="8" y="6"/>
                  </a:cxn>
                  <a:cxn ang="0">
                    <a:pos x="6" y="2"/>
                  </a:cxn>
                  <a:cxn ang="0">
                    <a:pos x="4" y="0"/>
                  </a:cxn>
                  <a:cxn ang="0">
                    <a:pos x="4" y="0"/>
                  </a:cxn>
                </a:cxnLst>
                <a:rect l="0" t="0" r="r" b="b"/>
                <a:pathLst>
                  <a:path w="8" h="12">
                    <a:moveTo>
                      <a:pt x="4" y="0"/>
                    </a:moveTo>
                    <a:lnTo>
                      <a:pt x="4" y="0"/>
                    </a:lnTo>
                    <a:lnTo>
                      <a:pt x="2" y="2"/>
                    </a:lnTo>
                    <a:lnTo>
                      <a:pt x="0" y="6"/>
                    </a:lnTo>
                    <a:lnTo>
                      <a:pt x="0" y="10"/>
                    </a:lnTo>
                    <a:lnTo>
                      <a:pt x="4" y="12"/>
                    </a:lnTo>
                    <a:lnTo>
                      <a:pt x="4" y="12"/>
                    </a:lnTo>
                    <a:lnTo>
                      <a:pt x="6" y="10"/>
                    </a:lnTo>
                    <a:lnTo>
                      <a:pt x="8" y="6"/>
                    </a:lnTo>
                    <a:lnTo>
                      <a:pt x="6" y="2"/>
                    </a:lnTo>
                    <a:lnTo>
                      <a:pt x="4" y="0"/>
                    </a:lnTo>
                    <a:lnTo>
                      <a:pt x="4"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17" name="Freeform 6063"/>
              <p:cNvSpPr>
                <a:spLocks/>
              </p:cNvSpPr>
              <p:nvPr/>
            </p:nvSpPr>
            <p:spPr bwMode="auto">
              <a:xfrm>
                <a:off x="2838450" y="3368993"/>
                <a:ext cx="2540" cy="3810"/>
              </a:xfrm>
              <a:custGeom>
                <a:avLst/>
                <a:gdLst/>
                <a:ahLst/>
                <a:cxnLst>
                  <a:cxn ang="0">
                    <a:pos x="4" y="6"/>
                  </a:cxn>
                  <a:cxn ang="0">
                    <a:pos x="4" y="6"/>
                  </a:cxn>
                  <a:cxn ang="0">
                    <a:pos x="4" y="6"/>
                  </a:cxn>
                  <a:cxn ang="0">
                    <a:pos x="4" y="4"/>
                  </a:cxn>
                  <a:cxn ang="0">
                    <a:pos x="2" y="2"/>
                  </a:cxn>
                  <a:cxn ang="0">
                    <a:pos x="2" y="0"/>
                  </a:cxn>
                  <a:cxn ang="0">
                    <a:pos x="2" y="0"/>
                  </a:cxn>
                  <a:cxn ang="0">
                    <a:pos x="0" y="2"/>
                  </a:cxn>
                  <a:cxn ang="0">
                    <a:pos x="0" y="4"/>
                  </a:cxn>
                  <a:cxn ang="0">
                    <a:pos x="0" y="6"/>
                  </a:cxn>
                  <a:cxn ang="0">
                    <a:pos x="4" y="6"/>
                  </a:cxn>
                  <a:cxn ang="0">
                    <a:pos x="4" y="6"/>
                  </a:cxn>
                </a:cxnLst>
                <a:rect l="0" t="0" r="r" b="b"/>
                <a:pathLst>
                  <a:path w="4" h="6">
                    <a:moveTo>
                      <a:pt x="4" y="6"/>
                    </a:moveTo>
                    <a:lnTo>
                      <a:pt x="4" y="6"/>
                    </a:lnTo>
                    <a:lnTo>
                      <a:pt x="4" y="6"/>
                    </a:lnTo>
                    <a:lnTo>
                      <a:pt x="4" y="4"/>
                    </a:lnTo>
                    <a:lnTo>
                      <a:pt x="2" y="2"/>
                    </a:lnTo>
                    <a:lnTo>
                      <a:pt x="2" y="0"/>
                    </a:lnTo>
                    <a:lnTo>
                      <a:pt x="2" y="0"/>
                    </a:lnTo>
                    <a:lnTo>
                      <a:pt x="0" y="2"/>
                    </a:lnTo>
                    <a:lnTo>
                      <a:pt x="0" y="4"/>
                    </a:lnTo>
                    <a:lnTo>
                      <a:pt x="0" y="6"/>
                    </a:lnTo>
                    <a:lnTo>
                      <a:pt x="4" y="6"/>
                    </a:lnTo>
                    <a:lnTo>
                      <a:pt x="4" y="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18" name="Freeform 6064"/>
              <p:cNvSpPr>
                <a:spLocks/>
              </p:cNvSpPr>
              <p:nvPr/>
            </p:nvSpPr>
            <p:spPr bwMode="auto">
              <a:xfrm>
                <a:off x="2823210" y="3530283"/>
                <a:ext cx="26670" cy="25400"/>
              </a:xfrm>
              <a:custGeom>
                <a:avLst/>
                <a:gdLst/>
                <a:ahLst/>
                <a:cxnLst>
                  <a:cxn ang="0">
                    <a:pos x="18" y="4"/>
                  </a:cxn>
                  <a:cxn ang="0">
                    <a:pos x="18" y="4"/>
                  </a:cxn>
                  <a:cxn ang="0">
                    <a:pos x="10" y="6"/>
                  </a:cxn>
                  <a:cxn ang="0">
                    <a:pos x="10" y="6"/>
                  </a:cxn>
                  <a:cxn ang="0">
                    <a:pos x="10" y="8"/>
                  </a:cxn>
                  <a:cxn ang="0">
                    <a:pos x="16" y="12"/>
                  </a:cxn>
                  <a:cxn ang="0">
                    <a:pos x="16" y="16"/>
                  </a:cxn>
                  <a:cxn ang="0">
                    <a:pos x="18" y="18"/>
                  </a:cxn>
                  <a:cxn ang="0">
                    <a:pos x="18" y="18"/>
                  </a:cxn>
                  <a:cxn ang="0">
                    <a:pos x="18" y="24"/>
                  </a:cxn>
                  <a:cxn ang="0">
                    <a:pos x="16" y="28"/>
                  </a:cxn>
                  <a:cxn ang="0">
                    <a:pos x="4" y="34"/>
                  </a:cxn>
                  <a:cxn ang="0">
                    <a:pos x="4" y="34"/>
                  </a:cxn>
                  <a:cxn ang="0">
                    <a:pos x="0" y="38"/>
                  </a:cxn>
                  <a:cxn ang="0">
                    <a:pos x="0" y="40"/>
                  </a:cxn>
                  <a:cxn ang="0">
                    <a:pos x="2" y="40"/>
                  </a:cxn>
                  <a:cxn ang="0">
                    <a:pos x="22" y="40"/>
                  </a:cxn>
                  <a:cxn ang="0">
                    <a:pos x="22" y="40"/>
                  </a:cxn>
                  <a:cxn ang="0">
                    <a:pos x="30" y="38"/>
                  </a:cxn>
                  <a:cxn ang="0">
                    <a:pos x="36" y="34"/>
                  </a:cxn>
                  <a:cxn ang="0">
                    <a:pos x="38" y="30"/>
                  </a:cxn>
                  <a:cxn ang="0">
                    <a:pos x="38" y="26"/>
                  </a:cxn>
                  <a:cxn ang="0">
                    <a:pos x="36" y="14"/>
                  </a:cxn>
                  <a:cxn ang="0">
                    <a:pos x="36" y="10"/>
                  </a:cxn>
                  <a:cxn ang="0">
                    <a:pos x="38" y="6"/>
                  </a:cxn>
                  <a:cxn ang="0">
                    <a:pos x="38" y="6"/>
                  </a:cxn>
                  <a:cxn ang="0">
                    <a:pos x="42" y="2"/>
                  </a:cxn>
                  <a:cxn ang="0">
                    <a:pos x="38" y="0"/>
                  </a:cxn>
                  <a:cxn ang="0">
                    <a:pos x="18" y="4"/>
                  </a:cxn>
                  <a:cxn ang="0">
                    <a:pos x="18" y="4"/>
                  </a:cxn>
                </a:cxnLst>
                <a:rect l="0" t="0" r="r" b="b"/>
                <a:pathLst>
                  <a:path w="42" h="40">
                    <a:moveTo>
                      <a:pt x="18" y="4"/>
                    </a:moveTo>
                    <a:lnTo>
                      <a:pt x="18" y="4"/>
                    </a:lnTo>
                    <a:lnTo>
                      <a:pt x="10" y="6"/>
                    </a:lnTo>
                    <a:lnTo>
                      <a:pt x="10" y="6"/>
                    </a:lnTo>
                    <a:lnTo>
                      <a:pt x="10" y="8"/>
                    </a:lnTo>
                    <a:lnTo>
                      <a:pt x="16" y="12"/>
                    </a:lnTo>
                    <a:lnTo>
                      <a:pt x="16" y="16"/>
                    </a:lnTo>
                    <a:lnTo>
                      <a:pt x="18" y="18"/>
                    </a:lnTo>
                    <a:lnTo>
                      <a:pt x="18" y="18"/>
                    </a:lnTo>
                    <a:lnTo>
                      <a:pt x="18" y="24"/>
                    </a:lnTo>
                    <a:lnTo>
                      <a:pt x="16" y="28"/>
                    </a:lnTo>
                    <a:lnTo>
                      <a:pt x="4" y="34"/>
                    </a:lnTo>
                    <a:lnTo>
                      <a:pt x="4" y="34"/>
                    </a:lnTo>
                    <a:lnTo>
                      <a:pt x="0" y="38"/>
                    </a:lnTo>
                    <a:lnTo>
                      <a:pt x="0" y="40"/>
                    </a:lnTo>
                    <a:lnTo>
                      <a:pt x="2" y="40"/>
                    </a:lnTo>
                    <a:lnTo>
                      <a:pt x="22" y="40"/>
                    </a:lnTo>
                    <a:lnTo>
                      <a:pt x="22" y="40"/>
                    </a:lnTo>
                    <a:lnTo>
                      <a:pt x="30" y="38"/>
                    </a:lnTo>
                    <a:lnTo>
                      <a:pt x="36" y="34"/>
                    </a:lnTo>
                    <a:lnTo>
                      <a:pt x="38" y="30"/>
                    </a:lnTo>
                    <a:lnTo>
                      <a:pt x="38" y="26"/>
                    </a:lnTo>
                    <a:lnTo>
                      <a:pt x="36" y="14"/>
                    </a:lnTo>
                    <a:lnTo>
                      <a:pt x="36" y="10"/>
                    </a:lnTo>
                    <a:lnTo>
                      <a:pt x="38" y="6"/>
                    </a:lnTo>
                    <a:lnTo>
                      <a:pt x="38" y="6"/>
                    </a:lnTo>
                    <a:lnTo>
                      <a:pt x="42" y="2"/>
                    </a:lnTo>
                    <a:lnTo>
                      <a:pt x="38" y="0"/>
                    </a:lnTo>
                    <a:lnTo>
                      <a:pt x="18" y="4"/>
                    </a:lnTo>
                    <a:lnTo>
                      <a:pt x="18" y="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19" name="Freeform 6065"/>
              <p:cNvSpPr>
                <a:spLocks/>
              </p:cNvSpPr>
              <p:nvPr/>
            </p:nvSpPr>
            <p:spPr bwMode="auto">
              <a:xfrm>
                <a:off x="2824480" y="3314383"/>
                <a:ext cx="3810" cy="6350"/>
              </a:xfrm>
              <a:custGeom>
                <a:avLst/>
                <a:gdLst/>
                <a:ahLst/>
                <a:cxnLst>
                  <a:cxn ang="0">
                    <a:pos x="2" y="10"/>
                  </a:cxn>
                  <a:cxn ang="0">
                    <a:pos x="2" y="10"/>
                  </a:cxn>
                  <a:cxn ang="0">
                    <a:pos x="4" y="10"/>
                  </a:cxn>
                  <a:cxn ang="0">
                    <a:pos x="6" y="6"/>
                  </a:cxn>
                  <a:cxn ang="0">
                    <a:pos x="6" y="4"/>
                  </a:cxn>
                  <a:cxn ang="0">
                    <a:pos x="4" y="0"/>
                  </a:cxn>
                  <a:cxn ang="0">
                    <a:pos x="4" y="0"/>
                  </a:cxn>
                  <a:cxn ang="0">
                    <a:pos x="2" y="0"/>
                  </a:cxn>
                  <a:cxn ang="0">
                    <a:pos x="0" y="4"/>
                  </a:cxn>
                  <a:cxn ang="0">
                    <a:pos x="0" y="6"/>
                  </a:cxn>
                  <a:cxn ang="0">
                    <a:pos x="2" y="10"/>
                  </a:cxn>
                  <a:cxn ang="0">
                    <a:pos x="2" y="10"/>
                  </a:cxn>
                </a:cxnLst>
                <a:rect l="0" t="0" r="r" b="b"/>
                <a:pathLst>
                  <a:path w="6" h="10">
                    <a:moveTo>
                      <a:pt x="2" y="10"/>
                    </a:moveTo>
                    <a:lnTo>
                      <a:pt x="2" y="10"/>
                    </a:lnTo>
                    <a:lnTo>
                      <a:pt x="4" y="10"/>
                    </a:lnTo>
                    <a:lnTo>
                      <a:pt x="6" y="6"/>
                    </a:lnTo>
                    <a:lnTo>
                      <a:pt x="6" y="4"/>
                    </a:lnTo>
                    <a:lnTo>
                      <a:pt x="4" y="0"/>
                    </a:lnTo>
                    <a:lnTo>
                      <a:pt x="4" y="0"/>
                    </a:lnTo>
                    <a:lnTo>
                      <a:pt x="2" y="0"/>
                    </a:lnTo>
                    <a:lnTo>
                      <a:pt x="0" y="4"/>
                    </a:lnTo>
                    <a:lnTo>
                      <a:pt x="0" y="6"/>
                    </a:lnTo>
                    <a:lnTo>
                      <a:pt x="2" y="10"/>
                    </a:lnTo>
                    <a:lnTo>
                      <a:pt x="2" y="1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20" name="Freeform 6066"/>
              <p:cNvSpPr>
                <a:spLocks/>
              </p:cNvSpPr>
              <p:nvPr/>
            </p:nvSpPr>
            <p:spPr bwMode="auto">
              <a:xfrm>
                <a:off x="2635250" y="3483293"/>
                <a:ext cx="11430" cy="11430"/>
              </a:xfrm>
              <a:custGeom>
                <a:avLst/>
                <a:gdLst/>
                <a:ahLst/>
                <a:cxnLst>
                  <a:cxn ang="0">
                    <a:pos x="2" y="0"/>
                  </a:cxn>
                  <a:cxn ang="0">
                    <a:pos x="2" y="0"/>
                  </a:cxn>
                  <a:cxn ang="0">
                    <a:pos x="0" y="0"/>
                  </a:cxn>
                  <a:cxn ang="0">
                    <a:pos x="0" y="4"/>
                  </a:cxn>
                  <a:cxn ang="0">
                    <a:pos x="4" y="8"/>
                  </a:cxn>
                  <a:cxn ang="0">
                    <a:pos x="10" y="14"/>
                  </a:cxn>
                  <a:cxn ang="0">
                    <a:pos x="10" y="14"/>
                  </a:cxn>
                  <a:cxn ang="0">
                    <a:pos x="16" y="18"/>
                  </a:cxn>
                  <a:cxn ang="0">
                    <a:pos x="18" y="18"/>
                  </a:cxn>
                  <a:cxn ang="0">
                    <a:pos x="18" y="16"/>
                  </a:cxn>
                  <a:cxn ang="0">
                    <a:pos x="16" y="12"/>
                  </a:cxn>
                  <a:cxn ang="0">
                    <a:pos x="12" y="8"/>
                  </a:cxn>
                  <a:cxn ang="0">
                    <a:pos x="12" y="8"/>
                  </a:cxn>
                  <a:cxn ang="0">
                    <a:pos x="8" y="8"/>
                  </a:cxn>
                  <a:cxn ang="0">
                    <a:pos x="8" y="6"/>
                  </a:cxn>
                  <a:cxn ang="0">
                    <a:pos x="6" y="2"/>
                  </a:cxn>
                  <a:cxn ang="0">
                    <a:pos x="2" y="0"/>
                  </a:cxn>
                  <a:cxn ang="0">
                    <a:pos x="2" y="0"/>
                  </a:cxn>
                </a:cxnLst>
                <a:rect l="0" t="0" r="r" b="b"/>
                <a:pathLst>
                  <a:path w="18" h="18">
                    <a:moveTo>
                      <a:pt x="2" y="0"/>
                    </a:moveTo>
                    <a:lnTo>
                      <a:pt x="2" y="0"/>
                    </a:lnTo>
                    <a:lnTo>
                      <a:pt x="0" y="0"/>
                    </a:lnTo>
                    <a:lnTo>
                      <a:pt x="0" y="4"/>
                    </a:lnTo>
                    <a:lnTo>
                      <a:pt x="4" y="8"/>
                    </a:lnTo>
                    <a:lnTo>
                      <a:pt x="10" y="14"/>
                    </a:lnTo>
                    <a:lnTo>
                      <a:pt x="10" y="14"/>
                    </a:lnTo>
                    <a:lnTo>
                      <a:pt x="16" y="18"/>
                    </a:lnTo>
                    <a:lnTo>
                      <a:pt x="18" y="18"/>
                    </a:lnTo>
                    <a:lnTo>
                      <a:pt x="18" y="16"/>
                    </a:lnTo>
                    <a:lnTo>
                      <a:pt x="16" y="12"/>
                    </a:lnTo>
                    <a:lnTo>
                      <a:pt x="12" y="8"/>
                    </a:lnTo>
                    <a:lnTo>
                      <a:pt x="12" y="8"/>
                    </a:lnTo>
                    <a:lnTo>
                      <a:pt x="8" y="8"/>
                    </a:lnTo>
                    <a:lnTo>
                      <a:pt x="8" y="6"/>
                    </a:lnTo>
                    <a:lnTo>
                      <a:pt x="6" y="2"/>
                    </a:lnTo>
                    <a:lnTo>
                      <a:pt x="2" y="0"/>
                    </a:lnTo>
                    <a:lnTo>
                      <a:pt x="2"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21" name="Freeform 6067"/>
              <p:cNvSpPr>
                <a:spLocks/>
              </p:cNvSpPr>
              <p:nvPr/>
            </p:nvSpPr>
            <p:spPr bwMode="auto">
              <a:xfrm>
                <a:off x="2688590" y="3290253"/>
                <a:ext cx="40640" cy="17780"/>
              </a:xfrm>
              <a:custGeom>
                <a:avLst/>
                <a:gdLst/>
                <a:ahLst/>
                <a:cxnLst>
                  <a:cxn ang="0">
                    <a:pos x="42" y="2"/>
                  </a:cxn>
                  <a:cxn ang="0">
                    <a:pos x="42" y="2"/>
                  </a:cxn>
                  <a:cxn ang="0">
                    <a:pos x="22" y="0"/>
                  </a:cxn>
                  <a:cxn ang="0">
                    <a:pos x="8" y="0"/>
                  </a:cxn>
                  <a:cxn ang="0">
                    <a:pos x="4" y="2"/>
                  </a:cxn>
                  <a:cxn ang="0">
                    <a:pos x="0" y="6"/>
                  </a:cxn>
                  <a:cxn ang="0">
                    <a:pos x="0" y="12"/>
                  </a:cxn>
                  <a:cxn ang="0">
                    <a:pos x="0" y="18"/>
                  </a:cxn>
                  <a:cxn ang="0">
                    <a:pos x="0" y="18"/>
                  </a:cxn>
                  <a:cxn ang="0">
                    <a:pos x="0" y="24"/>
                  </a:cxn>
                  <a:cxn ang="0">
                    <a:pos x="2" y="28"/>
                  </a:cxn>
                  <a:cxn ang="0">
                    <a:pos x="6" y="28"/>
                  </a:cxn>
                  <a:cxn ang="0">
                    <a:pos x="16" y="28"/>
                  </a:cxn>
                  <a:cxn ang="0">
                    <a:pos x="16" y="28"/>
                  </a:cxn>
                  <a:cxn ang="0">
                    <a:pos x="26" y="26"/>
                  </a:cxn>
                  <a:cxn ang="0">
                    <a:pos x="32" y="28"/>
                  </a:cxn>
                  <a:cxn ang="0">
                    <a:pos x="38" y="28"/>
                  </a:cxn>
                  <a:cxn ang="0">
                    <a:pos x="48" y="26"/>
                  </a:cxn>
                  <a:cxn ang="0">
                    <a:pos x="48" y="26"/>
                  </a:cxn>
                  <a:cxn ang="0">
                    <a:pos x="58" y="20"/>
                  </a:cxn>
                  <a:cxn ang="0">
                    <a:pos x="62" y="16"/>
                  </a:cxn>
                  <a:cxn ang="0">
                    <a:pos x="64" y="14"/>
                  </a:cxn>
                  <a:cxn ang="0">
                    <a:pos x="62" y="10"/>
                  </a:cxn>
                  <a:cxn ang="0">
                    <a:pos x="58" y="6"/>
                  </a:cxn>
                  <a:cxn ang="0">
                    <a:pos x="52" y="4"/>
                  </a:cxn>
                  <a:cxn ang="0">
                    <a:pos x="42" y="2"/>
                  </a:cxn>
                  <a:cxn ang="0">
                    <a:pos x="42" y="2"/>
                  </a:cxn>
                </a:cxnLst>
                <a:rect l="0" t="0" r="r" b="b"/>
                <a:pathLst>
                  <a:path w="64" h="28">
                    <a:moveTo>
                      <a:pt x="42" y="2"/>
                    </a:moveTo>
                    <a:lnTo>
                      <a:pt x="42" y="2"/>
                    </a:lnTo>
                    <a:lnTo>
                      <a:pt x="22" y="0"/>
                    </a:lnTo>
                    <a:lnTo>
                      <a:pt x="8" y="0"/>
                    </a:lnTo>
                    <a:lnTo>
                      <a:pt x="4" y="2"/>
                    </a:lnTo>
                    <a:lnTo>
                      <a:pt x="0" y="6"/>
                    </a:lnTo>
                    <a:lnTo>
                      <a:pt x="0" y="12"/>
                    </a:lnTo>
                    <a:lnTo>
                      <a:pt x="0" y="18"/>
                    </a:lnTo>
                    <a:lnTo>
                      <a:pt x="0" y="18"/>
                    </a:lnTo>
                    <a:lnTo>
                      <a:pt x="0" y="24"/>
                    </a:lnTo>
                    <a:lnTo>
                      <a:pt x="2" y="28"/>
                    </a:lnTo>
                    <a:lnTo>
                      <a:pt x="6" y="28"/>
                    </a:lnTo>
                    <a:lnTo>
                      <a:pt x="16" y="28"/>
                    </a:lnTo>
                    <a:lnTo>
                      <a:pt x="16" y="28"/>
                    </a:lnTo>
                    <a:lnTo>
                      <a:pt x="26" y="26"/>
                    </a:lnTo>
                    <a:lnTo>
                      <a:pt x="32" y="28"/>
                    </a:lnTo>
                    <a:lnTo>
                      <a:pt x="38" y="28"/>
                    </a:lnTo>
                    <a:lnTo>
                      <a:pt x="48" y="26"/>
                    </a:lnTo>
                    <a:lnTo>
                      <a:pt x="48" y="26"/>
                    </a:lnTo>
                    <a:lnTo>
                      <a:pt x="58" y="20"/>
                    </a:lnTo>
                    <a:lnTo>
                      <a:pt x="62" y="16"/>
                    </a:lnTo>
                    <a:lnTo>
                      <a:pt x="64" y="14"/>
                    </a:lnTo>
                    <a:lnTo>
                      <a:pt x="62" y="10"/>
                    </a:lnTo>
                    <a:lnTo>
                      <a:pt x="58" y="6"/>
                    </a:lnTo>
                    <a:lnTo>
                      <a:pt x="52" y="4"/>
                    </a:lnTo>
                    <a:lnTo>
                      <a:pt x="42" y="2"/>
                    </a:lnTo>
                    <a:lnTo>
                      <a:pt x="42" y="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22" name="Freeform 6068"/>
              <p:cNvSpPr>
                <a:spLocks/>
              </p:cNvSpPr>
              <p:nvPr/>
            </p:nvSpPr>
            <p:spPr bwMode="auto">
              <a:xfrm>
                <a:off x="2500630" y="3244533"/>
                <a:ext cx="157480" cy="69850"/>
              </a:xfrm>
              <a:custGeom>
                <a:avLst/>
                <a:gdLst/>
                <a:ahLst/>
                <a:cxnLst>
                  <a:cxn ang="0">
                    <a:pos x="234" y="50"/>
                  </a:cxn>
                  <a:cxn ang="0">
                    <a:pos x="222" y="46"/>
                  </a:cxn>
                  <a:cxn ang="0">
                    <a:pos x="204" y="42"/>
                  </a:cxn>
                  <a:cxn ang="0">
                    <a:pos x="210" y="38"/>
                  </a:cxn>
                  <a:cxn ang="0">
                    <a:pos x="218" y="34"/>
                  </a:cxn>
                  <a:cxn ang="0">
                    <a:pos x="200" y="32"/>
                  </a:cxn>
                  <a:cxn ang="0">
                    <a:pos x="190" y="30"/>
                  </a:cxn>
                  <a:cxn ang="0">
                    <a:pos x="184" y="16"/>
                  </a:cxn>
                  <a:cxn ang="0">
                    <a:pos x="178" y="14"/>
                  </a:cxn>
                  <a:cxn ang="0">
                    <a:pos x="158" y="8"/>
                  </a:cxn>
                  <a:cxn ang="0">
                    <a:pos x="138" y="2"/>
                  </a:cxn>
                  <a:cxn ang="0">
                    <a:pos x="132" y="4"/>
                  </a:cxn>
                  <a:cxn ang="0">
                    <a:pos x="114" y="6"/>
                  </a:cxn>
                  <a:cxn ang="0">
                    <a:pos x="104" y="10"/>
                  </a:cxn>
                  <a:cxn ang="0">
                    <a:pos x="84" y="6"/>
                  </a:cxn>
                  <a:cxn ang="0">
                    <a:pos x="60" y="0"/>
                  </a:cxn>
                  <a:cxn ang="0">
                    <a:pos x="42" y="8"/>
                  </a:cxn>
                  <a:cxn ang="0">
                    <a:pos x="46" y="16"/>
                  </a:cxn>
                  <a:cxn ang="0">
                    <a:pos x="68" y="20"/>
                  </a:cxn>
                  <a:cxn ang="0">
                    <a:pos x="72" y="34"/>
                  </a:cxn>
                  <a:cxn ang="0">
                    <a:pos x="74" y="50"/>
                  </a:cxn>
                  <a:cxn ang="0">
                    <a:pos x="90" y="66"/>
                  </a:cxn>
                  <a:cxn ang="0">
                    <a:pos x="82" y="70"/>
                  </a:cxn>
                  <a:cxn ang="0">
                    <a:pos x="68" y="74"/>
                  </a:cxn>
                  <a:cxn ang="0">
                    <a:pos x="24" y="66"/>
                  </a:cxn>
                  <a:cxn ang="0">
                    <a:pos x="4" y="68"/>
                  </a:cxn>
                  <a:cxn ang="0">
                    <a:pos x="0" y="76"/>
                  </a:cxn>
                  <a:cxn ang="0">
                    <a:pos x="4" y="82"/>
                  </a:cxn>
                  <a:cxn ang="0">
                    <a:pos x="24" y="92"/>
                  </a:cxn>
                  <a:cxn ang="0">
                    <a:pos x="30" y="96"/>
                  </a:cxn>
                  <a:cxn ang="0">
                    <a:pos x="38" y="86"/>
                  </a:cxn>
                  <a:cxn ang="0">
                    <a:pos x="58" y="90"/>
                  </a:cxn>
                  <a:cxn ang="0">
                    <a:pos x="82" y="90"/>
                  </a:cxn>
                  <a:cxn ang="0">
                    <a:pos x="102" y="90"/>
                  </a:cxn>
                  <a:cxn ang="0">
                    <a:pos x="116" y="102"/>
                  </a:cxn>
                  <a:cxn ang="0">
                    <a:pos x="126" y="110"/>
                  </a:cxn>
                  <a:cxn ang="0">
                    <a:pos x="138" y="96"/>
                  </a:cxn>
                  <a:cxn ang="0">
                    <a:pos x="150" y="78"/>
                  </a:cxn>
                  <a:cxn ang="0">
                    <a:pos x="158" y="80"/>
                  </a:cxn>
                  <a:cxn ang="0">
                    <a:pos x="166" y="88"/>
                  </a:cxn>
                  <a:cxn ang="0">
                    <a:pos x="180" y="80"/>
                  </a:cxn>
                  <a:cxn ang="0">
                    <a:pos x="208" y="74"/>
                  </a:cxn>
                  <a:cxn ang="0">
                    <a:pos x="230" y="82"/>
                  </a:cxn>
                  <a:cxn ang="0">
                    <a:pos x="242" y="82"/>
                  </a:cxn>
                  <a:cxn ang="0">
                    <a:pos x="248" y="70"/>
                  </a:cxn>
                  <a:cxn ang="0">
                    <a:pos x="244" y="62"/>
                  </a:cxn>
                </a:cxnLst>
                <a:rect l="0" t="0" r="r" b="b"/>
                <a:pathLst>
                  <a:path w="248" h="110">
                    <a:moveTo>
                      <a:pt x="244" y="62"/>
                    </a:moveTo>
                    <a:lnTo>
                      <a:pt x="244" y="62"/>
                    </a:lnTo>
                    <a:lnTo>
                      <a:pt x="234" y="50"/>
                    </a:lnTo>
                    <a:lnTo>
                      <a:pt x="230" y="46"/>
                    </a:lnTo>
                    <a:lnTo>
                      <a:pt x="222" y="46"/>
                    </a:lnTo>
                    <a:lnTo>
                      <a:pt x="222" y="46"/>
                    </a:lnTo>
                    <a:lnTo>
                      <a:pt x="212" y="46"/>
                    </a:lnTo>
                    <a:lnTo>
                      <a:pt x="206" y="44"/>
                    </a:lnTo>
                    <a:lnTo>
                      <a:pt x="204" y="42"/>
                    </a:lnTo>
                    <a:lnTo>
                      <a:pt x="204" y="40"/>
                    </a:lnTo>
                    <a:lnTo>
                      <a:pt x="206" y="40"/>
                    </a:lnTo>
                    <a:lnTo>
                      <a:pt x="210" y="38"/>
                    </a:lnTo>
                    <a:lnTo>
                      <a:pt x="210" y="38"/>
                    </a:lnTo>
                    <a:lnTo>
                      <a:pt x="216" y="36"/>
                    </a:lnTo>
                    <a:lnTo>
                      <a:pt x="218" y="34"/>
                    </a:lnTo>
                    <a:lnTo>
                      <a:pt x="218" y="32"/>
                    </a:lnTo>
                    <a:lnTo>
                      <a:pt x="212" y="30"/>
                    </a:lnTo>
                    <a:lnTo>
                      <a:pt x="200" y="32"/>
                    </a:lnTo>
                    <a:lnTo>
                      <a:pt x="200" y="32"/>
                    </a:lnTo>
                    <a:lnTo>
                      <a:pt x="194" y="32"/>
                    </a:lnTo>
                    <a:lnTo>
                      <a:pt x="190" y="30"/>
                    </a:lnTo>
                    <a:lnTo>
                      <a:pt x="188" y="28"/>
                    </a:lnTo>
                    <a:lnTo>
                      <a:pt x="186" y="24"/>
                    </a:lnTo>
                    <a:lnTo>
                      <a:pt x="184" y="16"/>
                    </a:lnTo>
                    <a:lnTo>
                      <a:pt x="182" y="14"/>
                    </a:lnTo>
                    <a:lnTo>
                      <a:pt x="178" y="14"/>
                    </a:lnTo>
                    <a:lnTo>
                      <a:pt x="178" y="14"/>
                    </a:lnTo>
                    <a:lnTo>
                      <a:pt x="174" y="16"/>
                    </a:lnTo>
                    <a:lnTo>
                      <a:pt x="168" y="14"/>
                    </a:lnTo>
                    <a:lnTo>
                      <a:pt x="158" y="8"/>
                    </a:lnTo>
                    <a:lnTo>
                      <a:pt x="148" y="2"/>
                    </a:lnTo>
                    <a:lnTo>
                      <a:pt x="142" y="2"/>
                    </a:lnTo>
                    <a:lnTo>
                      <a:pt x="138" y="2"/>
                    </a:lnTo>
                    <a:lnTo>
                      <a:pt x="138" y="2"/>
                    </a:lnTo>
                    <a:lnTo>
                      <a:pt x="134" y="4"/>
                    </a:lnTo>
                    <a:lnTo>
                      <a:pt x="132" y="4"/>
                    </a:lnTo>
                    <a:lnTo>
                      <a:pt x="124" y="4"/>
                    </a:lnTo>
                    <a:lnTo>
                      <a:pt x="118" y="4"/>
                    </a:lnTo>
                    <a:lnTo>
                      <a:pt x="114" y="6"/>
                    </a:lnTo>
                    <a:lnTo>
                      <a:pt x="112" y="10"/>
                    </a:lnTo>
                    <a:lnTo>
                      <a:pt x="112" y="10"/>
                    </a:lnTo>
                    <a:lnTo>
                      <a:pt x="104" y="10"/>
                    </a:lnTo>
                    <a:lnTo>
                      <a:pt x="98" y="10"/>
                    </a:lnTo>
                    <a:lnTo>
                      <a:pt x="92" y="10"/>
                    </a:lnTo>
                    <a:lnTo>
                      <a:pt x="84" y="6"/>
                    </a:lnTo>
                    <a:lnTo>
                      <a:pt x="84" y="6"/>
                    </a:lnTo>
                    <a:lnTo>
                      <a:pt x="74" y="2"/>
                    </a:lnTo>
                    <a:lnTo>
                      <a:pt x="60" y="0"/>
                    </a:lnTo>
                    <a:lnTo>
                      <a:pt x="48" y="2"/>
                    </a:lnTo>
                    <a:lnTo>
                      <a:pt x="44" y="4"/>
                    </a:lnTo>
                    <a:lnTo>
                      <a:pt x="42" y="8"/>
                    </a:lnTo>
                    <a:lnTo>
                      <a:pt x="42" y="8"/>
                    </a:lnTo>
                    <a:lnTo>
                      <a:pt x="42" y="14"/>
                    </a:lnTo>
                    <a:lnTo>
                      <a:pt x="46" y="16"/>
                    </a:lnTo>
                    <a:lnTo>
                      <a:pt x="56" y="18"/>
                    </a:lnTo>
                    <a:lnTo>
                      <a:pt x="68" y="20"/>
                    </a:lnTo>
                    <a:lnTo>
                      <a:pt x="68" y="20"/>
                    </a:lnTo>
                    <a:lnTo>
                      <a:pt x="72" y="24"/>
                    </a:lnTo>
                    <a:lnTo>
                      <a:pt x="74" y="26"/>
                    </a:lnTo>
                    <a:lnTo>
                      <a:pt x="72" y="34"/>
                    </a:lnTo>
                    <a:lnTo>
                      <a:pt x="70" y="38"/>
                    </a:lnTo>
                    <a:lnTo>
                      <a:pt x="70" y="42"/>
                    </a:lnTo>
                    <a:lnTo>
                      <a:pt x="74" y="50"/>
                    </a:lnTo>
                    <a:lnTo>
                      <a:pt x="82" y="58"/>
                    </a:lnTo>
                    <a:lnTo>
                      <a:pt x="82" y="58"/>
                    </a:lnTo>
                    <a:lnTo>
                      <a:pt x="90" y="66"/>
                    </a:lnTo>
                    <a:lnTo>
                      <a:pt x="90" y="68"/>
                    </a:lnTo>
                    <a:lnTo>
                      <a:pt x="88" y="68"/>
                    </a:lnTo>
                    <a:lnTo>
                      <a:pt x="82" y="70"/>
                    </a:lnTo>
                    <a:lnTo>
                      <a:pt x="76" y="70"/>
                    </a:lnTo>
                    <a:lnTo>
                      <a:pt x="76" y="70"/>
                    </a:lnTo>
                    <a:lnTo>
                      <a:pt x="68" y="74"/>
                    </a:lnTo>
                    <a:lnTo>
                      <a:pt x="56" y="72"/>
                    </a:lnTo>
                    <a:lnTo>
                      <a:pt x="34" y="68"/>
                    </a:lnTo>
                    <a:lnTo>
                      <a:pt x="24" y="66"/>
                    </a:lnTo>
                    <a:lnTo>
                      <a:pt x="14" y="64"/>
                    </a:lnTo>
                    <a:lnTo>
                      <a:pt x="6" y="66"/>
                    </a:lnTo>
                    <a:lnTo>
                      <a:pt x="4" y="68"/>
                    </a:lnTo>
                    <a:lnTo>
                      <a:pt x="2" y="70"/>
                    </a:lnTo>
                    <a:lnTo>
                      <a:pt x="2" y="70"/>
                    </a:lnTo>
                    <a:lnTo>
                      <a:pt x="0" y="76"/>
                    </a:lnTo>
                    <a:lnTo>
                      <a:pt x="0" y="78"/>
                    </a:lnTo>
                    <a:lnTo>
                      <a:pt x="2" y="80"/>
                    </a:lnTo>
                    <a:lnTo>
                      <a:pt x="4" y="82"/>
                    </a:lnTo>
                    <a:lnTo>
                      <a:pt x="14" y="84"/>
                    </a:lnTo>
                    <a:lnTo>
                      <a:pt x="18" y="88"/>
                    </a:lnTo>
                    <a:lnTo>
                      <a:pt x="24" y="92"/>
                    </a:lnTo>
                    <a:lnTo>
                      <a:pt x="24" y="92"/>
                    </a:lnTo>
                    <a:lnTo>
                      <a:pt x="28" y="96"/>
                    </a:lnTo>
                    <a:lnTo>
                      <a:pt x="30" y="96"/>
                    </a:lnTo>
                    <a:lnTo>
                      <a:pt x="32" y="90"/>
                    </a:lnTo>
                    <a:lnTo>
                      <a:pt x="34" y="88"/>
                    </a:lnTo>
                    <a:lnTo>
                      <a:pt x="38" y="86"/>
                    </a:lnTo>
                    <a:lnTo>
                      <a:pt x="46" y="86"/>
                    </a:lnTo>
                    <a:lnTo>
                      <a:pt x="58" y="90"/>
                    </a:lnTo>
                    <a:lnTo>
                      <a:pt x="58" y="90"/>
                    </a:lnTo>
                    <a:lnTo>
                      <a:pt x="66" y="92"/>
                    </a:lnTo>
                    <a:lnTo>
                      <a:pt x="72" y="92"/>
                    </a:lnTo>
                    <a:lnTo>
                      <a:pt x="82" y="90"/>
                    </a:lnTo>
                    <a:lnTo>
                      <a:pt x="88" y="88"/>
                    </a:lnTo>
                    <a:lnTo>
                      <a:pt x="94" y="88"/>
                    </a:lnTo>
                    <a:lnTo>
                      <a:pt x="102" y="90"/>
                    </a:lnTo>
                    <a:lnTo>
                      <a:pt x="112" y="94"/>
                    </a:lnTo>
                    <a:lnTo>
                      <a:pt x="112" y="94"/>
                    </a:lnTo>
                    <a:lnTo>
                      <a:pt x="116" y="102"/>
                    </a:lnTo>
                    <a:lnTo>
                      <a:pt x="120" y="108"/>
                    </a:lnTo>
                    <a:lnTo>
                      <a:pt x="124" y="110"/>
                    </a:lnTo>
                    <a:lnTo>
                      <a:pt x="126" y="110"/>
                    </a:lnTo>
                    <a:lnTo>
                      <a:pt x="130" y="108"/>
                    </a:lnTo>
                    <a:lnTo>
                      <a:pt x="132" y="106"/>
                    </a:lnTo>
                    <a:lnTo>
                      <a:pt x="138" y="96"/>
                    </a:lnTo>
                    <a:lnTo>
                      <a:pt x="138" y="96"/>
                    </a:lnTo>
                    <a:lnTo>
                      <a:pt x="144" y="86"/>
                    </a:lnTo>
                    <a:lnTo>
                      <a:pt x="150" y="78"/>
                    </a:lnTo>
                    <a:lnTo>
                      <a:pt x="156" y="76"/>
                    </a:lnTo>
                    <a:lnTo>
                      <a:pt x="158" y="78"/>
                    </a:lnTo>
                    <a:lnTo>
                      <a:pt x="158" y="80"/>
                    </a:lnTo>
                    <a:lnTo>
                      <a:pt x="158" y="80"/>
                    </a:lnTo>
                    <a:lnTo>
                      <a:pt x="162" y="86"/>
                    </a:lnTo>
                    <a:lnTo>
                      <a:pt x="166" y="88"/>
                    </a:lnTo>
                    <a:lnTo>
                      <a:pt x="172" y="86"/>
                    </a:lnTo>
                    <a:lnTo>
                      <a:pt x="180" y="80"/>
                    </a:lnTo>
                    <a:lnTo>
                      <a:pt x="180" y="80"/>
                    </a:lnTo>
                    <a:lnTo>
                      <a:pt x="186" y="76"/>
                    </a:lnTo>
                    <a:lnTo>
                      <a:pt x="192" y="74"/>
                    </a:lnTo>
                    <a:lnTo>
                      <a:pt x="208" y="74"/>
                    </a:lnTo>
                    <a:lnTo>
                      <a:pt x="222" y="76"/>
                    </a:lnTo>
                    <a:lnTo>
                      <a:pt x="230" y="82"/>
                    </a:lnTo>
                    <a:lnTo>
                      <a:pt x="230" y="82"/>
                    </a:lnTo>
                    <a:lnTo>
                      <a:pt x="234" y="84"/>
                    </a:lnTo>
                    <a:lnTo>
                      <a:pt x="238" y="84"/>
                    </a:lnTo>
                    <a:lnTo>
                      <a:pt x="242" y="82"/>
                    </a:lnTo>
                    <a:lnTo>
                      <a:pt x="246" y="78"/>
                    </a:lnTo>
                    <a:lnTo>
                      <a:pt x="248" y="74"/>
                    </a:lnTo>
                    <a:lnTo>
                      <a:pt x="248" y="70"/>
                    </a:lnTo>
                    <a:lnTo>
                      <a:pt x="248" y="66"/>
                    </a:lnTo>
                    <a:lnTo>
                      <a:pt x="244" y="62"/>
                    </a:lnTo>
                    <a:lnTo>
                      <a:pt x="244" y="6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23" name="Freeform 6069"/>
              <p:cNvSpPr>
                <a:spLocks/>
              </p:cNvSpPr>
              <p:nvPr/>
            </p:nvSpPr>
            <p:spPr bwMode="auto">
              <a:xfrm>
                <a:off x="2730500" y="3300413"/>
                <a:ext cx="6350" cy="3810"/>
              </a:xfrm>
              <a:custGeom>
                <a:avLst/>
                <a:gdLst/>
                <a:ahLst/>
                <a:cxnLst>
                  <a:cxn ang="0">
                    <a:pos x="0" y="4"/>
                  </a:cxn>
                  <a:cxn ang="0">
                    <a:pos x="0" y="4"/>
                  </a:cxn>
                  <a:cxn ang="0">
                    <a:pos x="2" y="6"/>
                  </a:cxn>
                  <a:cxn ang="0">
                    <a:pos x="6" y="4"/>
                  </a:cxn>
                  <a:cxn ang="0">
                    <a:pos x="8" y="4"/>
                  </a:cxn>
                  <a:cxn ang="0">
                    <a:pos x="10" y="2"/>
                  </a:cxn>
                  <a:cxn ang="0">
                    <a:pos x="10" y="2"/>
                  </a:cxn>
                  <a:cxn ang="0">
                    <a:pos x="8" y="0"/>
                  </a:cxn>
                  <a:cxn ang="0">
                    <a:pos x="4" y="0"/>
                  </a:cxn>
                  <a:cxn ang="0">
                    <a:pos x="0" y="2"/>
                  </a:cxn>
                  <a:cxn ang="0">
                    <a:pos x="0" y="4"/>
                  </a:cxn>
                  <a:cxn ang="0">
                    <a:pos x="0" y="4"/>
                  </a:cxn>
                </a:cxnLst>
                <a:rect l="0" t="0" r="r" b="b"/>
                <a:pathLst>
                  <a:path w="10" h="6">
                    <a:moveTo>
                      <a:pt x="0" y="4"/>
                    </a:moveTo>
                    <a:lnTo>
                      <a:pt x="0" y="4"/>
                    </a:lnTo>
                    <a:lnTo>
                      <a:pt x="2" y="6"/>
                    </a:lnTo>
                    <a:lnTo>
                      <a:pt x="6" y="4"/>
                    </a:lnTo>
                    <a:lnTo>
                      <a:pt x="8" y="4"/>
                    </a:lnTo>
                    <a:lnTo>
                      <a:pt x="10" y="2"/>
                    </a:lnTo>
                    <a:lnTo>
                      <a:pt x="10" y="2"/>
                    </a:lnTo>
                    <a:lnTo>
                      <a:pt x="8" y="0"/>
                    </a:lnTo>
                    <a:lnTo>
                      <a:pt x="4" y="0"/>
                    </a:lnTo>
                    <a:lnTo>
                      <a:pt x="0" y="2"/>
                    </a:lnTo>
                    <a:lnTo>
                      <a:pt x="0" y="4"/>
                    </a:lnTo>
                    <a:lnTo>
                      <a:pt x="0" y="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24" name="Freeform 6070"/>
              <p:cNvSpPr>
                <a:spLocks/>
              </p:cNvSpPr>
              <p:nvPr/>
            </p:nvSpPr>
            <p:spPr bwMode="auto">
              <a:xfrm>
                <a:off x="2747010" y="3313113"/>
                <a:ext cx="7620" cy="3810"/>
              </a:xfrm>
              <a:custGeom>
                <a:avLst/>
                <a:gdLst/>
                <a:ahLst/>
                <a:cxnLst>
                  <a:cxn ang="0">
                    <a:pos x="0" y="4"/>
                  </a:cxn>
                  <a:cxn ang="0">
                    <a:pos x="0" y="4"/>
                  </a:cxn>
                  <a:cxn ang="0">
                    <a:pos x="0" y="4"/>
                  </a:cxn>
                  <a:cxn ang="0">
                    <a:pos x="2" y="6"/>
                  </a:cxn>
                  <a:cxn ang="0">
                    <a:pos x="6" y="4"/>
                  </a:cxn>
                  <a:cxn ang="0">
                    <a:pos x="10" y="2"/>
                  </a:cxn>
                  <a:cxn ang="0">
                    <a:pos x="12" y="0"/>
                  </a:cxn>
                  <a:cxn ang="0">
                    <a:pos x="10" y="0"/>
                  </a:cxn>
                  <a:cxn ang="0">
                    <a:pos x="10" y="0"/>
                  </a:cxn>
                  <a:cxn ang="0">
                    <a:pos x="4" y="0"/>
                  </a:cxn>
                  <a:cxn ang="0">
                    <a:pos x="0" y="0"/>
                  </a:cxn>
                  <a:cxn ang="0">
                    <a:pos x="0" y="4"/>
                  </a:cxn>
                  <a:cxn ang="0">
                    <a:pos x="0" y="4"/>
                  </a:cxn>
                </a:cxnLst>
                <a:rect l="0" t="0" r="r" b="b"/>
                <a:pathLst>
                  <a:path w="12" h="6">
                    <a:moveTo>
                      <a:pt x="0" y="4"/>
                    </a:moveTo>
                    <a:lnTo>
                      <a:pt x="0" y="4"/>
                    </a:lnTo>
                    <a:lnTo>
                      <a:pt x="0" y="4"/>
                    </a:lnTo>
                    <a:lnTo>
                      <a:pt x="2" y="6"/>
                    </a:lnTo>
                    <a:lnTo>
                      <a:pt x="6" y="4"/>
                    </a:lnTo>
                    <a:lnTo>
                      <a:pt x="10" y="2"/>
                    </a:lnTo>
                    <a:lnTo>
                      <a:pt x="12" y="0"/>
                    </a:lnTo>
                    <a:lnTo>
                      <a:pt x="10" y="0"/>
                    </a:lnTo>
                    <a:lnTo>
                      <a:pt x="10" y="0"/>
                    </a:lnTo>
                    <a:lnTo>
                      <a:pt x="4" y="0"/>
                    </a:lnTo>
                    <a:lnTo>
                      <a:pt x="0" y="0"/>
                    </a:lnTo>
                    <a:lnTo>
                      <a:pt x="0" y="4"/>
                    </a:lnTo>
                    <a:lnTo>
                      <a:pt x="0" y="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25" name="Freeform 6071"/>
              <p:cNvSpPr>
                <a:spLocks/>
              </p:cNvSpPr>
              <p:nvPr/>
            </p:nvSpPr>
            <p:spPr bwMode="auto">
              <a:xfrm>
                <a:off x="2401570" y="3290253"/>
                <a:ext cx="55880" cy="24130"/>
              </a:xfrm>
              <a:custGeom>
                <a:avLst/>
                <a:gdLst/>
                <a:ahLst/>
                <a:cxnLst>
                  <a:cxn ang="0">
                    <a:pos x="50" y="4"/>
                  </a:cxn>
                  <a:cxn ang="0">
                    <a:pos x="50" y="4"/>
                  </a:cxn>
                  <a:cxn ang="0">
                    <a:pos x="32" y="0"/>
                  </a:cxn>
                  <a:cxn ang="0">
                    <a:pos x="20" y="0"/>
                  </a:cxn>
                  <a:cxn ang="0">
                    <a:pos x="10" y="2"/>
                  </a:cxn>
                  <a:cxn ang="0">
                    <a:pos x="4" y="10"/>
                  </a:cxn>
                  <a:cxn ang="0">
                    <a:pos x="4" y="10"/>
                  </a:cxn>
                  <a:cxn ang="0">
                    <a:pos x="2" y="12"/>
                  </a:cxn>
                  <a:cxn ang="0">
                    <a:pos x="0" y="14"/>
                  </a:cxn>
                  <a:cxn ang="0">
                    <a:pos x="12" y="18"/>
                  </a:cxn>
                  <a:cxn ang="0">
                    <a:pos x="12" y="18"/>
                  </a:cxn>
                  <a:cxn ang="0">
                    <a:pos x="18" y="22"/>
                  </a:cxn>
                  <a:cxn ang="0">
                    <a:pos x="20" y="26"/>
                  </a:cxn>
                  <a:cxn ang="0">
                    <a:pos x="24" y="32"/>
                  </a:cxn>
                  <a:cxn ang="0">
                    <a:pos x="38" y="36"/>
                  </a:cxn>
                  <a:cxn ang="0">
                    <a:pos x="38" y="36"/>
                  </a:cxn>
                  <a:cxn ang="0">
                    <a:pos x="50" y="38"/>
                  </a:cxn>
                  <a:cxn ang="0">
                    <a:pos x="52" y="38"/>
                  </a:cxn>
                  <a:cxn ang="0">
                    <a:pos x="54" y="36"/>
                  </a:cxn>
                  <a:cxn ang="0">
                    <a:pos x="56" y="32"/>
                  </a:cxn>
                  <a:cxn ang="0">
                    <a:pos x="58" y="30"/>
                  </a:cxn>
                  <a:cxn ang="0">
                    <a:pos x="62" y="30"/>
                  </a:cxn>
                  <a:cxn ang="0">
                    <a:pos x="62" y="30"/>
                  </a:cxn>
                  <a:cxn ang="0">
                    <a:pos x="72" y="30"/>
                  </a:cxn>
                  <a:cxn ang="0">
                    <a:pos x="82" y="32"/>
                  </a:cxn>
                  <a:cxn ang="0">
                    <a:pos x="86" y="32"/>
                  </a:cxn>
                  <a:cxn ang="0">
                    <a:pos x="88" y="30"/>
                  </a:cxn>
                  <a:cxn ang="0">
                    <a:pos x="88" y="28"/>
                  </a:cxn>
                  <a:cxn ang="0">
                    <a:pos x="88" y="28"/>
                  </a:cxn>
                  <a:cxn ang="0">
                    <a:pos x="84" y="20"/>
                  </a:cxn>
                  <a:cxn ang="0">
                    <a:pos x="76" y="14"/>
                  </a:cxn>
                  <a:cxn ang="0">
                    <a:pos x="66" y="8"/>
                  </a:cxn>
                  <a:cxn ang="0">
                    <a:pos x="50" y="4"/>
                  </a:cxn>
                  <a:cxn ang="0">
                    <a:pos x="50" y="4"/>
                  </a:cxn>
                </a:cxnLst>
                <a:rect l="0" t="0" r="r" b="b"/>
                <a:pathLst>
                  <a:path w="88" h="38">
                    <a:moveTo>
                      <a:pt x="50" y="4"/>
                    </a:moveTo>
                    <a:lnTo>
                      <a:pt x="50" y="4"/>
                    </a:lnTo>
                    <a:lnTo>
                      <a:pt x="32" y="0"/>
                    </a:lnTo>
                    <a:lnTo>
                      <a:pt x="20" y="0"/>
                    </a:lnTo>
                    <a:lnTo>
                      <a:pt x="10" y="2"/>
                    </a:lnTo>
                    <a:lnTo>
                      <a:pt x="4" y="10"/>
                    </a:lnTo>
                    <a:lnTo>
                      <a:pt x="4" y="10"/>
                    </a:lnTo>
                    <a:lnTo>
                      <a:pt x="2" y="12"/>
                    </a:lnTo>
                    <a:lnTo>
                      <a:pt x="0" y="14"/>
                    </a:lnTo>
                    <a:lnTo>
                      <a:pt x="12" y="18"/>
                    </a:lnTo>
                    <a:lnTo>
                      <a:pt x="12" y="18"/>
                    </a:lnTo>
                    <a:lnTo>
                      <a:pt x="18" y="22"/>
                    </a:lnTo>
                    <a:lnTo>
                      <a:pt x="20" y="26"/>
                    </a:lnTo>
                    <a:lnTo>
                      <a:pt x="24" y="32"/>
                    </a:lnTo>
                    <a:lnTo>
                      <a:pt x="38" y="36"/>
                    </a:lnTo>
                    <a:lnTo>
                      <a:pt x="38" y="36"/>
                    </a:lnTo>
                    <a:lnTo>
                      <a:pt x="50" y="38"/>
                    </a:lnTo>
                    <a:lnTo>
                      <a:pt x="52" y="38"/>
                    </a:lnTo>
                    <a:lnTo>
                      <a:pt x="54" y="36"/>
                    </a:lnTo>
                    <a:lnTo>
                      <a:pt x="56" y="32"/>
                    </a:lnTo>
                    <a:lnTo>
                      <a:pt x="58" y="30"/>
                    </a:lnTo>
                    <a:lnTo>
                      <a:pt x="62" y="30"/>
                    </a:lnTo>
                    <a:lnTo>
                      <a:pt x="62" y="30"/>
                    </a:lnTo>
                    <a:lnTo>
                      <a:pt x="72" y="30"/>
                    </a:lnTo>
                    <a:lnTo>
                      <a:pt x="82" y="32"/>
                    </a:lnTo>
                    <a:lnTo>
                      <a:pt x="86" y="32"/>
                    </a:lnTo>
                    <a:lnTo>
                      <a:pt x="88" y="30"/>
                    </a:lnTo>
                    <a:lnTo>
                      <a:pt x="88" y="28"/>
                    </a:lnTo>
                    <a:lnTo>
                      <a:pt x="88" y="28"/>
                    </a:lnTo>
                    <a:lnTo>
                      <a:pt x="84" y="20"/>
                    </a:lnTo>
                    <a:lnTo>
                      <a:pt x="76" y="14"/>
                    </a:lnTo>
                    <a:lnTo>
                      <a:pt x="66" y="8"/>
                    </a:lnTo>
                    <a:lnTo>
                      <a:pt x="50" y="4"/>
                    </a:lnTo>
                    <a:lnTo>
                      <a:pt x="50" y="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26" name="Freeform 6072"/>
              <p:cNvSpPr>
                <a:spLocks/>
              </p:cNvSpPr>
              <p:nvPr/>
            </p:nvSpPr>
            <p:spPr bwMode="auto">
              <a:xfrm>
                <a:off x="2849880" y="3513773"/>
                <a:ext cx="8890" cy="7620"/>
              </a:xfrm>
              <a:custGeom>
                <a:avLst/>
                <a:gdLst/>
                <a:ahLst/>
                <a:cxnLst>
                  <a:cxn ang="0">
                    <a:pos x="14" y="2"/>
                  </a:cxn>
                  <a:cxn ang="0">
                    <a:pos x="14" y="2"/>
                  </a:cxn>
                  <a:cxn ang="0">
                    <a:pos x="14" y="2"/>
                  </a:cxn>
                  <a:cxn ang="0">
                    <a:pos x="14" y="0"/>
                  </a:cxn>
                  <a:cxn ang="0">
                    <a:pos x="8" y="2"/>
                  </a:cxn>
                  <a:cxn ang="0">
                    <a:pos x="4" y="4"/>
                  </a:cxn>
                  <a:cxn ang="0">
                    <a:pos x="0" y="10"/>
                  </a:cxn>
                  <a:cxn ang="0">
                    <a:pos x="0" y="10"/>
                  </a:cxn>
                  <a:cxn ang="0">
                    <a:pos x="2" y="12"/>
                  </a:cxn>
                  <a:cxn ang="0">
                    <a:pos x="2" y="12"/>
                  </a:cxn>
                  <a:cxn ang="0">
                    <a:pos x="6" y="10"/>
                  </a:cxn>
                  <a:cxn ang="0">
                    <a:pos x="10" y="8"/>
                  </a:cxn>
                  <a:cxn ang="0">
                    <a:pos x="14" y="2"/>
                  </a:cxn>
                  <a:cxn ang="0">
                    <a:pos x="14" y="2"/>
                  </a:cxn>
                </a:cxnLst>
                <a:rect l="0" t="0" r="r" b="b"/>
                <a:pathLst>
                  <a:path w="14" h="12">
                    <a:moveTo>
                      <a:pt x="14" y="2"/>
                    </a:moveTo>
                    <a:lnTo>
                      <a:pt x="14" y="2"/>
                    </a:lnTo>
                    <a:lnTo>
                      <a:pt x="14" y="2"/>
                    </a:lnTo>
                    <a:lnTo>
                      <a:pt x="14" y="0"/>
                    </a:lnTo>
                    <a:lnTo>
                      <a:pt x="8" y="2"/>
                    </a:lnTo>
                    <a:lnTo>
                      <a:pt x="4" y="4"/>
                    </a:lnTo>
                    <a:lnTo>
                      <a:pt x="0" y="10"/>
                    </a:lnTo>
                    <a:lnTo>
                      <a:pt x="0" y="10"/>
                    </a:lnTo>
                    <a:lnTo>
                      <a:pt x="2" y="12"/>
                    </a:lnTo>
                    <a:lnTo>
                      <a:pt x="2" y="12"/>
                    </a:lnTo>
                    <a:lnTo>
                      <a:pt x="6" y="10"/>
                    </a:lnTo>
                    <a:lnTo>
                      <a:pt x="10" y="8"/>
                    </a:lnTo>
                    <a:lnTo>
                      <a:pt x="14" y="2"/>
                    </a:lnTo>
                    <a:lnTo>
                      <a:pt x="14" y="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27" name="Freeform 6073"/>
              <p:cNvSpPr>
                <a:spLocks/>
              </p:cNvSpPr>
              <p:nvPr/>
            </p:nvSpPr>
            <p:spPr bwMode="auto">
              <a:xfrm>
                <a:off x="2282190" y="3181033"/>
                <a:ext cx="13970" cy="15240"/>
              </a:xfrm>
              <a:custGeom>
                <a:avLst/>
                <a:gdLst/>
                <a:ahLst/>
                <a:cxnLst>
                  <a:cxn ang="0">
                    <a:pos x="6" y="0"/>
                  </a:cxn>
                  <a:cxn ang="0">
                    <a:pos x="6" y="0"/>
                  </a:cxn>
                  <a:cxn ang="0">
                    <a:pos x="2" y="2"/>
                  </a:cxn>
                  <a:cxn ang="0">
                    <a:pos x="0" y="4"/>
                  </a:cxn>
                  <a:cxn ang="0">
                    <a:pos x="0" y="8"/>
                  </a:cxn>
                  <a:cxn ang="0">
                    <a:pos x="0" y="14"/>
                  </a:cxn>
                  <a:cxn ang="0">
                    <a:pos x="2" y="18"/>
                  </a:cxn>
                  <a:cxn ang="0">
                    <a:pos x="6" y="22"/>
                  </a:cxn>
                  <a:cxn ang="0">
                    <a:pos x="12" y="24"/>
                  </a:cxn>
                  <a:cxn ang="0">
                    <a:pos x="18" y="24"/>
                  </a:cxn>
                  <a:cxn ang="0">
                    <a:pos x="18" y="24"/>
                  </a:cxn>
                  <a:cxn ang="0">
                    <a:pos x="22" y="22"/>
                  </a:cxn>
                  <a:cxn ang="0">
                    <a:pos x="22" y="18"/>
                  </a:cxn>
                  <a:cxn ang="0">
                    <a:pos x="20" y="10"/>
                  </a:cxn>
                  <a:cxn ang="0">
                    <a:pos x="12" y="2"/>
                  </a:cxn>
                  <a:cxn ang="0">
                    <a:pos x="10" y="0"/>
                  </a:cxn>
                  <a:cxn ang="0">
                    <a:pos x="6" y="0"/>
                  </a:cxn>
                  <a:cxn ang="0">
                    <a:pos x="6" y="0"/>
                  </a:cxn>
                </a:cxnLst>
                <a:rect l="0" t="0" r="r" b="b"/>
                <a:pathLst>
                  <a:path w="22" h="24">
                    <a:moveTo>
                      <a:pt x="6" y="0"/>
                    </a:moveTo>
                    <a:lnTo>
                      <a:pt x="6" y="0"/>
                    </a:lnTo>
                    <a:lnTo>
                      <a:pt x="2" y="2"/>
                    </a:lnTo>
                    <a:lnTo>
                      <a:pt x="0" y="4"/>
                    </a:lnTo>
                    <a:lnTo>
                      <a:pt x="0" y="8"/>
                    </a:lnTo>
                    <a:lnTo>
                      <a:pt x="0" y="14"/>
                    </a:lnTo>
                    <a:lnTo>
                      <a:pt x="2" y="18"/>
                    </a:lnTo>
                    <a:lnTo>
                      <a:pt x="6" y="22"/>
                    </a:lnTo>
                    <a:lnTo>
                      <a:pt x="12" y="24"/>
                    </a:lnTo>
                    <a:lnTo>
                      <a:pt x="18" y="24"/>
                    </a:lnTo>
                    <a:lnTo>
                      <a:pt x="18" y="24"/>
                    </a:lnTo>
                    <a:lnTo>
                      <a:pt x="22" y="22"/>
                    </a:lnTo>
                    <a:lnTo>
                      <a:pt x="22" y="18"/>
                    </a:lnTo>
                    <a:lnTo>
                      <a:pt x="20" y="10"/>
                    </a:lnTo>
                    <a:lnTo>
                      <a:pt x="12" y="2"/>
                    </a:lnTo>
                    <a:lnTo>
                      <a:pt x="10" y="0"/>
                    </a:lnTo>
                    <a:lnTo>
                      <a:pt x="6" y="0"/>
                    </a:lnTo>
                    <a:lnTo>
                      <a:pt x="6"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28" name="Freeform 6075"/>
              <p:cNvSpPr>
                <a:spLocks/>
              </p:cNvSpPr>
              <p:nvPr/>
            </p:nvSpPr>
            <p:spPr bwMode="auto">
              <a:xfrm>
                <a:off x="2759710" y="3521393"/>
                <a:ext cx="15240" cy="7620"/>
              </a:xfrm>
              <a:custGeom>
                <a:avLst/>
                <a:gdLst/>
                <a:ahLst/>
                <a:cxnLst>
                  <a:cxn ang="0">
                    <a:pos x="16" y="2"/>
                  </a:cxn>
                  <a:cxn ang="0">
                    <a:pos x="16" y="2"/>
                  </a:cxn>
                  <a:cxn ang="0">
                    <a:pos x="14" y="4"/>
                  </a:cxn>
                  <a:cxn ang="0">
                    <a:pos x="12" y="6"/>
                  </a:cxn>
                  <a:cxn ang="0">
                    <a:pos x="6" y="4"/>
                  </a:cxn>
                  <a:cxn ang="0">
                    <a:pos x="4" y="2"/>
                  </a:cxn>
                  <a:cxn ang="0">
                    <a:pos x="2" y="4"/>
                  </a:cxn>
                  <a:cxn ang="0">
                    <a:pos x="0" y="6"/>
                  </a:cxn>
                  <a:cxn ang="0">
                    <a:pos x="0" y="6"/>
                  </a:cxn>
                  <a:cxn ang="0">
                    <a:pos x="0" y="10"/>
                  </a:cxn>
                  <a:cxn ang="0">
                    <a:pos x="2" y="10"/>
                  </a:cxn>
                  <a:cxn ang="0">
                    <a:pos x="8" y="10"/>
                  </a:cxn>
                  <a:cxn ang="0">
                    <a:pos x="8" y="10"/>
                  </a:cxn>
                  <a:cxn ang="0">
                    <a:pos x="14" y="12"/>
                  </a:cxn>
                  <a:cxn ang="0">
                    <a:pos x="20" y="12"/>
                  </a:cxn>
                  <a:cxn ang="0">
                    <a:pos x="24" y="10"/>
                  </a:cxn>
                  <a:cxn ang="0">
                    <a:pos x="24" y="10"/>
                  </a:cxn>
                  <a:cxn ang="0">
                    <a:pos x="24" y="6"/>
                  </a:cxn>
                  <a:cxn ang="0">
                    <a:pos x="24" y="2"/>
                  </a:cxn>
                  <a:cxn ang="0">
                    <a:pos x="20" y="0"/>
                  </a:cxn>
                  <a:cxn ang="0">
                    <a:pos x="16" y="2"/>
                  </a:cxn>
                  <a:cxn ang="0">
                    <a:pos x="16" y="2"/>
                  </a:cxn>
                </a:cxnLst>
                <a:rect l="0" t="0" r="r" b="b"/>
                <a:pathLst>
                  <a:path w="24" h="12">
                    <a:moveTo>
                      <a:pt x="16" y="2"/>
                    </a:moveTo>
                    <a:lnTo>
                      <a:pt x="16" y="2"/>
                    </a:lnTo>
                    <a:lnTo>
                      <a:pt x="14" y="4"/>
                    </a:lnTo>
                    <a:lnTo>
                      <a:pt x="12" y="6"/>
                    </a:lnTo>
                    <a:lnTo>
                      <a:pt x="6" y="4"/>
                    </a:lnTo>
                    <a:lnTo>
                      <a:pt x="4" y="2"/>
                    </a:lnTo>
                    <a:lnTo>
                      <a:pt x="2" y="4"/>
                    </a:lnTo>
                    <a:lnTo>
                      <a:pt x="0" y="6"/>
                    </a:lnTo>
                    <a:lnTo>
                      <a:pt x="0" y="6"/>
                    </a:lnTo>
                    <a:lnTo>
                      <a:pt x="0" y="10"/>
                    </a:lnTo>
                    <a:lnTo>
                      <a:pt x="2" y="10"/>
                    </a:lnTo>
                    <a:lnTo>
                      <a:pt x="8" y="10"/>
                    </a:lnTo>
                    <a:lnTo>
                      <a:pt x="8" y="10"/>
                    </a:lnTo>
                    <a:lnTo>
                      <a:pt x="14" y="12"/>
                    </a:lnTo>
                    <a:lnTo>
                      <a:pt x="20" y="12"/>
                    </a:lnTo>
                    <a:lnTo>
                      <a:pt x="24" y="10"/>
                    </a:lnTo>
                    <a:lnTo>
                      <a:pt x="24" y="10"/>
                    </a:lnTo>
                    <a:lnTo>
                      <a:pt x="24" y="6"/>
                    </a:lnTo>
                    <a:lnTo>
                      <a:pt x="24" y="2"/>
                    </a:lnTo>
                    <a:lnTo>
                      <a:pt x="20" y="0"/>
                    </a:lnTo>
                    <a:lnTo>
                      <a:pt x="16" y="2"/>
                    </a:lnTo>
                    <a:lnTo>
                      <a:pt x="16" y="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29" name="Freeform 6076"/>
              <p:cNvSpPr>
                <a:spLocks/>
              </p:cNvSpPr>
              <p:nvPr/>
            </p:nvSpPr>
            <p:spPr bwMode="auto">
              <a:xfrm>
                <a:off x="2325370" y="3263583"/>
                <a:ext cx="7620" cy="2540"/>
              </a:xfrm>
              <a:custGeom>
                <a:avLst/>
                <a:gdLst/>
                <a:ahLst/>
                <a:cxnLst>
                  <a:cxn ang="0">
                    <a:pos x="0" y="4"/>
                  </a:cxn>
                  <a:cxn ang="0">
                    <a:pos x="0" y="4"/>
                  </a:cxn>
                  <a:cxn ang="0">
                    <a:pos x="6" y="4"/>
                  </a:cxn>
                  <a:cxn ang="0">
                    <a:pos x="12" y="2"/>
                  </a:cxn>
                  <a:cxn ang="0">
                    <a:pos x="12" y="2"/>
                  </a:cxn>
                  <a:cxn ang="0">
                    <a:pos x="12" y="2"/>
                  </a:cxn>
                  <a:cxn ang="0">
                    <a:pos x="10" y="0"/>
                  </a:cxn>
                  <a:cxn ang="0">
                    <a:pos x="6" y="0"/>
                  </a:cxn>
                  <a:cxn ang="0">
                    <a:pos x="2" y="0"/>
                  </a:cxn>
                  <a:cxn ang="0">
                    <a:pos x="0" y="2"/>
                  </a:cxn>
                  <a:cxn ang="0">
                    <a:pos x="0" y="4"/>
                  </a:cxn>
                  <a:cxn ang="0">
                    <a:pos x="0" y="4"/>
                  </a:cxn>
                </a:cxnLst>
                <a:rect l="0" t="0" r="r" b="b"/>
                <a:pathLst>
                  <a:path w="12" h="4">
                    <a:moveTo>
                      <a:pt x="0" y="4"/>
                    </a:moveTo>
                    <a:lnTo>
                      <a:pt x="0" y="4"/>
                    </a:lnTo>
                    <a:lnTo>
                      <a:pt x="6" y="4"/>
                    </a:lnTo>
                    <a:lnTo>
                      <a:pt x="12" y="2"/>
                    </a:lnTo>
                    <a:lnTo>
                      <a:pt x="12" y="2"/>
                    </a:lnTo>
                    <a:lnTo>
                      <a:pt x="12" y="2"/>
                    </a:lnTo>
                    <a:lnTo>
                      <a:pt x="10" y="0"/>
                    </a:lnTo>
                    <a:lnTo>
                      <a:pt x="6" y="0"/>
                    </a:lnTo>
                    <a:lnTo>
                      <a:pt x="2" y="0"/>
                    </a:lnTo>
                    <a:lnTo>
                      <a:pt x="0" y="2"/>
                    </a:lnTo>
                    <a:lnTo>
                      <a:pt x="0" y="4"/>
                    </a:lnTo>
                    <a:lnTo>
                      <a:pt x="0" y="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30" name="Freeform 6077"/>
              <p:cNvSpPr>
                <a:spLocks/>
              </p:cNvSpPr>
              <p:nvPr/>
            </p:nvSpPr>
            <p:spPr bwMode="auto">
              <a:xfrm>
                <a:off x="2757170" y="2330133"/>
                <a:ext cx="60960" cy="38100"/>
              </a:xfrm>
              <a:custGeom>
                <a:avLst/>
                <a:gdLst/>
                <a:ahLst/>
                <a:cxnLst>
                  <a:cxn ang="0">
                    <a:pos x="94" y="28"/>
                  </a:cxn>
                  <a:cxn ang="0">
                    <a:pos x="94" y="28"/>
                  </a:cxn>
                  <a:cxn ang="0">
                    <a:pos x="84" y="28"/>
                  </a:cxn>
                  <a:cxn ang="0">
                    <a:pos x="70" y="28"/>
                  </a:cxn>
                  <a:cxn ang="0">
                    <a:pos x="50" y="28"/>
                  </a:cxn>
                  <a:cxn ang="0">
                    <a:pos x="40" y="28"/>
                  </a:cxn>
                  <a:cxn ang="0">
                    <a:pos x="32" y="26"/>
                  </a:cxn>
                  <a:cxn ang="0">
                    <a:pos x="32" y="26"/>
                  </a:cxn>
                  <a:cxn ang="0">
                    <a:pos x="24" y="22"/>
                  </a:cxn>
                  <a:cxn ang="0">
                    <a:pos x="20" y="16"/>
                  </a:cxn>
                  <a:cxn ang="0">
                    <a:pos x="16" y="10"/>
                  </a:cxn>
                  <a:cxn ang="0">
                    <a:pos x="16" y="4"/>
                  </a:cxn>
                  <a:cxn ang="0">
                    <a:pos x="14" y="2"/>
                  </a:cxn>
                  <a:cxn ang="0">
                    <a:pos x="14" y="0"/>
                  </a:cxn>
                  <a:cxn ang="0">
                    <a:pos x="10" y="2"/>
                  </a:cxn>
                  <a:cxn ang="0">
                    <a:pos x="6" y="8"/>
                  </a:cxn>
                  <a:cxn ang="0">
                    <a:pos x="6" y="8"/>
                  </a:cxn>
                  <a:cxn ang="0">
                    <a:pos x="0" y="18"/>
                  </a:cxn>
                  <a:cxn ang="0">
                    <a:pos x="0" y="20"/>
                  </a:cxn>
                  <a:cxn ang="0">
                    <a:pos x="2" y="22"/>
                  </a:cxn>
                  <a:cxn ang="0">
                    <a:pos x="6" y="22"/>
                  </a:cxn>
                  <a:cxn ang="0">
                    <a:pos x="8" y="24"/>
                  </a:cxn>
                  <a:cxn ang="0">
                    <a:pos x="8" y="28"/>
                  </a:cxn>
                  <a:cxn ang="0">
                    <a:pos x="8" y="28"/>
                  </a:cxn>
                  <a:cxn ang="0">
                    <a:pos x="8" y="32"/>
                  </a:cxn>
                  <a:cxn ang="0">
                    <a:pos x="10" y="34"/>
                  </a:cxn>
                  <a:cxn ang="0">
                    <a:pos x="14" y="34"/>
                  </a:cxn>
                  <a:cxn ang="0">
                    <a:pos x="22" y="34"/>
                  </a:cxn>
                  <a:cxn ang="0">
                    <a:pos x="24" y="36"/>
                  </a:cxn>
                  <a:cxn ang="0">
                    <a:pos x="28" y="38"/>
                  </a:cxn>
                  <a:cxn ang="0">
                    <a:pos x="28" y="38"/>
                  </a:cxn>
                  <a:cxn ang="0">
                    <a:pos x="34" y="44"/>
                  </a:cxn>
                  <a:cxn ang="0">
                    <a:pos x="40" y="46"/>
                  </a:cxn>
                  <a:cxn ang="0">
                    <a:pos x="52" y="50"/>
                  </a:cxn>
                  <a:cxn ang="0">
                    <a:pos x="74" y="58"/>
                  </a:cxn>
                  <a:cxn ang="0">
                    <a:pos x="74" y="58"/>
                  </a:cxn>
                  <a:cxn ang="0">
                    <a:pos x="78" y="60"/>
                  </a:cxn>
                  <a:cxn ang="0">
                    <a:pos x="82" y="58"/>
                  </a:cxn>
                  <a:cxn ang="0">
                    <a:pos x="82" y="54"/>
                  </a:cxn>
                  <a:cxn ang="0">
                    <a:pos x="82" y="46"/>
                  </a:cxn>
                  <a:cxn ang="0">
                    <a:pos x="82" y="46"/>
                  </a:cxn>
                  <a:cxn ang="0">
                    <a:pos x="82" y="40"/>
                  </a:cxn>
                  <a:cxn ang="0">
                    <a:pos x="84" y="38"/>
                  </a:cxn>
                  <a:cxn ang="0">
                    <a:pos x="90" y="32"/>
                  </a:cxn>
                  <a:cxn ang="0">
                    <a:pos x="94" y="30"/>
                  </a:cxn>
                  <a:cxn ang="0">
                    <a:pos x="96" y="30"/>
                  </a:cxn>
                  <a:cxn ang="0">
                    <a:pos x="94" y="28"/>
                  </a:cxn>
                  <a:cxn ang="0">
                    <a:pos x="94" y="28"/>
                  </a:cxn>
                </a:cxnLst>
                <a:rect l="0" t="0" r="r" b="b"/>
                <a:pathLst>
                  <a:path w="96" h="60">
                    <a:moveTo>
                      <a:pt x="94" y="28"/>
                    </a:moveTo>
                    <a:lnTo>
                      <a:pt x="94" y="28"/>
                    </a:lnTo>
                    <a:lnTo>
                      <a:pt x="84" y="28"/>
                    </a:lnTo>
                    <a:lnTo>
                      <a:pt x="70" y="28"/>
                    </a:lnTo>
                    <a:lnTo>
                      <a:pt x="50" y="28"/>
                    </a:lnTo>
                    <a:lnTo>
                      <a:pt x="40" y="28"/>
                    </a:lnTo>
                    <a:lnTo>
                      <a:pt x="32" y="26"/>
                    </a:lnTo>
                    <a:lnTo>
                      <a:pt x="32" y="26"/>
                    </a:lnTo>
                    <a:lnTo>
                      <a:pt x="24" y="22"/>
                    </a:lnTo>
                    <a:lnTo>
                      <a:pt x="20" y="16"/>
                    </a:lnTo>
                    <a:lnTo>
                      <a:pt x="16" y="10"/>
                    </a:lnTo>
                    <a:lnTo>
                      <a:pt x="16" y="4"/>
                    </a:lnTo>
                    <a:lnTo>
                      <a:pt x="14" y="2"/>
                    </a:lnTo>
                    <a:lnTo>
                      <a:pt x="14" y="0"/>
                    </a:lnTo>
                    <a:lnTo>
                      <a:pt x="10" y="2"/>
                    </a:lnTo>
                    <a:lnTo>
                      <a:pt x="6" y="8"/>
                    </a:lnTo>
                    <a:lnTo>
                      <a:pt x="6" y="8"/>
                    </a:lnTo>
                    <a:lnTo>
                      <a:pt x="0" y="18"/>
                    </a:lnTo>
                    <a:lnTo>
                      <a:pt x="0" y="20"/>
                    </a:lnTo>
                    <a:lnTo>
                      <a:pt x="2" y="22"/>
                    </a:lnTo>
                    <a:lnTo>
                      <a:pt x="6" y="22"/>
                    </a:lnTo>
                    <a:lnTo>
                      <a:pt x="8" y="24"/>
                    </a:lnTo>
                    <a:lnTo>
                      <a:pt x="8" y="28"/>
                    </a:lnTo>
                    <a:lnTo>
                      <a:pt x="8" y="28"/>
                    </a:lnTo>
                    <a:lnTo>
                      <a:pt x="8" y="32"/>
                    </a:lnTo>
                    <a:lnTo>
                      <a:pt x="10" y="34"/>
                    </a:lnTo>
                    <a:lnTo>
                      <a:pt x="14" y="34"/>
                    </a:lnTo>
                    <a:lnTo>
                      <a:pt x="22" y="34"/>
                    </a:lnTo>
                    <a:lnTo>
                      <a:pt x="24" y="36"/>
                    </a:lnTo>
                    <a:lnTo>
                      <a:pt x="28" y="38"/>
                    </a:lnTo>
                    <a:lnTo>
                      <a:pt x="28" y="38"/>
                    </a:lnTo>
                    <a:lnTo>
                      <a:pt x="34" y="44"/>
                    </a:lnTo>
                    <a:lnTo>
                      <a:pt x="40" y="46"/>
                    </a:lnTo>
                    <a:lnTo>
                      <a:pt x="52" y="50"/>
                    </a:lnTo>
                    <a:lnTo>
                      <a:pt x="74" y="58"/>
                    </a:lnTo>
                    <a:lnTo>
                      <a:pt x="74" y="58"/>
                    </a:lnTo>
                    <a:lnTo>
                      <a:pt x="78" y="60"/>
                    </a:lnTo>
                    <a:lnTo>
                      <a:pt x="82" y="58"/>
                    </a:lnTo>
                    <a:lnTo>
                      <a:pt x="82" y="54"/>
                    </a:lnTo>
                    <a:lnTo>
                      <a:pt x="82" y="46"/>
                    </a:lnTo>
                    <a:lnTo>
                      <a:pt x="82" y="46"/>
                    </a:lnTo>
                    <a:lnTo>
                      <a:pt x="82" y="40"/>
                    </a:lnTo>
                    <a:lnTo>
                      <a:pt x="84" y="38"/>
                    </a:lnTo>
                    <a:lnTo>
                      <a:pt x="90" y="32"/>
                    </a:lnTo>
                    <a:lnTo>
                      <a:pt x="94" y="30"/>
                    </a:lnTo>
                    <a:lnTo>
                      <a:pt x="96" y="30"/>
                    </a:lnTo>
                    <a:lnTo>
                      <a:pt x="94" y="28"/>
                    </a:lnTo>
                    <a:lnTo>
                      <a:pt x="94" y="2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31" name="Freeform 6078"/>
              <p:cNvSpPr>
                <a:spLocks/>
              </p:cNvSpPr>
              <p:nvPr/>
            </p:nvSpPr>
            <p:spPr bwMode="auto">
              <a:xfrm>
                <a:off x="2833370" y="2327593"/>
                <a:ext cx="44450" cy="55880"/>
              </a:xfrm>
              <a:custGeom>
                <a:avLst/>
                <a:gdLst/>
                <a:ahLst/>
                <a:cxnLst>
                  <a:cxn ang="0">
                    <a:pos x="60" y="48"/>
                  </a:cxn>
                  <a:cxn ang="0">
                    <a:pos x="60" y="48"/>
                  </a:cxn>
                  <a:cxn ang="0">
                    <a:pos x="50" y="46"/>
                  </a:cxn>
                  <a:cxn ang="0">
                    <a:pos x="48" y="44"/>
                  </a:cxn>
                  <a:cxn ang="0">
                    <a:pos x="46" y="42"/>
                  </a:cxn>
                  <a:cxn ang="0">
                    <a:pos x="44" y="32"/>
                  </a:cxn>
                  <a:cxn ang="0">
                    <a:pos x="46" y="18"/>
                  </a:cxn>
                  <a:cxn ang="0">
                    <a:pos x="46" y="18"/>
                  </a:cxn>
                  <a:cxn ang="0">
                    <a:pos x="46" y="6"/>
                  </a:cxn>
                  <a:cxn ang="0">
                    <a:pos x="44" y="2"/>
                  </a:cxn>
                  <a:cxn ang="0">
                    <a:pos x="42" y="0"/>
                  </a:cxn>
                  <a:cxn ang="0">
                    <a:pos x="40" y="2"/>
                  </a:cxn>
                  <a:cxn ang="0">
                    <a:pos x="36" y="4"/>
                  </a:cxn>
                  <a:cxn ang="0">
                    <a:pos x="24" y="18"/>
                  </a:cxn>
                  <a:cxn ang="0">
                    <a:pos x="24" y="18"/>
                  </a:cxn>
                  <a:cxn ang="0">
                    <a:pos x="12" y="34"/>
                  </a:cxn>
                  <a:cxn ang="0">
                    <a:pos x="4" y="48"/>
                  </a:cxn>
                  <a:cxn ang="0">
                    <a:pos x="2" y="56"/>
                  </a:cxn>
                  <a:cxn ang="0">
                    <a:pos x="0" y="64"/>
                  </a:cxn>
                  <a:cxn ang="0">
                    <a:pos x="0" y="72"/>
                  </a:cxn>
                  <a:cxn ang="0">
                    <a:pos x="4" y="82"/>
                  </a:cxn>
                  <a:cxn ang="0">
                    <a:pos x="4" y="82"/>
                  </a:cxn>
                  <a:cxn ang="0">
                    <a:pos x="8" y="88"/>
                  </a:cxn>
                  <a:cxn ang="0">
                    <a:pos x="10" y="88"/>
                  </a:cxn>
                  <a:cxn ang="0">
                    <a:pos x="12" y="88"/>
                  </a:cxn>
                  <a:cxn ang="0">
                    <a:pos x="16" y="82"/>
                  </a:cxn>
                  <a:cxn ang="0">
                    <a:pos x="20" y="70"/>
                  </a:cxn>
                  <a:cxn ang="0">
                    <a:pos x="20" y="70"/>
                  </a:cxn>
                  <a:cxn ang="0">
                    <a:pos x="24" y="58"/>
                  </a:cxn>
                  <a:cxn ang="0">
                    <a:pos x="28" y="56"/>
                  </a:cxn>
                  <a:cxn ang="0">
                    <a:pos x="30" y="54"/>
                  </a:cxn>
                  <a:cxn ang="0">
                    <a:pos x="30" y="56"/>
                  </a:cxn>
                  <a:cxn ang="0">
                    <a:pos x="32" y="58"/>
                  </a:cxn>
                  <a:cxn ang="0">
                    <a:pos x="30" y="72"/>
                  </a:cxn>
                  <a:cxn ang="0">
                    <a:pos x="30" y="72"/>
                  </a:cxn>
                  <a:cxn ang="0">
                    <a:pos x="28" y="84"/>
                  </a:cxn>
                  <a:cxn ang="0">
                    <a:pos x="30" y="86"/>
                  </a:cxn>
                  <a:cxn ang="0">
                    <a:pos x="32" y="86"/>
                  </a:cxn>
                  <a:cxn ang="0">
                    <a:pos x="40" y="82"/>
                  </a:cxn>
                  <a:cxn ang="0">
                    <a:pos x="50" y="76"/>
                  </a:cxn>
                  <a:cxn ang="0">
                    <a:pos x="50" y="76"/>
                  </a:cxn>
                  <a:cxn ang="0">
                    <a:pos x="60" y="68"/>
                  </a:cxn>
                  <a:cxn ang="0">
                    <a:pos x="68" y="60"/>
                  </a:cxn>
                  <a:cxn ang="0">
                    <a:pos x="70" y="56"/>
                  </a:cxn>
                  <a:cxn ang="0">
                    <a:pos x="68" y="52"/>
                  </a:cxn>
                  <a:cxn ang="0">
                    <a:pos x="66" y="50"/>
                  </a:cxn>
                  <a:cxn ang="0">
                    <a:pos x="60" y="48"/>
                  </a:cxn>
                  <a:cxn ang="0">
                    <a:pos x="60" y="48"/>
                  </a:cxn>
                </a:cxnLst>
                <a:rect l="0" t="0" r="r" b="b"/>
                <a:pathLst>
                  <a:path w="70" h="88">
                    <a:moveTo>
                      <a:pt x="60" y="48"/>
                    </a:moveTo>
                    <a:lnTo>
                      <a:pt x="60" y="48"/>
                    </a:lnTo>
                    <a:lnTo>
                      <a:pt x="50" y="46"/>
                    </a:lnTo>
                    <a:lnTo>
                      <a:pt x="48" y="44"/>
                    </a:lnTo>
                    <a:lnTo>
                      <a:pt x="46" y="42"/>
                    </a:lnTo>
                    <a:lnTo>
                      <a:pt x="44" y="32"/>
                    </a:lnTo>
                    <a:lnTo>
                      <a:pt x="46" y="18"/>
                    </a:lnTo>
                    <a:lnTo>
                      <a:pt x="46" y="18"/>
                    </a:lnTo>
                    <a:lnTo>
                      <a:pt x="46" y="6"/>
                    </a:lnTo>
                    <a:lnTo>
                      <a:pt x="44" y="2"/>
                    </a:lnTo>
                    <a:lnTo>
                      <a:pt x="42" y="0"/>
                    </a:lnTo>
                    <a:lnTo>
                      <a:pt x="40" y="2"/>
                    </a:lnTo>
                    <a:lnTo>
                      <a:pt x="36" y="4"/>
                    </a:lnTo>
                    <a:lnTo>
                      <a:pt x="24" y="18"/>
                    </a:lnTo>
                    <a:lnTo>
                      <a:pt x="24" y="18"/>
                    </a:lnTo>
                    <a:lnTo>
                      <a:pt x="12" y="34"/>
                    </a:lnTo>
                    <a:lnTo>
                      <a:pt x="4" y="48"/>
                    </a:lnTo>
                    <a:lnTo>
                      <a:pt x="2" y="56"/>
                    </a:lnTo>
                    <a:lnTo>
                      <a:pt x="0" y="64"/>
                    </a:lnTo>
                    <a:lnTo>
                      <a:pt x="0" y="72"/>
                    </a:lnTo>
                    <a:lnTo>
                      <a:pt x="4" y="82"/>
                    </a:lnTo>
                    <a:lnTo>
                      <a:pt x="4" y="82"/>
                    </a:lnTo>
                    <a:lnTo>
                      <a:pt x="8" y="88"/>
                    </a:lnTo>
                    <a:lnTo>
                      <a:pt x="10" y="88"/>
                    </a:lnTo>
                    <a:lnTo>
                      <a:pt x="12" y="88"/>
                    </a:lnTo>
                    <a:lnTo>
                      <a:pt x="16" y="82"/>
                    </a:lnTo>
                    <a:lnTo>
                      <a:pt x="20" y="70"/>
                    </a:lnTo>
                    <a:lnTo>
                      <a:pt x="20" y="70"/>
                    </a:lnTo>
                    <a:lnTo>
                      <a:pt x="24" y="58"/>
                    </a:lnTo>
                    <a:lnTo>
                      <a:pt x="28" y="56"/>
                    </a:lnTo>
                    <a:lnTo>
                      <a:pt x="30" y="54"/>
                    </a:lnTo>
                    <a:lnTo>
                      <a:pt x="30" y="56"/>
                    </a:lnTo>
                    <a:lnTo>
                      <a:pt x="32" y="58"/>
                    </a:lnTo>
                    <a:lnTo>
                      <a:pt x="30" y="72"/>
                    </a:lnTo>
                    <a:lnTo>
                      <a:pt x="30" y="72"/>
                    </a:lnTo>
                    <a:lnTo>
                      <a:pt x="28" y="84"/>
                    </a:lnTo>
                    <a:lnTo>
                      <a:pt x="30" y="86"/>
                    </a:lnTo>
                    <a:lnTo>
                      <a:pt x="32" y="86"/>
                    </a:lnTo>
                    <a:lnTo>
                      <a:pt x="40" y="82"/>
                    </a:lnTo>
                    <a:lnTo>
                      <a:pt x="50" y="76"/>
                    </a:lnTo>
                    <a:lnTo>
                      <a:pt x="50" y="76"/>
                    </a:lnTo>
                    <a:lnTo>
                      <a:pt x="60" y="68"/>
                    </a:lnTo>
                    <a:lnTo>
                      <a:pt x="68" y="60"/>
                    </a:lnTo>
                    <a:lnTo>
                      <a:pt x="70" y="56"/>
                    </a:lnTo>
                    <a:lnTo>
                      <a:pt x="68" y="52"/>
                    </a:lnTo>
                    <a:lnTo>
                      <a:pt x="66" y="50"/>
                    </a:lnTo>
                    <a:lnTo>
                      <a:pt x="60" y="48"/>
                    </a:lnTo>
                    <a:lnTo>
                      <a:pt x="60" y="4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32" name="Freeform 6079"/>
              <p:cNvSpPr>
                <a:spLocks/>
              </p:cNvSpPr>
              <p:nvPr/>
            </p:nvSpPr>
            <p:spPr bwMode="auto">
              <a:xfrm>
                <a:off x="2753360" y="2219643"/>
                <a:ext cx="73660" cy="34290"/>
              </a:xfrm>
              <a:custGeom>
                <a:avLst/>
                <a:gdLst/>
                <a:ahLst/>
                <a:cxnLst>
                  <a:cxn ang="0">
                    <a:pos x="116" y="48"/>
                  </a:cxn>
                  <a:cxn ang="0">
                    <a:pos x="116" y="48"/>
                  </a:cxn>
                  <a:cxn ang="0">
                    <a:pos x="116" y="46"/>
                  </a:cxn>
                  <a:cxn ang="0">
                    <a:pos x="116" y="42"/>
                  </a:cxn>
                  <a:cxn ang="0">
                    <a:pos x="112" y="36"/>
                  </a:cxn>
                  <a:cxn ang="0">
                    <a:pos x="104" y="30"/>
                  </a:cxn>
                  <a:cxn ang="0">
                    <a:pos x="92" y="24"/>
                  </a:cxn>
                  <a:cxn ang="0">
                    <a:pos x="78" y="16"/>
                  </a:cxn>
                  <a:cxn ang="0">
                    <a:pos x="62" y="10"/>
                  </a:cxn>
                  <a:cxn ang="0">
                    <a:pos x="44" y="6"/>
                  </a:cxn>
                  <a:cxn ang="0">
                    <a:pos x="24" y="2"/>
                  </a:cxn>
                  <a:cxn ang="0">
                    <a:pos x="24" y="2"/>
                  </a:cxn>
                  <a:cxn ang="0">
                    <a:pos x="10" y="0"/>
                  </a:cxn>
                  <a:cxn ang="0">
                    <a:pos x="2" y="0"/>
                  </a:cxn>
                  <a:cxn ang="0">
                    <a:pos x="0" y="2"/>
                  </a:cxn>
                  <a:cxn ang="0">
                    <a:pos x="0" y="2"/>
                  </a:cxn>
                  <a:cxn ang="0">
                    <a:pos x="4" y="6"/>
                  </a:cxn>
                  <a:cxn ang="0">
                    <a:pos x="18" y="14"/>
                  </a:cxn>
                  <a:cxn ang="0">
                    <a:pos x="32" y="24"/>
                  </a:cxn>
                  <a:cxn ang="0">
                    <a:pos x="32" y="24"/>
                  </a:cxn>
                  <a:cxn ang="0">
                    <a:pos x="52" y="38"/>
                  </a:cxn>
                  <a:cxn ang="0">
                    <a:pos x="76" y="48"/>
                  </a:cxn>
                  <a:cxn ang="0">
                    <a:pos x="90" y="52"/>
                  </a:cxn>
                  <a:cxn ang="0">
                    <a:pos x="100" y="54"/>
                  </a:cxn>
                  <a:cxn ang="0">
                    <a:pos x="110" y="52"/>
                  </a:cxn>
                  <a:cxn ang="0">
                    <a:pos x="114" y="50"/>
                  </a:cxn>
                  <a:cxn ang="0">
                    <a:pos x="116" y="48"/>
                  </a:cxn>
                  <a:cxn ang="0">
                    <a:pos x="116" y="48"/>
                  </a:cxn>
                </a:cxnLst>
                <a:rect l="0" t="0" r="r" b="b"/>
                <a:pathLst>
                  <a:path w="116" h="54">
                    <a:moveTo>
                      <a:pt x="116" y="48"/>
                    </a:moveTo>
                    <a:lnTo>
                      <a:pt x="116" y="48"/>
                    </a:lnTo>
                    <a:lnTo>
                      <a:pt x="116" y="46"/>
                    </a:lnTo>
                    <a:lnTo>
                      <a:pt x="116" y="42"/>
                    </a:lnTo>
                    <a:lnTo>
                      <a:pt x="112" y="36"/>
                    </a:lnTo>
                    <a:lnTo>
                      <a:pt x="104" y="30"/>
                    </a:lnTo>
                    <a:lnTo>
                      <a:pt x="92" y="24"/>
                    </a:lnTo>
                    <a:lnTo>
                      <a:pt x="78" y="16"/>
                    </a:lnTo>
                    <a:lnTo>
                      <a:pt x="62" y="10"/>
                    </a:lnTo>
                    <a:lnTo>
                      <a:pt x="44" y="6"/>
                    </a:lnTo>
                    <a:lnTo>
                      <a:pt x="24" y="2"/>
                    </a:lnTo>
                    <a:lnTo>
                      <a:pt x="24" y="2"/>
                    </a:lnTo>
                    <a:lnTo>
                      <a:pt x="10" y="0"/>
                    </a:lnTo>
                    <a:lnTo>
                      <a:pt x="2" y="0"/>
                    </a:lnTo>
                    <a:lnTo>
                      <a:pt x="0" y="2"/>
                    </a:lnTo>
                    <a:lnTo>
                      <a:pt x="0" y="2"/>
                    </a:lnTo>
                    <a:lnTo>
                      <a:pt x="4" y="6"/>
                    </a:lnTo>
                    <a:lnTo>
                      <a:pt x="18" y="14"/>
                    </a:lnTo>
                    <a:lnTo>
                      <a:pt x="32" y="24"/>
                    </a:lnTo>
                    <a:lnTo>
                      <a:pt x="32" y="24"/>
                    </a:lnTo>
                    <a:lnTo>
                      <a:pt x="52" y="38"/>
                    </a:lnTo>
                    <a:lnTo>
                      <a:pt x="76" y="48"/>
                    </a:lnTo>
                    <a:lnTo>
                      <a:pt x="90" y="52"/>
                    </a:lnTo>
                    <a:lnTo>
                      <a:pt x="100" y="54"/>
                    </a:lnTo>
                    <a:lnTo>
                      <a:pt x="110" y="52"/>
                    </a:lnTo>
                    <a:lnTo>
                      <a:pt x="114" y="50"/>
                    </a:lnTo>
                    <a:lnTo>
                      <a:pt x="116" y="48"/>
                    </a:lnTo>
                    <a:lnTo>
                      <a:pt x="116" y="4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33" name="Freeform 6080"/>
              <p:cNvSpPr>
                <a:spLocks/>
              </p:cNvSpPr>
              <p:nvPr/>
            </p:nvSpPr>
            <p:spPr bwMode="auto">
              <a:xfrm>
                <a:off x="2852420" y="3488373"/>
                <a:ext cx="10160" cy="11430"/>
              </a:xfrm>
              <a:custGeom>
                <a:avLst/>
                <a:gdLst/>
                <a:ahLst/>
                <a:cxnLst>
                  <a:cxn ang="0">
                    <a:pos x="2" y="0"/>
                  </a:cxn>
                  <a:cxn ang="0">
                    <a:pos x="2" y="0"/>
                  </a:cxn>
                  <a:cxn ang="0">
                    <a:pos x="0" y="0"/>
                  </a:cxn>
                  <a:cxn ang="0">
                    <a:pos x="0" y="4"/>
                  </a:cxn>
                  <a:cxn ang="0">
                    <a:pos x="0" y="10"/>
                  </a:cxn>
                  <a:cxn ang="0">
                    <a:pos x="0" y="14"/>
                  </a:cxn>
                  <a:cxn ang="0">
                    <a:pos x="4" y="16"/>
                  </a:cxn>
                  <a:cxn ang="0">
                    <a:pos x="8" y="18"/>
                  </a:cxn>
                  <a:cxn ang="0">
                    <a:pos x="12" y="18"/>
                  </a:cxn>
                  <a:cxn ang="0">
                    <a:pos x="12" y="18"/>
                  </a:cxn>
                  <a:cxn ang="0">
                    <a:pos x="14" y="18"/>
                  </a:cxn>
                  <a:cxn ang="0">
                    <a:pos x="16" y="14"/>
                  </a:cxn>
                  <a:cxn ang="0">
                    <a:pos x="14" y="8"/>
                  </a:cxn>
                  <a:cxn ang="0">
                    <a:pos x="8" y="2"/>
                  </a:cxn>
                  <a:cxn ang="0">
                    <a:pos x="6" y="0"/>
                  </a:cxn>
                  <a:cxn ang="0">
                    <a:pos x="2" y="0"/>
                  </a:cxn>
                  <a:cxn ang="0">
                    <a:pos x="2" y="0"/>
                  </a:cxn>
                </a:cxnLst>
                <a:rect l="0" t="0" r="r" b="b"/>
                <a:pathLst>
                  <a:path w="16" h="18">
                    <a:moveTo>
                      <a:pt x="2" y="0"/>
                    </a:moveTo>
                    <a:lnTo>
                      <a:pt x="2" y="0"/>
                    </a:lnTo>
                    <a:lnTo>
                      <a:pt x="0" y="0"/>
                    </a:lnTo>
                    <a:lnTo>
                      <a:pt x="0" y="4"/>
                    </a:lnTo>
                    <a:lnTo>
                      <a:pt x="0" y="10"/>
                    </a:lnTo>
                    <a:lnTo>
                      <a:pt x="0" y="14"/>
                    </a:lnTo>
                    <a:lnTo>
                      <a:pt x="4" y="16"/>
                    </a:lnTo>
                    <a:lnTo>
                      <a:pt x="8" y="18"/>
                    </a:lnTo>
                    <a:lnTo>
                      <a:pt x="12" y="18"/>
                    </a:lnTo>
                    <a:lnTo>
                      <a:pt x="12" y="18"/>
                    </a:lnTo>
                    <a:lnTo>
                      <a:pt x="14" y="18"/>
                    </a:lnTo>
                    <a:lnTo>
                      <a:pt x="16" y="14"/>
                    </a:lnTo>
                    <a:lnTo>
                      <a:pt x="14" y="8"/>
                    </a:lnTo>
                    <a:lnTo>
                      <a:pt x="8" y="2"/>
                    </a:lnTo>
                    <a:lnTo>
                      <a:pt x="6" y="0"/>
                    </a:lnTo>
                    <a:lnTo>
                      <a:pt x="2" y="0"/>
                    </a:lnTo>
                    <a:lnTo>
                      <a:pt x="2"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34" name="Freeform 6081"/>
              <p:cNvSpPr>
                <a:spLocks/>
              </p:cNvSpPr>
              <p:nvPr/>
            </p:nvSpPr>
            <p:spPr bwMode="auto">
              <a:xfrm>
                <a:off x="2805430" y="3330893"/>
                <a:ext cx="2540" cy="3810"/>
              </a:xfrm>
              <a:custGeom>
                <a:avLst/>
                <a:gdLst/>
                <a:ahLst/>
                <a:cxnLst>
                  <a:cxn ang="0">
                    <a:pos x="0" y="0"/>
                  </a:cxn>
                  <a:cxn ang="0">
                    <a:pos x="0" y="0"/>
                  </a:cxn>
                  <a:cxn ang="0">
                    <a:pos x="0" y="6"/>
                  </a:cxn>
                  <a:cxn ang="0">
                    <a:pos x="0" y="6"/>
                  </a:cxn>
                  <a:cxn ang="0">
                    <a:pos x="2" y="4"/>
                  </a:cxn>
                  <a:cxn ang="0">
                    <a:pos x="2" y="4"/>
                  </a:cxn>
                  <a:cxn ang="0">
                    <a:pos x="4" y="4"/>
                  </a:cxn>
                  <a:cxn ang="0">
                    <a:pos x="4" y="2"/>
                  </a:cxn>
                  <a:cxn ang="0">
                    <a:pos x="2" y="0"/>
                  </a:cxn>
                  <a:cxn ang="0">
                    <a:pos x="0" y="0"/>
                  </a:cxn>
                  <a:cxn ang="0">
                    <a:pos x="0" y="0"/>
                  </a:cxn>
                </a:cxnLst>
                <a:rect l="0" t="0" r="r" b="b"/>
                <a:pathLst>
                  <a:path w="4" h="6">
                    <a:moveTo>
                      <a:pt x="0" y="0"/>
                    </a:moveTo>
                    <a:lnTo>
                      <a:pt x="0" y="0"/>
                    </a:lnTo>
                    <a:lnTo>
                      <a:pt x="0" y="6"/>
                    </a:lnTo>
                    <a:lnTo>
                      <a:pt x="0" y="6"/>
                    </a:lnTo>
                    <a:lnTo>
                      <a:pt x="2" y="4"/>
                    </a:lnTo>
                    <a:lnTo>
                      <a:pt x="2" y="4"/>
                    </a:lnTo>
                    <a:lnTo>
                      <a:pt x="4" y="4"/>
                    </a:lnTo>
                    <a:lnTo>
                      <a:pt x="4" y="2"/>
                    </a:lnTo>
                    <a:lnTo>
                      <a:pt x="2" y="0"/>
                    </a:lnTo>
                    <a:lnTo>
                      <a:pt x="0" y="0"/>
                    </a:lnTo>
                    <a:lnTo>
                      <a:pt x="0"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35" name="Freeform 6082"/>
              <p:cNvSpPr>
                <a:spLocks/>
              </p:cNvSpPr>
              <p:nvPr/>
            </p:nvSpPr>
            <p:spPr bwMode="auto">
              <a:xfrm>
                <a:off x="2799080" y="3324543"/>
                <a:ext cx="5080" cy="5080"/>
              </a:xfrm>
              <a:custGeom>
                <a:avLst/>
                <a:gdLst/>
                <a:ahLst/>
                <a:cxnLst>
                  <a:cxn ang="0">
                    <a:pos x="0" y="0"/>
                  </a:cxn>
                  <a:cxn ang="0">
                    <a:pos x="0" y="0"/>
                  </a:cxn>
                  <a:cxn ang="0">
                    <a:pos x="0" y="4"/>
                  </a:cxn>
                  <a:cxn ang="0">
                    <a:pos x="2" y="6"/>
                  </a:cxn>
                  <a:cxn ang="0">
                    <a:pos x="6" y="8"/>
                  </a:cxn>
                  <a:cxn ang="0">
                    <a:pos x="8" y="6"/>
                  </a:cxn>
                  <a:cxn ang="0">
                    <a:pos x="8" y="6"/>
                  </a:cxn>
                  <a:cxn ang="0">
                    <a:pos x="8" y="4"/>
                  </a:cxn>
                  <a:cxn ang="0">
                    <a:pos x="6" y="2"/>
                  </a:cxn>
                  <a:cxn ang="0">
                    <a:pos x="2" y="0"/>
                  </a:cxn>
                  <a:cxn ang="0">
                    <a:pos x="0" y="0"/>
                  </a:cxn>
                  <a:cxn ang="0">
                    <a:pos x="0" y="0"/>
                  </a:cxn>
                </a:cxnLst>
                <a:rect l="0" t="0" r="r" b="b"/>
                <a:pathLst>
                  <a:path w="8" h="8">
                    <a:moveTo>
                      <a:pt x="0" y="0"/>
                    </a:moveTo>
                    <a:lnTo>
                      <a:pt x="0" y="0"/>
                    </a:lnTo>
                    <a:lnTo>
                      <a:pt x="0" y="4"/>
                    </a:lnTo>
                    <a:lnTo>
                      <a:pt x="2" y="6"/>
                    </a:lnTo>
                    <a:lnTo>
                      <a:pt x="6" y="8"/>
                    </a:lnTo>
                    <a:lnTo>
                      <a:pt x="8" y="6"/>
                    </a:lnTo>
                    <a:lnTo>
                      <a:pt x="8" y="6"/>
                    </a:lnTo>
                    <a:lnTo>
                      <a:pt x="8" y="4"/>
                    </a:lnTo>
                    <a:lnTo>
                      <a:pt x="6" y="2"/>
                    </a:lnTo>
                    <a:lnTo>
                      <a:pt x="2" y="0"/>
                    </a:lnTo>
                    <a:lnTo>
                      <a:pt x="0" y="0"/>
                    </a:lnTo>
                    <a:lnTo>
                      <a:pt x="0"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36" name="Freeform 6083"/>
              <p:cNvSpPr>
                <a:spLocks/>
              </p:cNvSpPr>
              <p:nvPr/>
            </p:nvSpPr>
            <p:spPr bwMode="auto">
              <a:xfrm>
                <a:off x="2814320" y="3343593"/>
                <a:ext cx="2540" cy="5080"/>
              </a:xfrm>
              <a:custGeom>
                <a:avLst/>
                <a:gdLst/>
                <a:ahLst/>
                <a:cxnLst>
                  <a:cxn ang="0">
                    <a:pos x="2" y="0"/>
                  </a:cxn>
                  <a:cxn ang="0">
                    <a:pos x="2" y="0"/>
                  </a:cxn>
                  <a:cxn ang="0">
                    <a:pos x="0" y="2"/>
                  </a:cxn>
                  <a:cxn ang="0">
                    <a:pos x="0" y="6"/>
                  </a:cxn>
                  <a:cxn ang="0">
                    <a:pos x="2" y="8"/>
                  </a:cxn>
                  <a:cxn ang="0">
                    <a:pos x="4" y="8"/>
                  </a:cxn>
                  <a:cxn ang="0">
                    <a:pos x="4" y="8"/>
                  </a:cxn>
                  <a:cxn ang="0">
                    <a:pos x="4" y="2"/>
                  </a:cxn>
                  <a:cxn ang="0">
                    <a:pos x="4" y="0"/>
                  </a:cxn>
                  <a:cxn ang="0">
                    <a:pos x="2" y="0"/>
                  </a:cxn>
                  <a:cxn ang="0">
                    <a:pos x="2" y="0"/>
                  </a:cxn>
                </a:cxnLst>
                <a:rect l="0" t="0" r="r" b="b"/>
                <a:pathLst>
                  <a:path w="4" h="8">
                    <a:moveTo>
                      <a:pt x="2" y="0"/>
                    </a:moveTo>
                    <a:lnTo>
                      <a:pt x="2" y="0"/>
                    </a:lnTo>
                    <a:lnTo>
                      <a:pt x="0" y="2"/>
                    </a:lnTo>
                    <a:lnTo>
                      <a:pt x="0" y="6"/>
                    </a:lnTo>
                    <a:lnTo>
                      <a:pt x="2" y="8"/>
                    </a:lnTo>
                    <a:lnTo>
                      <a:pt x="4" y="8"/>
                    </a:lnTo>
                    <a:lnTo>
                      <a:pt x="4" y="8"/>
                    </a:lnTo>
                    <a:lnTo>
                      <a:pt x="4" y="2"/>
                    </a:lnTo>
                    <a:lnTo>
                      <a:pt x="4" y="0"/>
                    </a:lnTo>
                    <a:lnTo>
                      <a:pt x="2" y="0"/>
                    </a:lnTo>
                    <a:lnTo>
                      <a:pt x="2"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37" name="Freeform 6085"/>
              <p:cNvSpPr>
                <a:spLocks/>
              </p:cNvSpPr>
              <p:nvPr/>
            </p:nvSpPr>
            <p:spPr bwMode="auto">
              <a:xfrm>
                <a:off x="2792730" y="3301683"/>
                <a:ext cx="2540" cy="3810"/>
              </a:xfrm>
              <a:custGeom>
                <a:avLst/>
                <a:gdLst/>
                <a:ahLst/>
                <a:cxnLst>
                  <a:cxn ang="0">
                    <a:pos x="2" y="6"/>
                  </a:cxn>
                  <a:cxn ang="0">
                    <a:pos x="2" y="6"/>
                  </a:cxn>
                  <a:cxn ang="0">
                    <a:pos x="4" y="6"/>
                  </a:cxn>
                  <a:cxn ang="0">
                    <a:pos x="4" y="4"/>
                  </a:cxn>
                  <a:cxn ang="0">
                    <a:pos x="4" y="2"/>
                  </a:cxn>
                  <a:cxn ang="0">
                    <a:pos x="2" y="0"/>
                  </a:cxn>
                  <a:cxn ang="0">
                    <a:pos x="2" y="0"/>
                  </a:cxn>
                  <a:cxn ang="0">
                    <a:pos x="0" y="2"/>
                  </a:cxn>
                  <a:cxn ang="0">
                    <a:pos x="0" y="4"/>
                  </a:cxn>
                  <a:cxn ang="0">
                    <a:pos x="0" y="6"/>
                  </a:cxn>
                  <a:cxn ang="0">
                    <a:pos x="2" y="6"/>
                  </a:cxn>
                  <a:cxn ang="0">
                    <a:pos x="2" y="6"/>
                  </a:cxn>
                </a:cxnLst>
                <a:rect l="0" t="0" r="r" b="b"/>
                <a:pathLst>
                  <a:path w="4" h="6">
                    <a:moveTo>
                      <a:pt x="2" y="6"/>
                    </a:moveTo>
                    <a:lnTo>
                      <a:pt x="2" y="6"/>
                    </a:lnTo>
                    <a:lnTo>
                      <a:pt x="4" y="6"/>
                    </a:lnTo>
                    <a:lnTo>
                      <a:pt x="4" y="4"/>
                    </a:lnTo>
                    <a:lnTo>
                      <a:pt x="4" y="2"/>
                    </a:lnTo>
                    <a:lnTo>
                      <a:pt x="2" y="0"/>
                    </a:lnTo>
                    <a:lnTo>
                      <a:pt x="2" y="0"/>
                    </a:lnTo>
                    <a:lnTo>
                      <a:pt x="0" y="2"/>
                    </a:lnTo>
                    <a:lnTo>
                      <a:pt x="0" y="4"/>
                    </a:lnTo>
                    <a:lnTo>
                      <a:pt x="0" y="6"/>
                    </a:lnTo>
                    <a:lnTo>
                      <a:pt x="2" y="6"/>
                    </a:lnTo>
                    <a:lnTo>
                      <a:pt x="2" y="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38" name="Freeform 6090"/>
              <p:cNvSpPr>
                <a:spLocks/>
              </p:cNvSpPr>
              <p:nvPr/>
            </p:nvSpPr>
            <p:spPr bwMode="auto">
              <a:xfrm>
                <a:off x="2880360" y="3452813"/>
                <a:ext cx="6350" cy="8890"/>
              </a:xfrm>
              <a:custGeom>
                <a:avLst/>
                <a:gdLst/>
                <a:ahLst/>
                <a:cxnLst>
                  <a:cxn ang="0">
                    <a:pos x="0" y="4"/>
                  </a:cxn>
                  <a:cxn ang="0">
                    <a:pos x="0" y="4"/>
                  </a:cxn>
                  <a:cxn ang="0">
                    <a:pos x="2" y="8"/>
                  </a:cxn>
                  <a:cxn ang="0">
                    <a:pos x="4" y="12"/>
                  </a:cxn>
                  <a:cxn ang="0">
                    <a:pos x="6" y="14"/>
                  </a:cxn>
                  <a:cxn ang="0">
                    <a:pos x="8" y="12"/>
                  </a:cxn>
                  <a:cxn ang="0">
                    <a:pos x="8" y="12"/>
                  </a:cxn>
                  <a:cxn ang="0">
                    <a:pos x="10" y="10"/>
                  </a:cxn>
                  <a:cxn ang="0">
                    <a:pos x="10" y="8"/>
                  </a:cxn>
                  <a:cxn ang="0">
                    <a:pos x="6" y="2"/>
                  </a:cxn>
                  <a:cxn ang="0">
                    <a:pos x="6" y="2"/>
                  </a:cxn>
                  <a:cxn ang="0">
                    <a:pos x="2" y="0"/>
                  </a:cxn>
                  <a:cxn ang="0">
                    <a:pos x="2" y="0"/>
                  </a:cxn>
                  <a:cxn ang="0">
                    <a:pos x="0" y="4"/>
                  </a:cxn>
                  <a:cxn ang="0">
                    <a:pos x="0" y="4"/>
                  </a:cxn>
                </a:cxnLst>
                <a:rect l="0" t="0" r="r" b="b"/>
                <a:pathLst>
                  <a:path w="10" h="14">
                    <a:moveTo>
                      <a:pt x="0" y="4"/>
                    </a:moveTo>
                    <a:lnTo>
                      <a:pt x="0" y="4"/>
                    </a:lnTo>
                    <a:lnTo>
                      <a:pt x="2" y="8"/>
                    </a:lnTo>
                    <a:lnTo>
                      <a:pt x="4" y="12"/>
                    </a:lnTo>
                    <a:lnTo>
                      <a:pt x="6" y="14"/>
                    </a:lnTo>
                    <a:lnTo>
                      <a:pt x="8" y="12"/>
                    </a:lnTo>
                    <a:lnTo>
                      <a:pt x="8" y="12"/>
                    </a:lnTo>
                    <a:lnTo>
                      <a:pt x="10" y="10"/>
                    </a:lnTo>
                    <a:lnTo>
                      <a:pt x="10" y="8"/>
                    </a:lnTo>
                    <a:lnTo>
                      <a:pt x="6" y="2"/>
                    </a:lnTo>
                    <a:lnTo>
                      <a:pt x="6" y="2"/>
                    </a:lnTo>
                    <a:lnTo>
                      <a:pt x="2" y="0"/>
                    </a:lnTo>
                    <a:lnTo>
                      <a:pt x="2" y="0"/>
                    </a:lnTo>
                    <a:lnTo>
                      <a:pt x="0" y="4"/>
                    </a:lnTo>
                    <a:lnTo>
                      <a:pt x="0" y="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39" name="Freeform 6093"/>
              <p:cNvSpPr>
                <a:spLocks/>
              </p:cNvSpPr>
              <p:nvPr/>
            </p:nvSpPr>
            <p:spPr bwMode="auto">
              <a:xfrm>
                <a:off x="2354580" y="1968183"/>
                <a:ext cx="12700" cy="10160"/>
              </a:xfrm>
              <a:custGeom>
                <a:avLst/>
                <a:gdLst/>
                <a:ahLst/>
                <a:cxnLst>
                  <a:cxn ang="0">
                    <a:pos x="14" y="12"/>
                  </a:cxn>
                  <a:cxn ang="0">
                    <a:pos x="14" y="12"/>
                  </a:cxn>
                  <a:cxn ang="0">
                    <a:pos x="18" y="6"/>
                  </a:cxn>
                  <a:cxn ang="0">
                    <a:pos x="20" y="2"/>
                  </a:cxn>
                  <a:cxn ang="0">
                    <a:pos x="20" y="0"/>
                  </a:cxn>
                  <a:cxn ang="0">
                    <a:pos x="18" y="2"/>
                  </a:cxn>
                  <a:cxn ang="0">
                    <a:pos x="18" y="2"/>
                  </a:cxn>
                  <a:cxn ang="0">
                    <a:pos x="14" y="4"/>
                  </a:cxn>
                  <a:cxn ang="0">
                    <a:pos x="10" y="6"/>
                  </a:cxn>
                  <a:cxn ang="0">
                    <a:pos x="4" y="8"/>
                  </a:cxn>
                  <a:cxn ang="0">
                    <a:pos x="2" y="10"/>
                  </a:cxn>
                  <a:cxn ang="0">
                    <a:pos x="0" y="12"/>
                  </a:cxn>
                  <a:cxn ang="0">
                    <a:pos x="0" y="12"/>
                  </a:cxn>
                  <a:cxn ang="0">
                    <a:pos x="0" y="16"/>
                  </a:cxn>
                  <a:cxn ang="0">
                    <a:pos x="4" y="16"/>
                  </a:cxn>
                  <a:cxn ang="0">
                    <a:pos x="14" y="12"/>
                  </a:cxn>
                  <a:cxn ang="0">
                    <a:pos x="14" y="12"/>
                  </a:cxn>
                </a:cxnLst>
                <a:rect l="0" t="0" r="r" b="b"/>
                <a:pathLst>
                  <a:path w="20" h="16">
                    <a:moveTo>
                      <a:pt x="14" y="12"/>
                    </a:moveTo>
                    <a:lnTo>
                      <a:pt x="14" y="12"/>
                    </a:lnTo>
                    <a:lnTo>
                      <a:pt x="18" y="6"/>
                    </a:lnTo>
                    <a:lnTo>
                      <a:pt x="20" y="2"/>
                    </a:lnTo>
                    <a:lnTo>
                      <a:pt x="20" y="0"/>
                    </a:lnTo>
                    <a:lnTo>
                      <a:pt x="18" y="2"/>
                    </a:lnTo>
                    <a:lnTo>
                      <a:pt x="18" y="2"/>
                    </a:lnTo>
                    <a:lnTo>
                      <a:pt x="14" y="4"/>
                    </a:lnTo>
                    <a:lnTo>
                      <a:pt x="10" y="6"/>
                    </a:lnTo>
                    <a:lnTo>
                      <a:pt x="4" y="8"/>
                    </a:lnTo>
                    <a:lnTo>
                      <a:pt x="2" y="10"/>
                    </a:lnTo>
                    <a:lnTo>
                      <a:pt x="0" y="12"/>
                    </a:lnTo>
                    <a:lnTo>
                      <a:pt x="0" y="12"/>
                    </a:lnTo>
                    <a:lnTo>
                      <a:pt x="0" y="16"/>
                    </a:lnTo>
                    <a:lnTo>
                      <a:pt x="4" y="16"/>
                    </a:lnTo>
                    <a:lnTo>
                      <a:pt x="14" y="12"/>
                    </a:lnTo>
                    <a:lnTo>
                      <a:pt x="14" y="1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40" name="Freeform 6095"/>
              <p:cNvSpPr>
                <a:spLocks/>
              </p:cNvSpPr>
              <p:nvPr/>
            </p:nvSpPr>
            <p:spPr bwMode="auto">
              <a:xfrm>
                <a:off x="2357120" y="1961833"/>
                <a:ext cx="27940" cy="30480"/>
              </a:xfrm>
              <a:custGeom>
                <a:avLst/>
                <a:gdLst/>
                <a:ahLst/>
                <a:cxnLst>
                  <a:cxn ang="0">
                    <a:pos x="32" y="46"/>
                  </a:cxn>
                  <a:cxn ang="0">
                    <a:pos x="32" y="46"/>
                  </a:cxn>
                  <a:cxn ang="0">
                    <a:pos x="36" y="44"/>
                  </a:cxn>
                  <a:cxn ang="0">
                    <a:pos x="36" y="40"/>
                  </a:cxn>
                  <a:cxn ang="0">
                    <a:pos x="42" y="24"/>
                  </a:cxn>
                  <a:cxn ang="0">
                    <a:pos x="42" y="24"/>
                  </a:cxn>
                  <a:cxn ang="0">
                    <a:pos x="44" y="16"/>
                  </a:cxn>
                  <a:cxn ang="0">
                    <a:pos x="44" y="12"/>
                  </a:cxn>
                  <a:cxn ang="0">
                    <a:pos x="38" y="6"/>
                  </a:cxn>
                  <a:cxn ang="0">
                    <a:pos x="38" y="6"/>
                  </a:cxn>
                  <a:cxn ang="0">
                    <a:pos x="32" y="2"/>
                  </a:cxn>
                  <a:cxn ang="0">
                    <a:pos x="30" y="0"/>
                  </a:cxn>
                  <a:cxn ang="0">
                    <a:pos x="28" y="8"/>
                  </a:cxn>
                  <a:cxn ang="0">
                    <a:pos x="28" y="8"/>
                  </a:cxn>
                  <a:cxn ang="0">
                    <a:pos x="26" y="18"/>
                  </a:cxn>
                  <a:cxn ang="0">
                    <a:pos x="24" y="18"/>
                  </a:cxn>
                  <a:cxn ang="0">
                    <a:pos x="24" y="16"/>
                  </a:cxn>
                  <a:cxn ang="0">
                    <a:pos x="24" y="16"/>
                  </a:cxn>
                  <a:cxn ang="0">
                    <a:pos x="24" y="6"/>
                  </a:cxn>
                  <a:cxn ang="0">
                    <a:pos x="24" y="4"/>
                  </a:cxn>
                  <a:cxn ang="0">
                    <a:pos x="22" y="4"/>
                  </a:cxn>
                  <a:cxn ang="0">
                    <a:pos x="22" y="4"/>
                  </a:cxn>
                  <a:cxn ang="0">
                    <a:pos x="22" y="6"/>
                  </a:cxn>
                  <a:cxn ang="0">
                    <a:pos x="22" y="10"/>
                  </a:cxn>
                  <a:cxn ang="0">
                    <a:pos x="22" y="12"/>
                  </a:cxn>
                  <a:cxn ang="0">
                    <a:pos x="20" y="18"/>
                  </a:cxn>
                  <a:cxn ang="0">
                    <a:pos x="20" y="18"/>
                  </a:cxn>
                  <a:cxn ang="0">
                    <a:pos x="18" y="20"/>
                  </a:cxn>
                  <a:cxn ang="0">
                    <a:pos x="16" y="24"/>
                  </a:cxn>
                  <a:cxn ang="0">
                    <a:pos x="12" y="26"/>
                  </a:cxn>
                  <a:cxn ang="0">
                    <a:pos x="10" y="32"/>
                  </a:cxn>
                  <a:cxn ang="0">
                    <a:pos x="10" y="32"/>
                  </a:cxn>
                  <a:cxn ang="0">
                    <a:pos x="2" y="40"/>
                  </a:cxn>
                  <a:cxn ang="0">
                    <a:pos x="0" y="44"/>
                  </a:cxn>
                  <a:cxn ang="0">
                    <a:pos x="2" y="48"/>
                  </a:cxn>
                  <a:cxn ang="0">
                    <a:pos x="2" y="48"/>
                  </a:cxn>
                  <a:cxn ang="0">
                    <a:pos x="4" y="48"/>
                  </a:cxn>
                  <a:cxn ang="0">
                    <a:pos x="6" y="46"/>
                  </a:cxn>
                  <a:cxn ang="0">
                    <a:pos x="14" y="38"/>
                  </a:cxn>
                  <a:cxn ang="0">
                    <a:pos x="14" y="38"/>
                  </a:cxn>
                  <a:cxn ang="0">
                    <a:pos x="20" y="30"/>
                  </a:cxn>
                  <a:cxn ang="0">
                    <a:pos x="20" y="32"/>
                  </a:cxn>
                  <a:cxn ang="0">
                    <a:pos x="18" y="40"/>
                  </a:cxn>
                  <a:cxn ang="0">
                    <a:pos x="18" y="40"/>
                  </a:cxn>
                  <a:cxn ang="0">
                    <a:pos x="12" y="48"/>
                  </a:cxn>
                  <a:cxn ang="0">
                    <a:pos x="18" y="46"/>
                  </a:cxn>
                  <a:cxn ang="0">
                    <a:pos x="18" y="46"/>
                  </a:cxn>
                  <a:cxn ang="0">
                    <a:pos x="22" y="46"/>
                  </a:cxn>
                  <a:cxn ang="0">
                    <a:pos x="24" y="44"/>
                  </a:cxn>
                  <a:cxn ang="0">
                    <a:pos x="28" y="36"/>
                  </a:cxn>
                  <a:cxn ang="0">
                    <a:pos x="30" y="28"/>
                  </a:cxn>
                  <a:cxn ang="0">
                    <a:pos x="34" y="26"/>
                  </a:cxn>
                  <a:cxn ang="0">
                    <a:pos x="34" y="26"/>
                  </a:cxn>
                  <a:cxn ang="0">
                    <a:pos x="36" y="26"/>
                  </a:cxn>
                  <a:cxn ang="0">
                    <a:pos x="36" y="28"/>
                  </a:cxn>
                  <a:cxn ang="0">
                    <a:pos x="34" y="36"/>
                  </a:cxn>
                  <a:cxn ang="0">
                    <a:pos x="32" y="44"/>
                  </a:cxn>
                  <a:cxn ang="0">
                    <a:pos x="32" y="46"/>
                  </a:cxn>
                  <a:cxn ang="0">
                    <a:pos x="32" y="46"/>
                  </a:cxn>
                  <a:cxn ang="0">
                    <a:pos x="32" y="46"/>
                  </a:cxn>
                </a:cxnLst>
                <a:rect l="0" t="0" r="r" b="b"/>
                <a:pathLst>
                  <a:path w="44" h="48">
                    <a:moveTo>
                      <a:pt x="32" y="46"/>
                    </a:moveTo>
                    <a:lnTo>
                      <a:pt x="32" y="46"/>
                    </a:lnTo>
                    <a:lnTo>
                      <a:pt x="36" y="44"/>
                    </a:lnTo>
                    <a:lnTo>
                      <a:pt x="36" y="40"/>
                    </a:lnTo>
                    <a:lnTo>
                      <a:pt x="42" y="24"/>
                    </a:lnTo>
                    <a:lnTo>
                      <a:pt x="42" y="24"/>
                    </a:lnTo>
                    <a:lnTo>
                      <a:pt x="44" y="16"/>
                    </a:lnTo>
                    <a:lnTo>
                      <a:pt x="44" y="12"/>
                    </a:lnTo>
                    <a:lnTo>
                      <a:pt x="38" y="6"/>
                    </a:lnTo>
                    <a:lnTo>
                      <a:pt x="38" y="6"/>
                    </a:lnTo>
                    <a:lnTo>
                      <a:pt x="32" y="2"/>
                    </a:lnTo>
                    <a:lnTo>
                      <a:pt x="30" y="0"/>
                    </a:lnTo>
                    <a:lnTo>
                      <a:pt x="28" y="8"/>
                    </a:lnTo>
                    <a:lnTo>
                      <a:pt x="28" y="8"/>
                    </a:lnTo>
                    <a:lnTo>
                      <a:pt x="26" y="18"/>
                    </a:lnTo>
                    <a:lnTo>
                      <a:pt x="24" y="18"/>
                    </a:lnTo>
                    <a:lnTo>
                      <a:pt x="24" y="16"/>
                    </a:lnTo>
                    <a:lnTo>
                      <a:pt x="24" y="16"/>
                    </a:lnTo>
                    <a:lnTo>
                      <a:pt x="24" y="6"/>
                    </a:lnTo>
                    <a:lnTo>
                      <a:pt x="24" y="4"/>
                    </a:lnTo>
                    <a:lnTo>
                      <a:pt x="22" y="4"/>
                    </a:lnTo>
                    <a:lnTo>
                      <a:pt x="22" y="4"/>
                    </a:lnTo>
                    <a:lnTo>
                      <a:pt x="22" y="6"/>
                    </a:lnTo>
                    <a:lnTo>
                      <a:pt x="22" y="10"/>
                    </a:lnTo>
                    <a:lnTo>
                      <a:pt x="22" y="12"/>
                    </a:lnTo>
                    <a:lnTo>
                      <a:pt x="20" y="18"/>
                    </a:lnTo>
                    <a:lnTo>
                      <a:pt x="20" y="18"/>
                    </a:lnTo>
                    <a:lnTo>
                      <a:pt x="18" y="20"/>
                    </a:lnTo>
                    <a:lnTo>
                      <a:pt x="16" y="24"/>
                    </a:lnTo>
                    <a:lnTo>
                      <a:pt x="12" y="26"/>
                    </a:lnTo>
                    <a:lnTo>
                      <a:pt x="10" y="32"/>
                    </a:lnTo>
                    <a:lnTo>
                      <a:pt x="10" y="32"/>
                    </a:lnTo>
                    <a:lnTo>
                      <a:pt x="2" y="40"/>
                    </a:lnTo>
                    <a:lnTo>
                      <a:pt x="0" y="44"/>
                    </a:lnTo>
                    <a:lnTo>
                      <a:pt x="2" y="48"/>
                    </a:lnTo>
                    <a:lnTo>
                      <a:pt x="2" y="48"/>
                    </a:lnTo>
                    <a:lnTo>
                      <a:pt x="4" y="48"/>
                    </a:lnTo>
                    <a:lnTo>
                      <a:pt x="6" y="46"/>
                    </a:lnTo>
                    <a:lnTo>
                      <a:pt x="14" y="38"/>
                    </a:lnTo>
                    <a:lnTo>
                      <a:pt x="14" y="38"/>
                    </a:lnTo>
                    <a:lnTo>
                      <a:pt x="20" y="30"/>
                    </a:lnTo>
                    <a:lnTo>
                      <a:pt x="20" y="32"/>
                    </a:lnTo>
                    <a:lnTo>
                      <a:pt x="18" y="40"/>
                    </a:lnTo>
                    <a:lnTo>
                      <a:pt x="18" y="40"/>
                    </a:lnTo>
                    <a:lnTo>
                      <a:pt x="12" y="48"/>
                    </a:lnTo>
                    <a:lnTo>
                      <a:pt x="18" y="46"/>
                    </a:lnTo>
                    <a:lnTo>
                      <a:pt x="18" y="46"/>
                    </a:lnTo>
                    <a:lnTo>
                      <a:pt x="22" y="46"/>
                    </a:lnTo>
                    <a:lnTo>
                      <a:pt x="24" y="44"/>
                    </a:lnTo>
                    <a:lnTo>
                      <a:pt x="28" y="36"/>
                    </a:lnTo>
                    <a:lnTo>
                      <a:pt x="30" y="28"/>
                    </a:lnTo>
                    <a:lnTo>
                      <a:pt x="34" y="26"/>
                    </a:lnTo>
                    <a:lnTo>
                      <a:pt x="34" y="26"/>
                    </a:lnTo>
                    <a:lnTo>
                      <a:pt x="36" y="26"/>
                    </a:lnTo>
                    <a:lnTo>
                      <a:pt x="36" y="28"/>
                    </a:lnTo>
                    <a:lnTo>
                      <a:pt x="34" y="36"/>
                    </a:lnTo>
                    <a:lnTo>
                      <a:pt x="32" y="44"/>
                    </a:lnTo>
                    <a:lnTo>
                      <a:pt x="32" y="46"/>
                    </a:lnTo>
                    <a:lnTo>
                      <a:pt x="32" y="46"/>
                    </a:lnTo>
                    <a:lnTo>
                      <a:pt x="32" y="4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41" name="Freeform 6096"/>
              <p:cNvSpPr>
                <a:spLocks/>
              </p:cNvSpPr>
              <p:nvPr/>
            </p:nvSpPr>
            <p:spPr bwMode="auto">
              <a:xfrm>
                <a:off x="2385060" y="1968183"/>
                <a:ext cx="7620" cy="13970"/>
              </a:xfrm>
              <a:custGeom>
                <a:avLst/>
                <a:gdLst/>
                <a:ahLst/>
                <a:cxnLst>
                  <a:cxn ang="0">
                    <a:pos x="8" y="18"/>
                  </a:cxn>
                  <a:cxn ang="0">
                    <a:pos x="8" y="18"/>
                  </a:cxn>
                  <a:cxn ang="0">
                    <a:pos x="12" y="14"/>
                  </a:cxn>
                  <a:cxn ang="0">
                    <a:pos x="12" y="8"/>
                  </a:cxn>
                  <a:cxn ang="0">
                    <a:pos x="12" y="2"/>
                  </a:cxn>
                  <a:cxn ang="0">
                    <a:pos x="10" y="0"/>
                  </a:cxn>
                  <a:cxn ang="0">
                    <a:pos x="10" y="0"/>
                  </a:cxn>
                  <a:cxn ang="0">
                    <a:pos x="10" y="0"/>
                  </a:cxn>
                  <a:cxn ang="0">
                    <a:pos x="6" y="2"/>
                  </a:cxn>
                  <a:cxn ang="0">
                    <a:pos x="4" y="6"/>
                  </a:cxn>
                  <a:cxn ang="0">
                    <a:pos x="0" y="18"/>
                  </a:cxn>
                  <a:cxn ang="0">
                    <a:pos x="0" y="18"/>
                  </a:cxn>
                  <a:cxn ang="0">
                    <a:pos x="0" y="20"/>
                  </a:cxn>
                  <a:cxn ang="0">
                    <a:pos x="2" y="22"/>
                  </a:cxn>
                  <a:cxn ang="0">
                    <a:pos x="8" y="18"/>
                  </a:cxn>
                  <a:cxn ang="0">
                    <a:pos x="8" y="18"/>
                  </a:cxn>
                </a:cxnLst>
                <a:rect l="0" t="0" r="r" b="b"/>
                <a:pathLst>
                  <a:path w="12" h="22">
                    <a:moveTo>
                      <a:pt x="8" y="18"/>
                    </a:moveTo>
                    <a:lnTo>
                      <a:pt x="8" y="18"/>
                    </a:lnTo>
                    <a:lnTo>
                      <a:pt x="12" y="14"/>
                    </a:lnTo>
                    <a:lnTo>
                      <a:pt x="12" y="8"/>
                    </a:lnTo>
                    <a:lnTo>
                      <a:pt x="12" y="2"/>
                    </a:lnTo>
                    <a:lnTo>
                      <a:pt x="10" y="0"/>
                    </a:lnTo>
                    <a:lnTo>
                      <a:pt x="10" y="0"/>
                    </a:lnTo>
                    <a:lnTo>
                      <a:pt x="10" y="0"/>
                    </a:lnTo>
                    <a:lnTo>
                      <a:pt x="6" y="2"/>
                    </a:lnTo>
                    <a:lnTo>
                      <a:pt x="4" y="6"/>
                    </a:lnTo>
                    <a:lnTo>
                      <a:pt x="0" y="18"/>
                    </a:lnTo>
                    <a:lnTo>
                      <a:pt x="0" y="18"/>
                    </a:lnTo>
                    <a:lnTo>
                      <a:pt x="0" y="20"/>
                    </a:lnTo>
                    <a:lnTo>
                      <a:pt x="2" y="22"/>
                    </a:lnTo>
                    <a:lnTo>
                      <a:pt x="8" y="18"/>
                    </a:lnTo>
                    <a:lnTo>
                      <a:pt x="8" y="1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42" name="Freeform 6097"/>
              <p:cNvSpPr>
                <a:spLocks/>
              </p:cNvSpPr>
              <p:nvPr/>
            </p:nvSpPr>
            <p:spPr bwMode="auto">
              <a:xfrm>
                <a:off x="2886710" y="2154873"/>
                <a:ext cx="172720" cy="186690"/>
              </a:xfrm>
              <a:custGeom>
                <a:avLst/>
                <a:gdLst/>
                <a:ahLst/>
                <a:cxnLst>
                  <a:cxn ang="0">
                    <a:pos x="268" y="206"/>
                  </a:cxn>
                  <a:cxn ang="0">
                    <a:pos x="244" y="222"/>
                  </a:cxn>
                  <a:cxn ang="0">
                    <a:pos x="230" y="238"/>
                  </a:cxn>
                  <a:cxn ang="0">
                    <a:pos x="234" y="214"/>
                  </a:cxn>
                  <a:cxn ang="0">
                    <a:pos x="250" y="196"/>
                  </a:cxn>
                  <a:cxn ang="0">
                    <a:pos x="258" y="182"/>
                  </a:cxn>
                  <a:cxn ang="0">
                    <a:pos x="246" y="182"/>
                  </a:cxn>
                  <a:cxn ang="0">
                    <a:pos x="224" y="180"/>
                  </a:cxn>
                  <a:cxn ang="0">
                    <a:pos x="230" y="158"/>
                  </a:cxn>
                  <a:cxn ang="0">
                    <a:pos x="236" y="140"/>
                  </a:cxn>
                  <a:cxn ang="0">
                    <a:pos x="200" y="130"/>
                  </a:cxn>
                  <a:cxn ang="0">
                    <a:pos x="170" y="138"/>
                  </a:cxn>
                  <a:cxn ang="0">
                    <a:pos x="168" y="130"/>
                  </a:cxn>
                  <a:cxn ang="0">
                    <a:pos x="150" y="130"/>
                  </a:cxn>
                  <a:cxn ang="0">
                    <a:pos x="140" y="118"/>
                  </a:cxn>
                  <a:cxn ang="0">
                    <a:pos x="150" y="106"/>
                  </a:cxn>
                  <a:cxn ang="0">
                    <a:pos x="148" y="94"/>
                  </a:cxn>
                  <a:cxn ang="0">
                    <a:pos x="118" y="102"/>
                  </a:cxn>
                  <a:cxn ang="0">
                    <a:pos x="106" y="108"/>
                  </a:cxn>
                  <a:cxn ang="0">
                    <a:pos x="130" y="64"/>
                  </a:cxn>
                  <a:cxn ang="0">
                    <a:pos x="156" y="18"/>
                  </a:cxn>
                  <a:cxn ang="0">
                    <a:pos x="156" y="0"/>
                  </a:cxn>
                  <a:cxn ang="0">
                    <a:pos x="126" y="8"/>
                  </a:cxn>
                  <a:cxn ang="0">
                    <a:pos x="106" y="24"/>
                  </a:cxn>
                  <a:cxn ang="0">
                    <a:pos x="94" y="44"/>
                  </a:cxn>
                  <a:cxn ang="0">
                    <a:pos x="70" y="84"/>
                  </a:cxn>
                  <a:cxn ang="0">
                    <a:pos x="32" y="170"/>
                  </a:cxn>
                  <a:cxn ang="0">
                    <a:pos x="26" y="170"/>
                  </a:cxn>
                  <a:cxn ang="0">
                    <a:pos x="8" y="182"/>
                  </a:cxn>
                  <a:cxn ang="0">
                    <a:pos x="10" y="190"/>
                  </a:cxn>
                  <a:cxn ang="0">
                    <a:pos x="28" y="196"/>
                  </a:cxn>
                  <a:cxn ang="0">
                    <a:pos x="2" y="218"/>
                  </a:cxn>
                  <a:cxn ang="0">
                    <a:pos x="4" y="234"/>
                  </a:cxn>
                  <a:cxn ang="0">
                    <a:pos x="20" y="240"/>
                  </a:cxn>
                  <a:cxn ang="0">
                    <a:pos x="54" y="232"/>
                  </a:cxn>
                  <a:cxn ang="0">
                    <a:pos x="96" y="240"/>
                  </a:cxn>
                  <a:cxn ang="0">
                    <a:pos x="132" y="236"/>
                  </a:cxn>
                  <a:cxn ang="0">
                    <a:pos x="134" y="246"/>
                  </a:cxn>
                  <a:cxn ang="0">
                    <a:pos x="166" y="246"/>
                  </a:cxn>
                  <a:cxn ang="0">
                    <a:pos x="162" y="256"/>
                  </a:cxn>
                  <a:cxn ang="0">
                    <a:pos x="134" y="278"/>
                  </a:cxn>
                  <a:cxn ang="0">
                    <a:pos x="148" y="286"/>
                  </a:cxn>
                  <a:cxn ang="0">
                    <a:pos x="174" y="266"/>
                  </a:cxn>
                  <a:cxn ang="0">
                    <a:pos x="188" y="252"/>
                  </a:cxn>
                  <a:cxn ang="0">
                    <a:pos x="200" y="246"/>
                  </a:cxn>
                  <a:cxn ang="0">
                    <a:pos x="212" y="228"/>
                  </a:cxn>
                  <a:cxn ang="0">
                    <a:pos x="220" y="240"/>
                  </a:cxn>
                  <a:cxn ang="0">
                    <a:pos x="212" y="272"/>
                  </a:cxn>
                  <a:cxn ang="0">
                    <a:pos x="222" y="278"/>
                  </a:cxn>
                  <a:cxn ang="0">
                    <a:pos x="232" y="276"/>
                  </a:cxn>
                  <a:cxn ang="0">
                    <a:pos x="244" y="292"/>
                  </a:cxn>
                  <a:cxn ang="0">
                    <a:pos x="264" y="292"/>
                  </a:cxn>
                  <a:cxn ang="0">
                    <a:pos x="266" y="258"/>
                  </a:cxn>
                  <a:cxn ang="0">
                    <a:pos x="272" y="230"/>
                  </a:cxn>
                  <a:cxn ang="0">
                    <a:pos x="258" y="230"/>
                  </a:cxn>
                </a:cxnLst>
                <a:rect l="0" t="0" r="r" b="b"/>
                <a:pathLst>
                  <a:path w="272" h="294">
                    <a:moveTo>
                      <a:pt x="262" y="218"/>
                    </a:moveTo>
                    <a:lnTo>
                      <a:pt x="262" y="218"/>
                    </a:lnTo>
                    <a:lnTo>
                      <a:pt x="266" y="210"/>
                    </a:lnTo>
                    <a:lnTo>
                      <a:pt x="268" y="206"/>
                    </a:lnTo>
                    <a:lnTo>
                      <a:pt x="266" y="204"/>
                    </a:lnTo>
                    <a:lnTo>
                      <a:pt x="262" y="206"/>
                    </a:lnTo>
                    <a:lnTo>
                      <a:pt x="250" y="216"/>
                    </a:lnTo>
                    <a:lnTo>
                      <a:pt x="244" y="222"/>
                    </a:lnTo>
                    <a:lnTo>
                      <a:pt x="238" y="230"/>
                    </a:lnTo>
                    <a:lnTo>
                      <a:pt x="238" y="230"/>
                    </a:lnTo>
                    <a:lnTo>
                      <a:pt x="234" y="236"/>
                    </a:lnTo>
                    <a:lnTo>
                      <a:pt x="230" y="238"/>
                    </a:lnTo>
                    <a:lnTo>
                      <a:pt x="228" y="234"/>
                    </a:lnTo>
                    <a:lnTo>
                      <a:pt x="228" y="228"/>
                    </a:lnTo>
                    <a:lnTo>
                      <a:pt x="230" y="222"/>
                    </a:lnTo>
                    <a:lnTo>
                      <a:pt x="234" y="214"/>
                    </a:lnTo>
                    <a:lnTo>
                      <a:pt x="238" y="206"/>
                    </a:lnTo>
                    <a:lnTo>
                      <a:pt x="244" y="200"/>
                    </a:lnTo>
                    <a:lnTo>
                      <a:pt x="244" y="200"/>
                    </a:lnTo>
                    <a:lnTo>
                      <a:pt x="250" y="196"/>
                    </a:lnTo>
                    <a:lnTo>
                      <a:pt x="256" y="192"/>
                    </a:lnTo>
                    <a:lnTo>
                      <a:pt x="258" y="188"/>
                    </a:lnTo>
                    <a:lnTo>
                      <a:pt x="258" y="186"/>
                    </a:lnTo>
                    <a:lnTo>
                      <a:pt x="258" y="182"/>
                    </a:lnTo>
                    <a:lnTo>
                      <a:pt x="256" y="182"/>
                    </a:lnTo>
                    <a:lnTo>
                      <a:pt x="252" y="182"/>
                    </a:lnTo>
                    <a:lnTo>
                      <a:pt x="246" y="182"/>
                    </a:lnTo>
                    <a:lnTo>
                      <a:pt x="246" y="182"/>
                    </a:lnTo>
                    <a:lnTo>
                      <a:pt x="240" y="184"/>
                    </a:lnTo>
                    <a:lnTo>
                      <a:pt x="234" y="184"/>
                    </a:lnTo>
                    <a:lnTo>
                      <a:pt x="228" y="182"/>
                    </a:lnTo>
                    <a:lnTo>
                      <a:pt x="224" y="180"/>
                    </a:lnTo>
                    <a:lnTo>
                      <a:pt x="222" y="174"/>
                    </a:lnTo>
                    <a:lnTo>
                      <a:pt x="222" y="170"/>
                    </a:lnTo>
                    <a:lnTo>
                      <a:pt x="224" y="164"/>
                    </a:lnTo>
                    <a:lnTo>
                      <a:pt x="230" y="158"/>
                    </a:lnTo>
                    <a:lnTo>
                      <a:pt x="230" y="158"/>
                    </a:lnTo>
                    <a:lnTo>
                      <a:pt x="236" y="152"/>
                    </a:lnTo>
                    <a:lnTo>
                      <a:pt x="238" y="146"/>
                    </a:lnTo>
                    <a:lnTo>
                      <a:pt x="236" y="140"/>
                    </a:lnTo>
                    <a:lnTo>
                      <a:pt x="230" y="136"/>
                    </a:lnTo>
                    <a:lnTo>
                      <a:pt x="222" y="132"/>
                    </a:lnTo>
                    <a:lnTo>
                      <a:pt x="212" y="130"/>
                    </a:lnTo>
                    <a:lnTo>
                      <a:pt x="200" y="130"/>
                    </a:lnTo>
                    <a:lnTo>
                      <a:pt x="186" y="134"/>
                    </a:lnTo>
                    <a:lnTo>
                      <a:pt x="186" y="134"/>
                    </a:lnTo>
                    <a:lnTo>
                      <a:pt x="176" y="136"/>
                    </a:lnTo>
                    <a:lnTo>
                      <a:pt x="170" y="138"/>
                    </a:lnTo>
                    <a:lnTo>
                      <a:pt x="168" y="136"/>
                    </a:lnTo>
                    <a:lnTo>
                      <a:pt x="168" y="134"/>
                    </a:lnTo>
                    <a:lnTo>
                      <a:pt x="168" y="132"/>
                    </a:lnTo>
                    <a:lnTo>
                      <a:pt x="168" y="130"/>
                    </a:lnTo>
                    <a:lnTo>
                      <a:pt x="164" y="128"/>
                    </a:lnTo>
                    <a:lnTo>
                      <a:pt x="158" y="130"/>
                    </a:lnTo>
                    <a:lnTo>
                      <a:pt x="158" y="130"/>
                    </a:lnTo>
                    <a:lnTo>
                      <a:pt x="150" y="130"/>
                    </a:lnTo>
                    <a:lnTo>
                      <a:pt x="144" y="130"/>
                    </a:lnTo>
                    <a:lnTo>
                      <a:pt x="142" y="126"/>
                    </a:lnTo>
                    <a:lnTo>
                      <a:pt x="140" y="122"/>
                    </a:lnTo>
                    <a:lnTo>
                      <a:pt x="140" y="118"/>
                    </a:lnTo>
                    <a:lnTo>
                      <a:pt x="142" y="112"/>
                    </a:lnTo>
                    <a:lnTo>
                      <a:pt x="146" y="108"/>
                    </a:lnTo>
                    <a:lnTo>
                      <a:pt x="150" y="106"/>
                    </a:lnTo>
                    <a:lnTo>
                      <a:pt x="150" y="106"/>
                    </a:lnTo>
                    <a:lnTo>
                      <a:pt x="154" y="104"/>
                    </a:lnTo>
                    <a:lnTo>
                      <a:pt x="154" y="102"/>
                    </a:lnTo>
                    <a:lnTo>
                      <a:pt x="152" y="98"/>
                    </a:lnTo>
                    <a:lnTo>
                      <a:pt x="148" y="94"/>
                    </a:lnTo>
                    <a:lnTo>
                      <a:pt x="142" y="92"/>
                    </a:lnTo>
                    <a:lnTo>
                      <a:pt x="136" y="92"/>
                    </a:lnTo>
                    <a:lnTo>
                      <a:pt x="128" y="96"/>
                    </a:lnTo>
                    <a:lnTo>
                      <a:pt x="118" y="102"/>
                    </a:lnTo>
                    <a:lnTo>
                      <a:pt x="118" y="102"/>
                    </a:lnTo>
                    <a:lnTo>
                      <a:pt x="110" y="110"/>
                    </a:lnTo>
                    <a:lnTo>
                      <a:pt x="108" y="110"/>
                    </a:lnTo>
                    <a:lnTo>
                      <a:pt x="106" y="108"/>
                    </a:lnTo>
                    <a:lnTo>
                      <a:pt x="108" y="102"/>
                    </a:lnTo>
                    <a:lnTo>
                      <a:pt x="118" y="84"/>
                    </a:lnTo>
                    <a:lnTo>
                      <a:pt x="130" y="64"/>
                    </a:lnTo>
                    <a:lnTo>
                      <a:pt x="130" y="64"/>
                    </a:lnTo>
                    <a:lnTo>
                      <a:pt x="138" y="46"/>
                    </a:lnTo>
                    <a:lnTo>
                      <a:pt x="148" y="30"/>
                    </a:lnTo>
                    <a:lnTo>
                      <a:pt x="156" y="18"/>
                    </a:lnTo>
                    <a:lnTo>
                      <a:pt x="156" y="18"/>
                    </a:lnTo>
                    <a:lnTo>
                      <a:pt x="160" y="12"/>
                    </a:lnTo>
                    <a:lnTo>
                      <a:pt x="160" y="8"/>
                    </a:lnTo>
                    <a:lnTo>
                      <a:pt x="160" y="4"/>
                    </a:lnTo>
                    <a:lnTo>
                      <a:pt x="156" y="0"/>
                    </a:lnTo>
                    <a:lnTo>
                      <a:pt x="152" y="0"/>
                    </a:lnTo>
                    <a:lnTo>
                      <a:pt x="144" y="0"/>
                    </a:lnTo>
                    <a:lnTo>
                      <a:pt x="136" y="2"/>
                    </a:lnTo>
                    <a:lnTo>
                      <a:pt x="126" y="8"/>
                    </a:lnTo>
                    <a:lnTo>
                      <a:pt x="126" y="8"/>
                    </a:lnTo>
                    <a:lnTo>
                      <a:pt x="116" y="14"/>
                    </a:lnTo>
                    <a:lnTo>
                      <a:pt x="110" y="18"/>
                    </a:lnTo>
                    <a:lnTo>
                      <a:pt x="106" y="24"/>
                    </a:lnTo>
                    <a:lnTo>
                      <a:pt x="104" y="28"/>
                    </a:lnTo>
                    <a:lnTo>
                      <a:pt x="102" y="36"/>
                    </a:lnTo>
                    <a:lnTo>
                      <a:pt x="98" y="40"/>
                    </a:lnTo>
                    <a:lnTo>
                      <a:pt x="94" y="44"/>
                    </a:lnTo>
                    <a:lnTo>
                      <a:pt x="94" y="44"/>
                    </a:lnTo>
                    <a:lnTo>
                      <a:pt x="88" y="50"/>
                    </a:lnTo>
                    <a:lnTo>
                      <a:pt x="82" y="60"/>
                    </a:lnTo>
                    <a:lnTo>
                      <a:pt x="70" y="84"/>
                    </a:lnTo>
                    <a:lnTo>
                      <a:pt x="56" y="116"/>
                    </a:lnTo>
                    <a:lnTo>
                      <a:pt x="42" y="150"/>
                    </a:lnTo>
                    <a:lnTo>
                      <a:pt x="42" y="150"/>
                    </a:lnTo>
                    <a:lnTo>
                      <a:pt x="32" y="170"/>
                    </a:lnTo>
                    <a:lnTo>
                      <a:pt x="30" y="172"/>
                    </a:lnTo>
                    <a:lnTo>
                      <a:pt x="28" y="172"/>
                    </a:lnTo>
                    <a:lnTo>
                      <a:pt x="28" y="170"/>
                    </a:lnTo>
                    <a:lnTo>
                      <a:pt x="26" y="170"/>
                    </a:lnTo>
                    <a:lnTo>
                      <a:pt x="24" y="170"/>
                    </a:lnTo>
                    <a:lnTo>
                      <a:pt x="18" y="174"/>
                    </a:lnTo>
                    <a:lnTo>
                      <a:pt x="18" y="174"/>
                    </a:lnTo>
                    <a:lnTo>
                      <a:pt x="8" y="182"/>
                    </a:lnTo>
                    <a:lnTo>
                      <a:pt x="6" y="186"/>
                    </a:lnTo>
                    <a:lnTo>
                      <a:pt x="4" y="188"/>
                    </a:lnTo>
                    <a:lnTo>
                      <a:pt x="6" y="188"/>
                    </a:lnTo>
                    <a:lnTo>
                      <a:pt x="10" y="190"/>
                    </a:lnTo>
                    <a:lnTo>
                      <a:pt x="22" y="192"/>
                    </a:lnTo>
                    <a:lnTo>
                      <a:pt x="22" y="192"/>
                    </a:lnTo>
                    <a:lnTo>
                      <a:pt x="28" y="194"/>
                    </a:lnTo>
                    <a:lnTo>
                      <a:pt x="28" y="196"/>
                    </a:lnTo>
                    <a:lnTo>
                      <a:pt x="28" y="198"/>
                    </a:lnTo>
                    <a:lnTo>
                      <a:pt x="14" y="206"/>
                    </a:lnTo>
                    <a:lnTo>
                      <a:pt x="8" y="212"/>
                    </a:lnTo>
                    <a:lnTo>
                      <a:pt x="2" y="218"/>
                    </a:lnTo>
                    <a:lnTo>
                      <a:pt x="0" y="222"/>
                    </a:lnTo>
                    <a:lnTo>
                      <a:pt x="0" y="226"/>
                    </a:lnTo>
                    <a:lnTo>
                      <a:pt x="0" y="230"/>
                    </a:lnTo>
                    <a:lnTo>
                      <a:pt x="4" y="234"/>
                    </a:lnTo>
                    <a:lnTo>
                      <a:pt x="4" y="234"/>
                    </a:lnTo>
                    <a:lnTo>
                      <a:pt x="6" y="236"/>
                    </a:lnTo>
                    <a:lnTo>
                      <a:pt x="10" y="240"/>
                    </a:lnTo>
                    <a:lnTo>
                      <a:pt x="20" y="240"/>
                    </a:lnTo>
                    <a:lnTo>
                      <a:pt x="38" y="234"/>
                    </a:lnTo>
                    <a:lnTo>
                      <a:pt x="38" y="234"/>
                    </a:lnTo>
                    <a:lnTo>
                      <a:pt x="48" y="232"/>
                    </a:lnTo>
                    <a:lnTo>
                      <a:pt x="54" y="232"/>
                    </a:lnTo>
                    <a:lnTo>
                      <a:pt x="68" y="236"/>
                    </a:lnTo>
                    <a:lnTo>
                      <a:pt x="74" y="238"/>
                    </a:lnTo>
                    <a:lnTo>
                      <a:pt x="84" y="240"/>
                    </a:lnTo>
                    <a:lnTo>
                      <a:pt x="96" y="240"/>
                    </a:lnTo>
                    <a:lnTo>
                      <a:pt x="112" y="238"/>
                    </a:lnTo>
                    <a:lnTo>
                      <a:pt x="112" y="238"/>
                    </a:lnTo>
                    <a:lnTo>
                      <a:pt x="126" y="236"/>
                    </a:lnTo>
                    <a:lnTo>
                      <a:pt x="132" y="236"/>
                    </a:lnTo>
                    <a:lnTo>
                      <a:pt x="134" y="238"/>
                    </a:lnTo>
                    <a:lnTo>
                      <a:pt x="134" y="240"/>
                    </a:lnTo>
                    <a:lnTo>
                      <a:pt x="134" y="244"/>
                    </a:lnTo>
                    <a:lnTo>
                      <a:pt x="134" y="246"/>
                    </a:lnTo>
                    <a:lnTo>
                      <a:pt x="140" y="246"/>
                    </a:lnTo>
                    <a:lnTo>
                      <a:pt x="154" y="246"/>
                    </a:lnTo>
                    <a:lnTo>
                      <a:pt x="154" y="246"/>
                    </a:lnTo>
                    <a:lnTo>
                      <a:pt x="166" y="246"/>
                    </a:lnTo>
                    <a:lnTo>
                      <a:pt x="170" y="246"/>
                    </a:lnTo>
                    <a:lnTo>
                      <a:pt x="170" y="248"/>
                    </a:lnTo>
                    <a:lnTo>
                      <a:pt x="168" y="252"/>
                    </a:lnTo>
                    <a:lnTo>
                      <a:pt x="162" y="256"/>
                    </a:lnTo>
                    <a:lnTo>
                      <a:pt x="144" y="268"/>
                    </a:lnTo>
                    <a:lnTo>
                      <a:pt x="138" y="274"/>
                    </a:lnTo>
                    <a:lnTo>
                      <a:pt x="134" y="278"/>
                    </a:lnTo>
                    <a:lnTo>
                      <a:pt x="134" y="278"/>
                    </a:lnTo>
                    <a:lnTo>
                      <a:pt x="136" y="282"/>
                    </a:lnTo>
                    <a:lnTo>
                      <a:pt x="138" y="284"/>
                    </a:lnTo>
                    <a:lnTo>
                      <a:pt x="142" y="286"/>
                    </a:lnTo>
                    <a:lnTo>
                      <a:pt x="148" y="286"/>
                    </a:lnTo>
                    <a:lnTo>
                      <a:pt x="154" y="284"/>
                    </a:lnTo>
                    <a:lnTo>
                      <a:pt x="162" y="280"/>
                    </a:lnTo>
                    <a:lnTo>
                      <a:pt x="168" y="274"/>
                    </a:lnTo>
                    <a:lnTo>
                      <a:pt x="174" y="266"/>
                    </a:lnTo>
                    <a:lnTo>
                      <a:pt x="174" y="266"/>
                    </a:lnTo>
                    <a:lnTo>
                      <a:pt x="180" y="258"/>
                    </a:lnTo>
                    <a:lnTo>
                      <a:pt x="184" y="254"/>
                    </a:lnTo>
                    <a:lnTo>
                      <a:pt x="188" y="252"/>
                    </a:lnTo>
                    <a:lnTo>
                      <a:pt x="192" y="252"/>
                    </a:lnTo>
                    <a:lnTo>
                      <a:pt x="194" y="252"/>
                    </a:lnTo>
                    <a:lnTo>
                      <a:pt x="196" y="250"/>
                    </a:lnTo>
                    <a:lnTo>
                      <a:pt x="200" y="246"/>
                    </a:lnTo>
                    <a:lnTo>
                      <a:pt x="204" y="238"/>
                    </a:lnTo>
                    <a:lnTo>
                      <a:pt x="204" y="238"/>
                    </a:lnTo>
                    <a:lnTo>
                      <a:pt x="208" y="232"/>
                    </a:lnTo>
                    <a:lnTo>
                      <a:pt x="212" y="228"/>
                    </a:lnTo>
                    <a:lnTo>
                      <a:pt x="214" y="228"/>
                    </a:lnTo>
                    <a:lnTo>
                      <a:pt x="218" y="230"/>
                    </a:lnTo>
                    <a:lnTo>
                      <a:pt x="220" y="234"/>
                    </a:lnTo>
                    <a:lnTo>
                      <a:pt x="220" y="240"/>
                    </a:lnTo>
                    <a:lnTo>
                      <a:pt x="218" y="248"/>
                    </a:lnTo>
                    <a:lnTo>
                      <a:pt x="216" y="256"/>
                    </a:lnTo>
                    <a:lnTo>
                      <a:pt x="216" y="256"/>
                    </a:lnTo>
                    <a:lnTo>
                      <a:pt x="212" y="272"/>
                    </a:lnTo>
                    <a:lnTo>
                      <a:pt x="210" y="282"/>
                    </a:lnTo>
                    <a:lnTo>
                      <a:pt x="210" y="284"/>
                    </a:lnTo>
                    <a:lnTo>
                      <a:pt x="212" y="284"/>
                    </a:lnTo>
                    <a:lnTo>
                      <a:pt x="222" y="278"/>
                    </a:lnTo>
                    <a:lnTo>
                      <a:pt x="222" y="278"/>
                    </a:lnTo>
                    <a:lnTo>
                      <a:pt x="228" y="274"/>
                    </a:lnTo>
                    <a:lnTo>
                      <a:pt x="230" y="274"/>
                    </a:lnTo>
                    <a:lnTo>
                      <a:pt x="232" y="276"/>
                    </a:lnTo>
                    <a:lnTo>
                      <a:pt x="234" y="280"/>
                    </a:lnTo>
                    <a:lnTo>
                      <a:pt x="236" y="284"/>
                    </a:lnTo>
                    <a:lnTo>
                      <a:pt x="240" y="290"/>
                    </a:lnTo>
                    <a:lnTo>
                      <a:pt x="244" y="292"/>
                    </a:lnTo>
                    <a:lnTo>
                      <a:pt x="252" y="294"/>
                    </a:lnTo>
                    <a:lnTo>
                      <a:pt x="252" y="294"/>
                    </a:lnTo>
                    <a:lnTo>
                      <a:pt x="260" y="294"/>
                    </a:lnTo>
                    <a:lnTo>
                      <a:pt x="264" y="292"/>
                    </a:lnTo>
                    <a:lnTo>
                      <a:pt x="266" y="288"/>
                    </a:lnTo>
                    <a:lnTo>
                      <a:pt x="266" y="284"/>
                    </a:lnTo>
                    <a:lnTo>
                      <a:pt x="264" y="268"/>
                    </a:lnTo>
                    <a:lnTo>
                      <a:pt x="266" y="258"/>
                    </a:lnTo>
                    <a:lnTo>
                      <a:pt x="270" y="246"/>
                    </a:lnTo>
                    <a:lnTo>
                      <a:pt x="270" y="246"/>
                    </a:lnTo>
                    <a:lnTo>
                      <a:pt x="272" y="236"/>
                    </a:lnTo>
                    <a:lnTo>
                      <a:pt x="272" y="230"/>
                    </a:lnTo>
                    <a:lnTo>
                      <a:pt x="268" y="228"/>
                    </a:lnTo>
                    <a:lnTo>
                      <a:pt x="264" y="230"/>
                    </a:lnTo>
                    <a:lnTo>
                      <a:pt x="260" y="230"/>
                    </a:lnTo>
                    <a:lnTo>
                      <a:pt x="258" y="230"/>
                    </a:lnTo>
                    <a:lnTo>
                      <a:pt x="258" y="226"/>
                    </a:lnTo>
                    <a:lnTo>
                      <a:pt x="262" y="218"/>
                    </a:lnTo>
                    <a:lnTo>
                      <a:pt x="262" y="21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43" name="Freeform 6114"/>
              <p:cNvSpPr>
                <a:spLocks/>
              </p:cNvSpPr>
              <p:nvPr/>
            </p:nvSpPr>
            <p:spPr bwMode="auto">
              <a:xfrm>
                <a:off x="2306320" y="2092643"/>
                <a:ext cx="36830" cy="21590"/>
              </a:xfrm>
              <a:custGeom>
                <a:avLst/>
                <a:gdLst/>
                <a:ahLst/>
                <a:cxnLst>
                  <a:cxn ang="0">
                    <a:pos x="16" y="20"/>
                  </a:cxn>
                  <a:cxn ang="0">
                    <a:pos x="16" y="20"/>
                  </a:cxn>
                  <a:cxn ang="0">
                    <a:pos x="40" y="30"/>
                  </a:cxn>
                  <a:cxn ang="0">
                    <a:pos x="50" y="34"/>
                  </a:cxn>
                  <a:cxn ang="0">
                    <a:pos x="54" y="34"/>
                  </a:cxn>
                  <a:cxn ang="0">
                    <a:pos x="56" y="32"/>
                  </a:cxn>
                  <a:cxn ang="0">
                    <a:pos x="56" y="32"/>
                  </a:cxn>
                  <a:cxn ang="0">
                    <a:pos x="58" y="28"/>
                  </a:cxn>
                  <a:cxn ang="0">
                    <a:pos x="56" y="26"/>
                  </a:cxn>
                  <a:cxn ang="0">
                    <a:pos x="52" y="16"/>
                  </a:cxn>
                  <a:cxn ang="0">
                    <a:pos x="40" y="4"/>
                  </a:cxn>
                  <a:cxn ang="0">
                    <a:pos x="40" y="4"/>
                  </a:cxn>
                  <a:cxn ang="0">
                    <a:pos x="34" y="2"/>
                  </a:cxn>
                  <a:cxn ang="0">
                    <a:pos x="22" y="0"/>
                  </a:cxn>
                  <a:cxn ang="0">
                    <a:pos x="10" y="4"/>
                  </a:cxn>
                  <a:cxn ang="0">
                    <a:pos x="4" y="6"/>
                  </a:cxn>
                  <a:cxn ang="0">
                    <a:pos x="2" y="8"/>
                  </a:cxn>
                  <a:cxn ang="0">
                    <a:pos x="2" y="8"/>
                  </a:cxn>
                  <a:cxn ang="0">
                    <a:pos x="0" y="12"/>
                  </a:cxn>
                  <a:cxn ang="0">
                    <a:pos x="2" y="14"/>
                  </a:cxn>
                  <a:cxn ang="0">
                    <a:pos x="16" y="20"/>
                  </a:cxn>
                  <a:cxn ang="0">
                    <a:pos x="16" y="20"/>
                  </a:cxn>
                </a:cxnLst>
                <a:rect l="0" t="0" r="r" b="b"/>
                <a:pathLst>
                  <a:path w="58" h="34">
                    <a:moveTo>
                      <a:pt x="16" y="20"/>
                    </a:moveTo>
                    <a:lnTo>
                      <a:pt x="16" y="20"/>
                    </a:lnTo>
                    <a:lnTo>
                      <a:pt x="40" y="30"/>
                    </a:lnTo>
                    <a:lnTo>
                      <a:pt x="50" y="34"/>
                    </a:lnTo>
                    <a:lnTo>
                      <a:pt x="54" y="34"/>
                    </a:lnTo>
                    <a:lnTo>
                      <a:pt x="56" y="32"/>
                    </a:lnTo>
                    <a:lnTo>
                      <a:pt x="56" y="32"/>
                    </a:lnTo>
                    <a:lnTo>
                      <a:pt x="58" y="28"/>
                    </a:lnTo>
                    <a:lnTo>
                      <a:pt x="56" y="26"/>
                    </a:lnTo>
                    <a:lnTo>
                      <a:pt x="52" y="16"/>
                    </a:lnTo>
                    <a:lnTo>
                      <a:pt x="40" y="4"/>
                    </a:lnTo>
                    <a:lnTo>
                      <a:pt x="40" y="4"/>
                    </a:lnTo>
                    <a:lnTo>
                      <a:pt x="34" y="2"/>
                    </a:lnTo>
                    <a:lnTo>
                      <a:pt x="22" y="0"/>
                    </a:lnTo>
                    <a:lnTo>
                      <a:pt x="10" y="4"/>
                    </a:lnTo>
                    <a:lnTo>
                      <a:pt x="4" y="6"/>
                    </a:lnTo>
                    <a:lnTo>
                      <a:pt x="2" y="8"/>
                    </a:lnTo>
                    <a:lnTo>
                      <a:pt x="2" y="8"/>
                    </a:lnTo>
                    <a:lnTo>
                      <a:pt x="0" y="12"/>
                    </a:lnTo>
                    <a:lnTo>
                      <a:pt x="2" y="14"/>
                    </a:lnTo>
                    <a:lnTo>
                      <a:pt x="16" y="20"/>
                    </a:lnTo>
                    <a:lnTo>
                      <a:pt x="16" y="2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grpSp>
            <p:nvGrpSpPr>
              <p:cNvPr id="4" name="Gruppe 224"/>
              <p:cNvGrpSpPr/>
              <p:nvPr/>
            </p:nvGrpSpPr>
            <p:grpSpPr>
              <a:xfrm>
                <a:off x="106680" y="699453"/>
                <a:ext cx="3986530" cy="2951480"/>
                <a:chOff x="106680" y="699453"/>
                <a:chExt cx="3986530" cy="2951480"/>
              </a:xfrm>
              <a:grpFill/>
            </p:grpSpPr>
            <p:sp>
              <p:nvSpPr>
                <p:cNvPr id="167" name="Freeform 6016"/>
                <p:cNvSpPr>
                  <a:spLocks/>
                </p:cNvSpPr>
                <p:nvPr/>
              </p:nvSpPr>
              <p:spPr bwMode="auto">
                <a:xfrm>
                  <a:off x="1352550" y="1099503"/>
                  <a:ext cx="40640" cy="26670"/>
                </a:xfrm>
                <a:custGeom>
                  <a:avLst/>
                  <a:gdLst/>
                  <a:ahLst/>
                  <a:cxnLst>
                    <a:cxn ang="0">
                      <a:pos x="54" y="2"/>
                    </a:cxn>
                    <a:cxn ang="0">
                      <a:pos x="54" y="2"/>
                    </a:cxn>
                    <a:cxn ang="0">
                      <a:pos x="32" y="12"/>
                    </a:cxn>
                    <a:cxn ang="0">
                      <a:pos x="10" y="24"/>
                    </a:cxn>
                    <a:cxn ang="0">
                      <a:pos x="4" y="30"/>
                    </a:cxn>
                    <a:cxn ang="0">
                      <a:pos x="0" y="36"/>
                    </a:cxn>
                    <a:cxn ang="0">
                      <a:pos x="2" y="38"/>
                    </a:cxn>
                    <a:cxn ang="0">
                      <a:pos x="4" y="40"/>
                    </a:cxn>
                    <a:cxn ang="0">
                      <a:pos x="16" y="42"/>
                    </a:cxn>
                    <a:cxn ang="0">
                      <a:pos x="16" y="42"/>
                    </a:cxn>
                    <a:cxn ang="0">
                      <a:pos x="22" y="42"/>
                    </a:cxn>
                    <a:cxn ang="0">
                      <a:pos x="28" y="42"/>
                    </a:cxn>
                    <a:cxn ang="0">
                      <a:pos x="40" y="36"/>
                    </a:cxn>
                    <a:cxn ang="0">
                      <a:pos x="50" y="28"/>
                    </a:cxn>
                    <a:cxn ang="0">
                      <a:pos x="58" y="20"/>
                    </a:cxn>
                    <a:cxn ang="0">
                      <a:pos x="62" y="10"/>
                    </a:cxn>
                    <a:cxn ang="0">
                      <a:pos x="64" y="4"/>
                    </a:cxn>
                    <a:cxn ang="0">
                      <a:pos x="64" y="2"/>
                    </a:cxn>
                    <a:cxn ang="0">
                      <a:pos x="62" y="0"/>
                    </a:cxn>
                    <a:cxn ang="0">
                      <a:pos x="58" y="0"/>
                    </a:cxn>
                    <a:cxn ang="0">
                      <a:pos x="54" y="2"/>
                    </a:cxn>
                    <a:cxn ang="0">
                      <a:pos x="54" y="2"/>
                    </a:cxn>
                  </a:cxnLst>
                  <a:rect l="0" t="0" r="r" b="b"/>
                  <a:pathLst>
                    <a:path w="64" h="42">
                      <a:moveTo>
                        <a:pt x="54" y="2"/>
                      </a:moveTo>
                      <a:lnTo>
                        <a:pt x="54" y="2"/>
                      </a:lnTo>
                      <a:lnTo>
                        <a:pt x="32" y="12"/>
                      </a:lnTo>
                      <a:lnTo>
                        <a:pt x="10" y="24"/>
                      </a:lnTo>
                      <a:lnTo>
                        <a:pt x="4" y="30"/>
                      </a:lnTo>
                      <a:lnTo>
                        <a:pt x="0" y="36"/>
                      </a:lnTo>
                      <a:lnTo>
                        <a:pt x="2" y="38"/>
                      </a:lnTo>
                      <a:lnTo>
                        <a:pt x="4" y="40"/>
                      </a:lnTo>
                      <a:lnTo>
                        <a:pt x="16" y="42"/>
                      </a:lnTo>
                      <a:lnTo>
                        <a:pt x="16" y="42"/>
                      </a:lnTo>
                      <a:lnTo>
                        <a:pt x="22" y="42"/>
                      </a:lnTo>
                      <a:lnTo>
                        <a:pt x="28" y="42"/>
                      </a:lnTo>
                      <a:lnTo>
                        <a:pt x="40" y="36"/>
                      </a:lnTo>
                      <a:lnTo>
                        <a:pt x="50" y="28"/>
                      </a:lnTo>
                      <a:lnTo>
                        <a:pt x="58" y="20"/>
                      </a:lnTo>
                      <a:lnTo>
                        <a:pt x="62" y="10"/>
                      </a:lnTo>
                      <a:lnTo>
                        <a:pt x="64" y="4"/>
                      </a:lnTo>
                      <a:lnTo>
                        <a:pt x="64" y="2"/>
                      </a:lnTo>
                      <a:lnTo>
                        <a:pt x="62" y="0"/>
                      </a:lnTo>
                      <a:lnTo>
                        <a:pt x="58" y="0"/>
                      </a:lnTo>
                      <a:lnTo>
                        <a:pt x="54" y="2"/>
                      </a:lnTo>
                      <a:lnTo>
                        <a:pt x="54" y="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68" name="Freeform 6017"/>
                <p:cNvSpPr>
                  <a:spLocks/>
                </p:cNvSpPr>
                <p:nvPr/>
              </p:nvSpPr>
              <p:spPr bwMode="auto">
                <a:xfrm>
                  <a:off x="1184910" y="1173163"/>
                  <a:ext cx="270510" cy="165100"/>
                </a:xfrm>
                <a:custGeom>
                  <a:avLst/>
                  <a:gdLst/>
                  <a:ahLst/>
                  <a:cxnLst>
                    <a:cxn ang="0">
                      <a:pos x="20" y="198"/>
                    </a:cxn>
                    <a:cxn ang="0">
                      <a:pos x="68" y="214"/>
                    </a:cxn>
                    <a:cxn ang="0">
                      <a:pos x="92" y="232"/>
                    </a:cxn>
                    <a:cxn ang="0">
                      <a:pos x="106" y="256"/>
                    </a:cxn>
                    <a:cxn ang="0">
                      <a:pos x="116" y="260"/>
                    </a:cxn>
                    <a:cxn ang="0">
                      <a:pos x="146" y="248"/>
                    </a:cxn>
                    <a:cxn ang="0">
                      <a:pos x="168" y="236"/>
                    </a:cxn>
                    <a:cxn ang="0">
                      <a:pos x="184" y="238"/>
                    </a:cxn>
                    <a:cxn ang="0">
                      <a:pos x="208" y="232"/>
                    </a:cxn>
                    <a:cxn ang="0">
                      <a:pos x="216" y="226"/>
                    </a:cxn>
                    <a:cxn ang="0">
                      <a:pos x="224" y="200"/>
                    </a:cxn>
                    <a:cxn ang="0">
                      <a:pos x="232" y="178"/>
                    </a:cxn>
                    <a:cxn ang="0">
                      <a:pos x="254" y="172"/>
                    </a:cxn>
                    <a:cxn ang="0">
                      <a:pos x="266" y="158"/>
                    </a:cxn>
                    <a:cxn ang="0">
                      <a:pos x="280" y="140"/>
                    </a:cxn>
                    <a:cxn ang="0">
                      <a:pos x="322" y="124"/>
                    </a:cxn>
                    <a:cxn ang="0">
                      <a:pos x="392" y="94"/>
                    </a:cxn>
                    <a:cxn ang="0">
                      <a:pos x="418" y="86"/>
                    </a:cxn>
                    <a:cxn ang="0">
                      <a:pos x="424" y="72"/>
                    </a:cxn>
                    <a:cxn ang="0">
                      <a:pos x="408" y="64"/>
                    </a:cxn>
                    <a:cxn ang="0">
                      <a:pos x="370" y="40"/>
                    </a:cxn>
                    <a:cxn ang="0">
                      <a:pos x="334" y="22"/>
                    </a:cxn>
                    <a:cxn ang="0">
                      <a:pos x="302" y="22"/>
                    </a:cxn>
                    <a:cxn ang="0">
                      <a:pos x="284" y="30"/>
                    </a:cxn>
                    <a:cxn ang="0">
                      <a:pos x="276" y="40"/>
                    </a:cxn>
                    <a:cxn ang="0">
                      <a:pos x="272" y="36"/>
                    </a:cxn>
                    <a:cxn ang="0">
                      <a:pos x="268" y="26"/>
                    </a:cxn>
                    <a:cxn ang="0">
                      <a:pos x="260" y="26"/>
                    </a:cxn>
                    <a:cxn ang="0">
                      <a:pos x="234" y="22"/>
                    </a:cxn>
                    <a:cxn ang="0">
                      <a:pos x="192" y="2"/>
                    </a:cxn>
                    <a:cxn ang="0">
                      <a:pos x="168" y="0"/>
                    </a:cxn>
                    <a:cxn ang="0">
                      <a:pos x="138" y="6"/>
                    </a:cxn>
                    <a:cxn ang="0">
                      <a:pos x="54" y="16"/>
                    </a:cxn>
                    <a:cxn ang="0">
                      <a:pos x="50" y="20"/>
                    </a:cxn>
                    <a:cxn ang="0">
                      <a:pos x="56" y="28"/>
                    </a:cxn>
                    <a:cxn ang="0">
                      <a:pos x="64" y="46"/>
                    </a:cxn>
                    <a:cxn ang="0">
                      <a:pos x="76" y="52"/>
                    </a:cxn>
                    <a:cxn ang="0">
                      <a:pos x="86" y="60"/>
                    </a:cxn>
                    <a:cxn ang="0">
                      <a:pos x="74" y="72"/>
                    </a:cxn>
                    <a:cxn ang="0">
                      <a:pos x="72" y="80"/>
                    </a:cxn>
                    <a:cxn ang="0">
                      <a:pos x="58" y="84"/>
                    </a:cxn>
                    <a:cxn ang="0">
                      <a:pos x="56" y="90"/>
                    </a:cxn>
                    <a:cxn ang="0">
                      <a:pos x="48" y="106"/>
                    </a:cxn>
                    <a:cxn ang="0">
                      <a:pos x="46" y="114"/>
                    </a:cxn>
                    <a:cxn ang="0">
                      <a:pos x="56" y="122"/>
                    </a:cxn>
                    <a:cxn ang="0">
                      <a:pos x="44" y="126"/>
                    </a:cxn>
                    <a:cxn ang="0">
                      <a:pos x="30" y="130"/>
                    </a:cxn>
                    <a:cxn ang="0">
                      <a:pos x="34" y="140"/>
                    </a:cxn>
                    <a:cxn ang="0">
                      <a:pos x="22" y="160"/>
                    </a:cxn>
                    <a:cxn ang="0">
                      <a:pos x="4" y="182"/>
                    </a:cxn>
                    <a:cxn ang="0">
                      <a:pos x="0" y="192"/>
                    </a:cxn>
                    <a:cxn ang="0">
                      <a:pos x="2" y="196"/>
                    </a:cxn>
                  </a:cxnLst>
                  <a:rect l="0" t="0" r="r" b="b"/>
                  <a:pathLst>
                    <a:path w="426" h="260">
                      <a:moveTo>
                        <a:pt x="2" y="196"/>
                      </a:moveTo>
                      <a:lnTo>
                        <a:pt x="2" y="196"/>
                      </a:lnTo>
                      <a:lnTo>
                        <a:pt x="20" y="198"/>
                      </a:lnTo>
                      <a:lnTo>
                        <a:pt x="38" y="204"/>
                      </a:lnTo>
                      <a:lnTo>
                        <a:pt x="68" y="214"/>
                      </a:lnTo>
                      <a:lnTo>
                        <a:pt x="68" y="214"/>
                      </a:lnTo>
                      <a:lnTo>
                        <a:pt x="78" y="220"/>
                      </a:lnTo>
                      <a:lnTo>
                        <a:pt x="86" y="226"/>
                      </a:lnTo>
                      <a:lnTo>
                        <a:pt x="92" y="232"/>
                      </a:lnTo>
                      <a:lnTo>
                        <a:pt x="96" y="240"/>
                      </a:lnTo>
                      <a:lnTo>
                        <a:pt x="102" y="252"/>
                      </a:lnTo>
                      <a:lnTo>
                        <a:pt x="106" y="256"/>
                      </a:lnTo>
                      <a:lnTo>
                        <a:pt x="110" y="260"/>
                      </a:lnTo>
                      <a:lnTo>
                        <a:pt x="110" y="260"/>
                      </a:lnTo>
                      <a:lnTo>
                        <a:pt x="116" y="260"/>
                      </a:lnTo>
                      <a:lnTo>
                        <a:pt x="122" y="260"/>
                      </a:lnTo>
                      <a:lnTo>
                        <a:pt x="134" y="256"/>
                      </a:lnTo>
                      <a:lnTo>
                        <a:pt x="146" y="248"/>
                      </a:lnTo>
                      <a:lnTo>
                        <a:pt x="160" y="240"/>
                      </a:lnTo>
                      <a:lnTo>
                        <a:pt x="160" y="240"/>
                      </a:lnTo>
                      <a:lnTo>
                        <a:pt x="168" y="236"/>
                      </a:lnTo>
                      <a:lnTo>
                        <a:pt x="172" y="234"/>
                      </a:lnTo>
                      <a:lnTo>
                        <a:pt x="180" y="236"/>
                      </a:lnTo>
                      <a:lnTo>
                        <a:pt x="184" y="238"/>
                      </a:lnTo>
                      <a:lnTo>
                        <a:pt x="190" y="238"/>
                      </a:lnTo>
                      <a:lnTo>
                        <a:pt x="198" y="236"/>
                      </a:lnTo>
                      <a:lnTo>
                        <a:pt x="208" y="232"/>
                      </a:lnTo>
                      <a:lnTo>
                        <a:pt x="208" y="232"/>
                      </a:lnTo>
                      <a:lnTo>
                        <a:pt x="212" y="230"/>
                      </a:lnTo>
                      <a:lnTo>
                        <a:pt x="216" y="226"/>
                      </a:lnTo>
                      <a:lnTo>
                        <a:pt x="222" y="218"/>
                      </a:lnTo>
                      <a:lnTo>
                        <a:pt x="224" y="210"/>
                      </a:lnTo>
                      <a:lnTo>
                        <a:pt x="224" y="200"/>
                      </a:lnTo>
                      <a:lnTo>
                        <a:pt x="224" y="192"/>
                      </a:lnTo>
                      <a:lnTo>
                        <a:pt x="226" y="184"/>
                      </a:lnTo>
                      <a:lnTo>
                        <a:pt x="232" y="178"/>
                      </a:lnTo>
                      <a:lnTo>
                        <a:pt x="244" y="174"/>
                      </a:lnTo>
                      <a:lnTo>
                        <a:pt x="244" y="174"/>
                      </a:lnTo>
                      <a:lnTo>
                        <a:pt x="254" y="172"/>
                      </a:lnTo>
                      <a:lnTo>
                        <a:pt x="260" y="170"/>
                      </a:lnTo>
                      <a:lnTo>
                        <a:pt x="264" y="164"/>
                      </a:lnTo>
                      <a:lnTo>
                        <a:pt x="266" y="158"/>
                      </a:lnTo>
                      <a:lnTo>
                        <a:pt x="268" y="152"/>
                      </a:lnTo>
                      <a:lnTo>
                        <a:pt x="272" y="146"/>
                      </a:lnTo>
                      <a:lnTo>
                        <a:pt x="280" y="140"/>
                      </a:lnTo>
                      <a:lnTo>
                        <a:pt x="292" y="136"/>
                      </a:lnTo>
                      <a:lnTo>
                        <a:pt x="292" y="136"/>
                      </a:lnTo>
                      <a:lnTo>
                        <a:pt x="322" y="124"/>
                      </a:lnTo>
                      <a:lnTo>
                        <a:pt x="348" y="112"/>
                      </a:lnTo>
                      <a:lnTo>
                        <a:pt x="370" y="102"/>
                      </a:lnTo>
                      <a:lnTo>
                        <a:pt x="392" y="94"/>
                      </a:lnTo>
                      <a:lnTo>
                        <a:pt x="392" y="94"/>
                      </a:lnTo>
                      <a:lnTo>
                        <a:pt x="408" y="90"/>
                      </a:lnTo>
                      <a:lnTo>
                        <a:pt x="418" y="86"/>
                      </a:lnTo>
                      <a:lnTo>
                        <a:pt x="424" y="82"/>
                      </a:lnTo>
                      <a:lnTo>
                        <a:pt x="426" y="76"/>
                      </a:lnTo>
                      <a:lnTo>
                        <a:pt x="424" y="72"/>
                      </a:lnTo>
                      <a:lnTo>
                        <a:pt x="420" y="70"/>
                      </a:lnTo>
                      <a:lnTo>
                        <a:pt x="408" y="64"/>
                      </a:lnTo>
                      <a:lnTo>
                        <a:pt x="408" y="64"/>
                      </a:lnTo>
                      <a:lnTo>
                        <a:pt x="398" y="60"/>
                      </a:lnTo>
                      <a:lnTo>
                        <a:pt x="390" y="54"/>
                      </a:lnTo>
                      <a:lnTo>
                        <a:pt x="370" y="40"/>
                      </a:lnTo>
                      <a:lnTo>
                        <a:pt x="360" y="32"/>
                      </a:lnTo>
                      <a:lnTo>
                        <a:pt x="348" y="26"/>
                      </a:lnTo>
                      <a:lnTo>
                        <a:pt x="334" y="22"/>
                      </a:lnTo>
                      <a:lnTo>
                        <a:pt x="318" y="22"/>
                      </a:lnTo>
                      <a:lnTo>
                        <a:pt x="318" y="22"/>
                      </a:lnTo>
                      <a:lnTo>
                        <a:pt x="302" y="22"/>
                      </a:lnTo>
                      <a:lnTo>
                        <a:pt x="294" y="24"/>
                      </a:lnTo>
                      <a:lnTo>
                        <a:pt x="288" y="26"/>
                      </a:lnTo>
                      <a:lnTo>
                        <a:pt x="284" y="30"/>
                      </a:lnTo>
                      <a:lnTo>
                        <a:pt x="282" y="36"/>
                      </a:lnTo>
                      <a:lnTo>
                        <a:pt x="280" y="38"/>
                      </a:lnTo>
                      <a:lnTo>
                        <a:pt x="276" y="40"/>
                      </a:lnTo>
                      <a:lnTo>
                        <a:pt x="276" y="40"/>
                      </a:lnTo>
                      <a:lnTo>
                        <a:pt x="272" y="40"/>
                      </a:lnTo>
                      <a:lnTo>
                        <a:pt x="272" y="36"/>
                      </a:lnTo>
                      <a:lnTo>
                        <a:pt x="272" y="32"/>
                      </a:lnTo>
                      <a:lnTo>
                        <a:pt x="272" y="30"/>
                      </a:lnTo>
                      <a:lnTo>
                        <a:pt x="268" y="26"/>
                      </a:lnTo>
                      <a:lnTo>
                        <a:pt x="268" y="26"/>
                      </a:lnTo>
                      <a:lnTo>
                        <a:pt x="266" y="26"/>
                      </a:lnTo>
                      <a:lnTo>
                        <a:pt x="260" y="26"/>
                      </a:lnTo>
                      <a:lnTo>
                        <a:pt x="250" y="24"/>
                      </a:lnTo>
                      <a:lnTo>
                        <a:pt x="234" y="22"/>
                      </a:lnTo>
                      <a:lnTo>
                        <a:pt x="234" y="22"/>
                      </a:lnTo>
                      <a:lnTo>
                        <a:pt x="218" y="16"/>
                      </a:lnTo>
                      <a:lnTo>
                        <a:pt x="208" y="12"/>
                      </a:lnTo>
                      <a:lnTo>
                        <a:pt x="192" y="2"/>
                      </a:lnTo>
                      <a:lnTo>
                        <a:pt x="186" y="0"/>
                      </a:lnTo>
                      <a:lnTo>
                        <a:pt x="178" y="0"/>
                      </a:lnTo>
                      <a:lnTo>
                        <a:pt x="168" y="0"/>
                      </a:lnTo>
                      <a:lnTo>
                        <a:pt x="154" y="2"/>
                      </a:lnTo>
                      <a:lnTo>
                        <a:pt x="154" y="2"/>
                      </a:lnTo>
                      <a:lnTo>
                        <a:pt x="138" y="6"/>
                      </a:lnTo>
                      <a:lnTo>
                        <a:pt x="120" y="8"/>
                      </a:lnTo>
                      <a:lnTo>
                        <a:pt x="82" y="12"/>
                      </a:lnTo>
                      <a:lnTo>
                        <a:pt x="54" y="16"/>
                      </a:lnTo>
                      <a:lnTo>
                        <a:pt x="48" y="18"/>
                      </a:lnTo>
                      <a:lnTo>
                        <a:pt x="48" y="18"/>
                      </a:lnTo>
                      <a:lnTo>
                        <a:pt x="50" y="20"/>
                      </a:lnTo>
                      <a:lnTo>
                        <a:pt x="50" y="20"/>
                      </a:lnTo>
                      <a:lnTo>
                        <a:pt x="54" y="24"/>
                      </a:lnTo>
                      <a:lnTo>
                        <a:pt x="56" y="28"/>
                      </a:lnTo>
                      <a:lnTo>
                        <a:pt x="58" y="36"/>
                      </a:lnTo>
                      <a:lnTo>
                        <a:pt x="60" y="42"/>
                      </a:lnTo>
                      <a:lnTo>
                        <a:pt x="64" y="46"/>
                      </a:lnTo>
                      <a:lnTo>
                        <a:pt x="68" y="48"/>
                      </a:lnTo>
                      <a:lnTo>
                        <a:pt x="76" y="52"/>
                      </a:lnTo>
                      <a:lnTo>
                        <a:pt x="76" y="52"/>
                      </a:lnTo>
                      <a:lnTo>
                        <a:pt x="84" y="56"/>
                      </a:lnTo>
                      <a:lnTo>
                        <a:pt x="86" y="58"/>
                      </a:lnTo>
                      <a:lnTo>
                        <a:pt x="86" y="60"/>
                      </a:lnTo>
                      <a:lnTo>
                        <a:pt x="84" y="64"/>
                      </a:lnTo>
                      <a:lnTo>
                        <a:pt x="76" y="68"/>
                      </a:lnTo>
                      <a:lnTo>
                        <a:pt x="74" y="72"/>
                      </a:lnTo>
                      <a:lnTo>
                        <a:pt x="72" y="76"/>
                      </a:lnTo>
                      <a:lnTo>
                        <a:pt x="72" y="76"/>
                      </a:lnTo>
                      <a:lnTo>
                        <a:pt x="72" y="80"/>
                      </a:lnTo>
                      <a:lnTo>
                        <a:pt x="70" y="82"/>
                      </a:lnTo>
                      <a:lnTo>
                        <a:pt x="64" y="82"/>
                      </a:lnTo>
                      <a:lnTo>
                        <a:pt x="58" y="84"/>
                      </a:lnTo>
                      <a:lnTo>
                        <a:pt x="56" y="86"/>
                      </a:lnTo>
                      <a:lnTo>
                        <a:pt x="56" y="90"/>
                      </a:lnTo>
                      <a:lnTo>
                        <a:pt x="56" y="90"/>
                      </a:lnTo>
                      <a:lnTo>
                        <a:pt x="56" y="94"/>
                      </a:lnTo>
                      <a:lnTo>
                        <a:pt x="54" y="98"/>
                      </a:lnTo>
                      <a:lnTo>
                        <a:pt x="48" y="106"/>
                      </a:lnTo>
                      <a:lnTo>
                        <a:pt x="44" y="110"/>
                      </a:lnTo>
                      <a:lnTo>
                        <a:pt x="44" y="112"/>
                      </a:lnTo>
                      <a:lnTo>
                        <a:pt x="46" y="114"/>
                      </a:lnTo>
                      <a:lnTo>
                        <a:pt x="46" y="114"/>
                      </a:lnTo>
                      <a:lnTo>
                        <a:pt x="54" y="118"/>
                      </a:lnTo>
                      <a:lnTo>
                        <a:pt x="56" y="122"/>
                      </a:lnTo>
                      <a:lnTo>
                        <a:pt x="56" y="124"/>
                      </a:lnTo>
                      <a:lnTo>
                        <a:pt x="54" y="124"/>
                      </a:lnTo>
                      <a:lnTo>
                        <a:pt x="44" y="126"/>
                      </a:lnTo>
                      <a:lnTo>
                        <a:pt x="44" y="126"/>
                      </a:lnTo>
                      <a:lnTo>
                        <a:pt x="34" y="128"/>
                      </a:lnTo>
                      <a:lnTo>
                        <a:pt x="30" y="130"/>
                      </a:lnTo>
                      <a:lnTo>
                        <a:pt x="30" y="134"/>
                      </a:lnTo>
                      <a:lnTo>
                        <a:pt x="34" y="140"/>
                      </a:lnTo>
                      <a:lnTo>
                        <a:pt x="34" y="140"/>
                      </a:lnTo>
                      <a:lnTo>
                        <a:pt x="34" y="144"/>
                      </a:lnTo>
                      <a:lnTo>
                        <a:pt x="32" y="150"/>
                      </a:lnTo>
                      <a:lnTo>
                        <a:pt x="22" y="160"/>
                      </a:lnTo>
                      <a:lnTo>
                        <a:pt x="10" y="172"/>
                      </a:lnTo>
                      <a:lnTo>
                        <a:pt x="6" y="178"/>
                      </a:lnTo>
                      <a:lnTo>
                        <a:pt x="4" y="182"/>
                      </a:lnTo>
                      <a:lnTo>
                        <a:pt x="4" y="182"/>
                      </a:lnTo>
                      <a:lnTo>
                        <a:pt x="2" y="188"/>
                      </a:lnTo>
                      <a:lnTo>
                        <a:pt x="0" y="192"/>
                      </a:lnTo>
                      <a:lnTo>
                        <a:pt x="0" y="194"/>
                      </a:lnTo>
                      <a:lnTo>
                        <a:pt x="2" y="196"/>
                      </a:lnTo>
                      <a:lnTo>
                        <a:pt x="2" y="19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69" name="Freeform 6018"/>
                <p:cNvSpPr>
                  <a:spLocks/>
                </p:cNvSpPr>
                <p:nvPr/>
              </p:nvSpPr>
              <p:spPr bwMode="auto">
                <a:xfrm>
                  <a:off x="1258570" y="1024573"/>
                  <a:ext cx="190500" cy="87630"/>
                </a:xfrm>
                <a:custGeom>
                  <a:avLst/>
                  <a:gdLst/>
                  <a:ahLst/>
                  <a:cxnLst>
                    <a:cxn ang="0">
                      <a:pos x="12" y="124"/>
                    </a:cxn>
                    <a:cxn ang="0">
                      <a:pos x="16" y="130"/>
                    </a:cxn>
                    <a:cxn ang="0">
                      <a:pos x="36" y="120"/>
                    </a:cxn>
                    <a:cxn ang="0">
                      <a:pos x="50" y="118"/>
                    </a:cxn>
                    <a:cxn ang="0">
                      <a:pos x="66" y="124"/>
                    </a:cxn>
                    <a:cxn ang="0">
                      <a:pos x="76" y="124"/>
                    </a:cxn>
                    <a:cxn ang="0">
                      <a:pos x="88" y="114"/>
                    </a:cxn>
                    <a:cxn ang="0">
                      <a:pos x="94" y="122"/>
                    </a:cxn>
                    <a:cxn ang="0">
                      <a:pos x="112" y="138"/>
                    </a:cxn>
                    <a:cxn ang="0">
                      <a:pos x="132" y="132"/>
                    </a:cxn>
                    <a:cxn ang="0">
                      <a:pos x="138" y="114"/>
                    </a:cxn>
                    <a:cxn ang="0">
                      <a:pos x="146" y="110"/>
                    </a:cxn>
                    <a:cxn ang="0">
                      <a:pos x="156" y="114"/>
                    </a:cxn>
                    <a:cxn ang="0">
                      <a:pos x="174" y="94"/>
                    </a:cxn>
                    <a:cxn ang="0">
                      <a:pos x="182" y="76"/>
                    </a:cxn>
                    <a:cxn ang="0">
                      <a:pos x="186" y="66"/>
                    </a:cxn>
                    <a:cxn ang="0">
                      <a:pos x="206" y="56"/>
                    </a:cxn>
                    <a:cxn ang="0">
                      <a:pos x="208" y="64"/>
                    </a:cxn>
                    <a:cxn ang="0">
                      <a:pos x="206" y="88"/>
                    </a:cxn>
                    <a:cxn ang="0">
                      <a:pos x="214" y="96"/>
                    </a:cxn>
                    <a:cxn ang="0">
                      <a:pos x="236" y="100"/>
                    </a:cxn>
                    <a:cxn ang="0">
                      <a:pos x="244" y="92"/>
                    </a:cxn>
                    <a:cxn ang="0">
                      <a:pos x="246" y="80"/>
                    </a:cxn>
                    <a:cxn ang="0">
                      <a:pos x="274" y="74"/>
                    </a:cxn>
                    <a:cxn ang="0">
                      <a:pos x="294" y="60"/>
                    </a:cxn>
                    <a:cxn ang="0">
                      <a:pos x="280" y="42"/>
                    </a:cxn>
                    <a:cxn ang="0">
                      <a:pos x="272" y="36"/>
                    </a:cxn>
                    <a:cxn ang="0">
                      <a:pos x="278" y="28"/>
                    </a:cxn>
                    <a:cxn ang="0">
                      <a:pos x="300" y="18"/>
                    </a:cxn>
                    <a:cxn ang="0">
                      <a:pos x="288" y="8"/>
                    </a:cxn>
                    <a:cxn ang="0">
                      <a:pos x="258" y="0"/>
                    </a:cxn>
                    <a:cxn ang="0">
                      <a:pos x="244" y="4"/>
                    </a:cxn>
                    <a:cxn ang="0">
                      <a:pos x="234" y="16"/>
                    </a:cxn>
                    <a:cxn ang="0">
                      <a:pos x="202" y="12"/>
                    </a:cxn>
                    <a:cxn ang="0">
                      <a:pos x="160" y="18"/>
                    </a:cxn>
                    <a:cxn ang="0">
                      <a:pos x="128" y="38"/>
                    </a:cxn>
                    <a:cxn ang="0">
                      <a:pos x="102" y="58"/>
                    </a:cxn>
                    <a:cxn ang="0">
                      <a:pos x="82" y="66"/>
                    </a:cxn>
                    <a:cxn ang="0">
                      <a:pos x="66" y="78"/>
                    </a:cxn>
                    <a:cxn ang="0">
                      <a:pos x="44" y="90"/>
                    </a:cxn>
                    <a:cxn ang="0">
                      <a:pos x="28" y="86"/>
                    </a:cxn>
                    <a:cxn ang="0">
                      <a:pos x="12" y="96"/>
                    </a:cxn>
                    <a:cxn ang="0">
                      <a:pos x="2" y="112"/>
                    </a:cxn>
                    <a:cxn ang="0">
                      <a:pos x="14" y="116"/>
                    </a:cxn>
                  </a:cxnLst>
                  <a:rect l="0" t="0" r="r" b="b"/>
                  <a:pathLst>
                    <a:path w="300" h="138">
                      <a:moveTo>
                        <a:pt x="14" y="120"/>
                      </a:moveTo>
                      <a:lnTo>
                        <a:pt x="14" y="120"/>
                      </a:lnTo>
                      <a:lnTo>
                        <a:pt x="12" y="124"/>
                      </a:lnTo>
                      <a:lnTo>
                        <a:pt x="12" y="126"/>
                      </a:lnTo>
                      <a:lnTo>
                        <a:pt x="14" y="128"/>
                      </a:lnTo>
                      <a:lnTo>
                        <a:pt x="16" y="130"/>
                      </a:lnTo>
                      <a:lnTo>
                        <a:pt x="24" y="128"/>
                      </a:lnTo>
                      <a:lnTo>
                        <a:pt x="36" y="120"/>
                      </a:lnTo>
                      <a:lnTo>
                        <a:pt x="36" y="120"/>
                      </a:lnTo>
                      <a:lnTo>
                        <a:pt x="42" y="118"/>
                      </a:lnTo>
                      <a:lnTo>
                        <a:pt x="46" y="116"/>
                      </a:lnTo>
                      <a:lnTo>
                        <a:pt x="50" y="118"/>
                      </a:lnTo>
                      <a:lnTo>
                        <a:pt x="52" y="118"/>
                      </a:lnTo>
                      <a:lnTo>
                        <a:pt x="60" y="124"/>
                      </a:lnTo>
                      <a:lnTo>
                        <a:pt x="66" y="124"/>
                      </a:lnTo>
                      <a:lnTo>
                        <a:pt x="72" y="126"/>
                      </a:lnTo>
                      <a:lnTo>
                        <a:pt x="72" y="126"/>
                      </a:lnTo>
                      <a:lnTo>
                        <a:pt x="76" y="124"/>
                      </a:lnTo>
                      <a:lnTo>
                        <a:pt x="82" y="122"/>
                      </a:lnTo>
                      <a:lnTo>
                        <a:pt x="86" y="116"/>
                      </a:lnTo>
                      <a:lnTo>
                        <a:pt x="88" y="114"/>
                      </a:lnTo>
                      <a:lnTo>
                        <a:pt x="90" y="114"/>
                      </a:lnTo>
                      <a:lnTo>
                        <a:pt x="94" y="122"/>
                      </a:lnTo>
                      <a:lnTo>
                        <a:pt x="94" y="122"/>
                      </a:lnTo>
                      <a:lnTo>
                        <a:pt x="98" y="130"/>
                      </a:lnTo>
                      <a:lnTo>
                        <a:pt x="104" y="134"/>
                      </a:lnTo>
                      <a:lnTo>
                        <a:pt x="112" y="138"/>
                      </a:lnTo>
                      <a:lnTo>
                        <a:pt x="118" y="138"/>
                      </a:lnTo>
                      <a:lnTo>
                        <a:pt x="126" y="136"/>
                      </a:lnTo>
                      <a:lnTo>
                        <a:pt x="132" y="132"/>
                      </a:lnTo>
                      <a:lnTo>
                        <a:pt x="136" y="124"/>
                      </a:lnTo>
                      <a:lnTo>
                        <a:pt x="138" y="114"/>
                      </a:lnTo>
                      <a:lnTo>
                        <a:pt x="138" y="114"/>
                      </a:lnTo>
                      <a:lnTo>
                        <a:pt x="138" y="106"/>
                      </a:lnTo>
                      <a:lnTo>
                        <a:pt x="140" y="104"/>
                      </a:lnTo>
                      <a:lnTo>
                        <a:pt x="146" y="110"/>
                      </a:lnTo>
                      <a:lnTo>
                        <a:pt x="150" y="114"/>
                      </a:lnTo>
                      <a:lnTo>
                        <a:pt x="154" y="114"/>
                      </a:lnTo>
                      <a:lnTo>
                        <a:pt x="156" y="114"/>
                      </a:lnTo>
                      <a:lnTo>
                        <a:pt x="160" y="112"/>
                      </a:lnTo>
                      <a:lnTo>
                        <a:pt x="164" y="108"/>
                      </a:lnTo>
                      <a:lnTo>
                        <a:pt x="174" y="94"/>
                      </a:lnTo>
                      <a:lnTo>
                        <a:pt x="174" y="94"/>
                      </a:lnTo>
                      <a:lnTo>
                        <a:pt x="180" y="82"/>
                      </a:lnTo>
                      <a:lnTo>
                        <a:pt x="182" y="76"/>
                      </a:lnTo>
                      <a:lnTo>
                        <a:pt x="182" y="68"/>
                      </a:lnTo>
                      <a:lnTo>
                        <a:pt x="184" y="66"/>
                      </a:lnTo>
                      <a:lnTo>
                        <a:pt x="186" y="66"/>
                      </a:lnTo>
                      <a:lnTo>
                        <a:pt x="198" y="58"/>
                      </a:lnTo>
                      <a:lnTo>
                        <a:pt x="198" y="58"/>
                      </a:lnTo>
                      <a:lnTo>
                        <a:pt x="206" y="56"/>
                      </a:lnTo>
                      <a:lnTo>
                        <a:pt x="208" y="58"/>
                      </a:lnTo>
                      <a:lnTo>
                        <a:pt x="210" y="58"/>
                      </a:lnTo>
                      <a:lnTo>
                        <a:pt x="208" y="64"/>
                      </a:lnTo>
                      <a:lnTo>
                        <a:pt x="206" y="72"/>
                      </a:lnTo>
                      <a:lnTo>
                        <a:pt x="204" y="80"/>
                      </a:lnTo>
                      <a:lnTo>
                        <a:pt x="206" y="88"/>
                      </a:lnTo>
                      <a:lnTo>
                        <a:pt x="208" y="92"/>
                      </a:lnTo>
                      <a:lnTo>
                        <a:pt x="210" y="94"/>
                      </a:lnTo>
                      <a:lnTo>
                        <a:pt x="214" y="96"/>
                      </a:lnTo>
                      <a:lnTo>
                        <a:pt x="222" y="98"/>
                      </a:lnTo>
                      <a:lnTo>
                        <a:pt x="222" y="98"/>
                      </a:lnTo>
                      <a:lnTo>
                        <a:pt x="236" y="100"/>
                      </a:lnTo>
                      <a:lnTo>
                        <a:pt x="242" y="98"/>
                      </a:lnTo>
                      <a:lnTo>
                        <a:pt x="246" y="96"/>
                      </a:lnTo>
                      <a:lnTo>
                        <a:pt x="244" y="92"/>
                      </a:lnTo>
                      <a:lnTo>
                        <a:pt x="244" y="86"/>
                      </a:lnTo>
                      <a:lnTo>
                        <a:pt x="244" y="82"/>
                      </a:lnTo>
                      <a:lnTo>
                        <a:pt x="246" y="80"/>
                      </a:lnTo>
                      <a:lnTo>
                        <a:pt x="254" y="78"/>
                      </a:lnTo>
                      <a:lnTo>
                        <a:pt x="254" y="78"/>
                      </a:lnTo>
                      <a:lnTo>
                        <a:pt x="274" y="74"/>
                      </a:lnTo>
                      <a:lnTo>
                        <a:pt x="284" y="70"/>
                      </a:lnTo>
                      <a:lnTo>
                        <a:pt x="290" y="66"/>
                      </a:lnTo>
                      <a:lnTo>
                        <a:pt x="294" y="60"/>
                      </a:lnTo>
                      <a:lnTo>
                        <a:pt x="294" y="54"/>
                      </a:lnTo>
                      <a:lnTo>
                        <a:pt x="290" y="48"/>
                      </a:lnTo>
                      <a:lnTo>
                        <a:pt x="280" y="42"/>
                      </a:lnTo>
                      <a:lnTo>
                        <a:pt x="280" y="42"/>
                      </a:lnTo>
                      <a:lnTo>
                        <a:pt x="274" y="38"/>
                      </a:lnTo>
                      <a:lnTo>
                        <a:pt x="272" y="36"/>
                      </a:lnTo>
                      <a:lnTo>
                        <a:pt x="272" y="34"/>
                      </a:lnTo>
                      <a:lnTo>
                        <a:pt x="272" y="32"/>
                      </a:lnTo>
                      <a:lnTo>
                        <a:pt x="278" y="28"/>
                      </a:lnTo>
                      <a:lnTo>
                        <a:pt x="288" y="24"/>
                      </a:lnTo>
                      <a:lnTo>
                        <a:pt x="296" y="22"/>
                      </a:lnTo>
                      <a:lnTo>
                        <a:pt x="300" y="18"/>
                      </a:lnTo>
                      <a:lnTo>
                        <a:pt x="300" y="16"/>
                      </a:lnTo>
                      <a:lnTo>
                        <a:pt x="298" y="14"/>
                      </a:lnTo>
                      <a:lnTo>
                        <a:pt x="288" y="8"/>
                      </a:lnTo>
                      <a:lnTo>
                        <a:pt x="288" y="8"/>
                      </a:lnTo>
                      <a:lnTo>
                        <a:pt x="266" y="0"/>
                      </a:lnTo>
                      <a:lnTo>
                        <a:pt x="258" y="0"/>
                      </a:lnTo>
                      <a:lnTo>
                        <a:pt x="254" y="0"/>
                      </a:lnTo>
                      <a:lnTo>
                        <a:pt x="248" y="2"/>
                      </a:lnTo>
                      <a:lnTo>
                        <a:pt x="244" y="4"/>
                      </a:lnTo>
                      <a:lnTo>
                        <a:pt x="238" y="14"/>
                      </a:lnTo>
                      <a:lnTo>
                        <a:pt x="238" y="14"/>
                      </a:lnTo>
                      <a:lnTo>
                        <a:pt x="234" y="16"/>
                      </a:lnTo>
                      <a:lnTo>
                        <a:pt x="232" y="16"/>
                      </a:lnTo>
                      <a:lnTo>
                        <a:pt x="224" y="16"/>
                      </a:lnTo>
                      <a:lnTo>
                        <a:pt x="202" y="12"/>
                      </a:lnTo>
                      <a:lnTo>
                        <a:pt x="186" y="12"/>
                      </a:lnTo>
                      <a:lnTo>
                        <a:pt x="170" y="14"/>
                      </a:lnTo>
                      <a:lnTo>
                        <a:pt x="160" y="18"/>
                      </a:lnTo>
                      <a:lnTo>
                        <a:pt x="150" y="22"/>
                      </a:lnTo>
                      <a:lnTo>
                        <a:pt x="140" y="28"/>
                      </a:lnTo>
                      <a:lnTo>
                        <a:pt x="128" y="38"/>
                      </a:lnTo>
                      <a:lnTo>
                        <a:pt x="128" y="38"/>
                      </a:lnTo>
                      <a:lnTo>
                        <a:pt x="112" y="50"/>
                      </a:lnTo>
                      <a:lnTo>
                        <a:pt x="102" y="58"/>
                      </a:lnTo>
                      <a:lnTo>
                        <a:pt x="94" y="62"/>
                      </a:lnTo>
                      <a:lnTo>
                        <a:pt x="90" y="62"/>
                      </a:lnTo>
                      <a:lnTo>
                        <a:pt x="82" y="66"/>
                      </a:lnTo>
                      <a:lnTo>
                        <a:pt x="76" y="70"/>
                      </a:lnTo>
                      <a:lnTo>
                        <a:pt x="66" y="78"/>
                      </a:lnTo>
                      <a:lnTo>
                        <a:pt x="66" y="78"/>
                      </a:lnTo>
                      <a:lnTo>
                        <a:pt x="58" y="86"/>
                      </a:lnTo>
                      <a:lnTo>
                        <a:pt x="50" y="88"/>
                      </a:lnTo>
                      <a:lnTo>
                        <a:pt x="44" y="90"/>
                      </a:lnTo>
                      <a:lnTo>
                        <a:pt x="38" y="88"/>
                      </a:lnTo>
                      <a:lnTo>
                        <a:pt x="34" y="86"/>
                      </a:lnTo>
                      <a:lnTo>
                        <a:pt x="28" y="86"/>
                      </a:lnTo>
                      <a:lnTo>
                        <a:pt x="20" y="90"/>
                      </a:lnTo>
                      <a:lnTo>
                        <a:pt x="12" y="96"/>
                      </a:lnTo>
                      <a:lnTo>
                        <a:pt x="12" y="96"/>
                      </a:lnTo>
                      <a:lnTo>
                        <a:pt x="4" y="104"/>
                      </a:lnTo>
                      <a:lnTo>
                        <a:pt x="0" y="108"/>
                      </a:lnTo>
                      <a:lnTo>
                        <a:pt x="2" y="112"/>
                      </a:lnTo>
                      <a:lnTo>
                        <a:pt x="4" y="112"/>
                      </a:lnTo>
                      <a:lnTo>
                        <a:pt x="12" y="114"/>
                      </a:lnTo>
                      <a:lnTo>
                        <a:pt x="14" y="116"/>
                      </a:lnTo>
                      <a:lnTo>
                        <a:pt x="14" y="120"/>
                      </a:lnTo>
                      <a:lnTo>
                        <a:pt x="14" y="12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70" name="Freeform 6019"/>
                <p:cNvSpPr>
                  <a:spLocks/>
                </p:cNvSpPr>
                <p:nvPr/>
              </p:nvSpPr>
              <p:spPr bwMode="auto">
                <a:xfrm>
                  <a:off x="1468120" y="1056323"/>
                  <a:ext cx="35560" cy="10160"/>
                </a:xfrm>
                <a:custGeom>
                  <a:avLst/>
                  <a:gdLst/>
                  <a:ahLst/>
                  <a:cxnLst>
                    <a:cxn ang="0">
                      <a:pos x="0" y="8"/>
                    </a:cxn>
                    <a:cxn ang="0">
                      <a:pos x="0" y="8"/>
                    </a:cxn>
                    <a:cxn ang="0">
                      <a:pos x="0" y="12"/>
                    </a:cxn>
                    <a:cxn ang="0">
                      <a:pos x="4" y="14"/>
                    </a:cxn>
                    <a:cxn ang="0">
                      <a:pos x="18" y="16"/>
                    </a:cxn>
                    <a:cxn ang="0">
                      <a:pos x="38" y="16"/>
                    </a:cxn>
                    <a:cxn ang="0">
                      <a:pos x="46" y="14"/>
                    </a:cxn>
                    <a:cxn ang="0">
                      <a:pos x="54" y="12"/>
                    </a:cxn>
                    <a:cxn ang="0">
                      <a:pos x="54" y="12"/>
                    </a:cxn>
                    <a:cxn ang="0">
                      <a:pos x="56" y="10"/>
                    </a:cxn>
                    <a:cxn ang="0">
                      <a:pos x="56" y="8"/>
                    </a:cxn>
                    <a:cxn ang="0">
                      <a:pos x="54" y="6"/>
                    </a:cxn>
                    <a:cxn ang="0">
                      <a:pos x="46" y="2"/>
                    </a:cxn>
                    <a:cxn ang="0">
                      <a:pos x="36" y="2"/>
                    </a:cxn>
                    <a:cxn ang="0">
                      <a:pos x="26" y="0"/>
                    </a:cxn>
                    <a:cxn ang="0">
                      <a:pos x="16" y="2"/>
                    </a:cxn>
                    <a:cxn ang="0">
                      <a:pos x="6" y="4"/>
                    </a:cxn>
                    <a:cxn ang="0">
                      <a:pos x="0" y="8"/>
                    </a:cxn>
                    <a:cxn ang="0">
                      <a:pos x="0" y="8"/>
                    </a:cxn>
                  </a:cxnLst>
                  <a:rect l="0" t="0" r="r" b="b"/>
                  <a:pathLst>
                    <a:path w="56" h="16">
                      <a:moveTo>
                        <a:pt x="0" y="8"/>
                      </a:moveTo>
                      <a:lnTo>
                        <a:pt x="0" y="8"/>
                      </a:lnTo>
                      <a:lnTo>
                        <a:pt x="0" y="12"/>
                      </a:lnTo>
                      <a:lnTo>
                        <a:pt x="4" y="14"/>
                      </a:lnTo>
                      <a:lnTo>
                        <a:pt x="18" y="16"/>
                      </a:lnTo>
                      <a:lnTo>
                        <a:pt x="38" y="16"/>
                      </a:lnTo>
                      <a:lnTo>
                        <a:pt x="46" y="14"/>
                      </a:lnTo>
                      <a:lnTo>
                        <a:pt x="54" y="12"/>
                      </a:lnTo>
                      <a:lnTo>
                        <a:pt x="54" y="12"/>
                      </a:lnTo>
                      <a:lnTo>
                        <a:pt x="56" y="10"/>
                      </a:lnTo>
                      <a:lnTo>
                        <a:pt x="56" y="8"/>
                      </a:lnTo>
                      <a:lnTo>
                        <a:pt x="54" y="6"/>
                      </a:lnTo>
                      <a:lnTo>
                        <a:pt x="46" y="2"/>
                      </a:lnTo>
                      <a:lnTo>
                        <a:pt x="36" y="2"/>
                      </a:lnTo>
                      <a:lnTo>
                        <a:pt x="26" y="0"/>
                      </a:lnTo>
                      <a:lnTo>
                        <a:pt x="16" y="2"/>
                      </a:lnTo>
                      <a:lnTo>
                        <a:pt x="6" y="4"/>
                      </a:lnTo>
                      <a:lnTo>
                        <a:pt x="0" y="8"/>
                      </a:lnTo>
                      <a:lnTo>
                        <a:pt x="0" y="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71" name="Freeform 6020"/>
                <p:cNvSpPr>
                  <a:spLocks/>
                </p:cNvSpPr>
                <p:nvPr/>
              </p:nvSpPr>
              <p:spPr bwMode="auto">
                <a:xfrm>
                  <a:off x="1464310" y="996633"/>
                  <a:ext cx="34290" cy="19050"/>
                </a:xfrm>
                <a:custGeom>
                  <a:avLst/>
                  <a:gdLst/>
                  <a:ahLst/>
                  <a:cxnLst>
                    <a:cxn ang="0">
                      <a:pos x="42" y="30"/>
                    </a:cxn>
                    <a:cxn ang="0">
                      <a:pos x="42" y="30"/>
                    </a:cxn>
                    <a:cxn ang="0">
                      <a:pos x="52" y="28"/>
                    </a:cxn>
                    <a:cxn ang="0">
                      <a:pos x="54" y="26"/>
                    </a:cxn>
                    <a:cxn ang="0">
                      <a:pos x="54" y="24"/>
                    </a:cxn>
                    <a:cxn ang="0">
                      <a:pos x="50" y="18"/>
                    </a:cxn>
                    <a:cxn ang="0">
                      <a:pos x="40" y="8"/>
                    </a:cxn>
                    <a:cxn ang="0">
                      <a:pos x="40" y="8"/>
                    </a:cxn>
                    <a:cxn ang="0">
                      <a:pos x="34" y="4"/>
                    </a:cxn>
                    <a:cxn ang="0">
                      <a:pos x="26" y="0"/>
                    </a:cxn>
                    <a:cxn ang="0">
                      <a:pos x="22" y="0"/>
                    </a:cxn>
                    <a:cxn ang="0">
                      <a:pos x="16" y="0"/>
                    </a:cxn>
                    <a:cxn ang="0">
                      <a:pos x="6" y="4"/>
                    </a:cxn>
                    <a:cxn ang="0">
                      <a:pos x="0" y="8"/>
                    </a:cxn>
                    <a:cxn ang="0">
                      <a:pos x="0" y="8"/>
                    </a:cxn>
                    <a:cxn ang="0">
                      <a:pos x="0" y="12"/>
                    </a:cxn>
                    <a:cxn ang="0">
                      <a:pos x="0" y="14"/>
                    </a:cxn>
                    <a:cxn ang="0">
                      <a:pos x="8" y="22"/>
                    </a:cxn>
                    <a:cxn ang="0">
                      <a:pos x="24" y="28"/>
                    </a:cxn>
                    <a:cxn ang="0">
                      <a:pos x="32" y="28"/>
                    </a:cxn>
                    <a:cxn ang="0">
                      <a:pos x="42" y="30"/>
                    </a:cxn>
                    <a:cxn ang="0">
                      <a:pos x="42" y="30"/>
                    </a:cxn>
                  </a:cxnLst>
                  <a:rect l="0" t="0" r="r" b="b"/>
                  <a:pathLst>
                    <a:path w="54" h="30">
                      <a:moveTo>
                        <a:pt x="42" y="30"/>
                      </a:moveTo>
                      <a:lnTo>
                        <a:pt x="42" y="30"/>
                      </a:lnTo>
                      <a:lnTo>
                        <a:pt x="52" y="28"/>
                      </a:lnTo>
                      <a:lnTo>
                        <a:pt x="54" y="26"/>
                      </a:lnTo>
                      <a:lnTo>
                        <a:pt x="54" y="24"/>
                      </a:lnTo>
                      <a:lnTo>
                        <a:pt x="50" y="18"/>
                      </a:lnTo>
                      <a:lnTo>
                        <a:pt x="40" y="8"/>
                      </a:lnTo>
                      <a:lnTo>
                        <a:pt x="40" y="8"/>
                      </a:lnTo>
                      <a:lnTo>
                        <a:pt x="34" y="4"/>
                      </a:lnTo>
                      <a:lnTo>
                        <a:pt x="26" y="0"/>
                      </a:lnTo>
                      <a:lnTo>
                        <a:pt x="22" y="0"/>
                      </a:lnTo>
                      <a:lnTo>
                        <a:pt x="16" y="0"/>
                      </a:lnTo>
                      <a:lnTo>
                        <a:pt x="6" y="4"/>
                      </a:lnTo>
                      <a:lnTo>
                        <a:pt x="0" y="8"/>
                      </a:lnTo>
                      <a:lnTo>
                        <a:pt x="0" y="8"/>
                      </a:lnTo>
                      <a:lnTo>
                        <a:pt x="0" y="12"/>
                      </a:lnTo>
                      <a:lnTo>
                        <a:pt x="0" y="14"/>
                      </a:lnTo>
                      <a:lnTo>
                        <a:pt x="8" y="22"/>
                      </a:lnTo>
                      <a:lnTo>
                        <a:pt x="24" y="28"/>
                      </a:lnTo>
                      <a:lnTo>
                        <a:pt x="32" y="28"/>
                      </a:lnTo>
                      <a:lnTo>
                        <a:pt x="42" y="30"/>
                      </a:lnTo>
                      <a:lnTo>
                        <a:pt x="42" y="3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72" name="Freeform 6021"/>
                <p:cNvSpPr>
                  <a:spLocks/>
                </p:cNvSpPr>
                <p:nvPr/>
              </p:nvSpPr>
              <p:spPr bwMode="auto">
                <a:xfrm>
                  <a:off x="1504950" y="994093"/>
                  <a:ext cx="97790" cy="39370"/>
                </a:xfrm>
                <a:custGeom>
                  <a:avLst/>
                  <a:gdLst/>
                  <a:ahLst/>
                  <a:cxnLst>
                    <a:cxn ang="0">
                      <a:pos x="106" y="56"/>
                    </a:cxn>
                    <a:cxn ang="0">
                      <a:pos x="106" y="56"/>
                    </a:cxn>
                    <a:cxn ang="0">
                      <a:pos x="120" y="52"/>
                    </a:cxn>
                    <a:cxn ang="0">
                      <a:pos x="130" y="48"/>
                    </a:cxn>
                    <a:cxn ang="0">
                      <a:pos x="136" y="44"/>
                    </a:cxn>
                    <a:cxn ang="0">
                      <a:pos x="138" y="40"/>
                    </a:cxn>
                    <a:cxn ang="0">
                      <a:pos x="138" y="34"/>
                    </a:cxn>
                    <a:cxn ang="0">
                      <a:pos x="132" y="30"/>
                    </a:cxn>
                    <a:cxn ang="0">
                      <a:pos x="124" y="28"/>
                    </a:cxn>
                    <a:cxn ang="0">
                      <a:pos x="114" y="26"/>
                    </a:cxn>
                    <a:cxn ang="0">
                      <a:pos x="114" y="26"/>
                    </a:cxn>
                    <a:cxn ang="0">
                      <a:pos x="104" y="24"/>
                    </a:cxn>
                    <a:cxn ang="0">
                      <a:pos x="104" y="24"/>
                    </a:cxn>
                    <a:cxn ang="0">
                      <a:pos x="118" y="22"/>
                    </a:cxn>
                    <a:cxn ang="0">
                      <a:pos x="138" y="16"/>
                    </a:cxn>
                    <a:cxn ang="0">
                      <a:pos x="148" y="12"/>
                    </a:cxn>
                    <a:cxn ang="0">
                      <a:pos x="152" y="8"/>
                    </a:cxn>
                    <a:cxn ang="0">
                      <a:pos x="152" y="8"/>
                    </a:cxn>
                    <a:cxn ang="0">
                      <a:pos x="154" y="4"/>
                    </a:cxn>
                    <a:cxn ang="0">
                      <a:pos x="152" y="2"/>
                    </a:cxn>
                    <a:cxn ang="0">
                      <a:pos x="148" y="0"/>
                    </a:cxn>
                    <a:cxn ang="0">
                      <a:pos x="138" y="0"/>
                    </a:cxn>
                    <a:cxn ang="0">
                      <a:pos x="124" y="0"/>
                    </a:cxn>
                    <a:cxn ang="0">
                      <a:pos x="90" y="4"/>
                    </a:cxn>
                    <a:cxn ang="0">
                      <a:pos x="50" y="8"/>
                    </a:cxn>
                    <a:cxn ang="0">
                      <a:pos x="50" y="8"/>
                    </a:cxn>
                    <a:cxn ang="0">
                      <a:pos x="18" y="14"/>
                    </a:cxn>
                    <a:cxn ang="0">
                      <a:pos x="8" y="18"/>
                    </a:cxn>
                    <a:cxn ang="0">
                      <a:pos x="4" y="22"/>
                    </a:cxn>
                    <a:cxn ang="0">
                      <a:pos x="0" y="26"/>
                    </a:cxn>
                    <a:cxn ang="0">
                      <a:pos x="0" y="30"/>
                    </a:cxn>
                    <a:cxn ang="0">
                      <a:pos x="8" y="46"/>
                    </a:cxn>
                    <a:cxn ang="0">
                      <a:pos x="8" y="46"/>
                    </a:cxn>
                    <a:cxn ang="0">
                      <a:pos x="14" y="52"/>
                    </a:cxn>
                    <a:cxn ang="0">
                      <a:pos x="22" y="58"/>
                    </a:cxn>
                    <a:cxn ang="0">
                      <a:pos x="32" y="60"/>
                    </a:cxn>
                    <a:cxn ang="0">
                      <a:pos x="46" y="62"/>
                    </a:cxn>
                    <a:cxn ang="0">
                      <a:pos x="74" y="60"/>
                    </a:cxn>
                    <a:cxn ang="0">
                      <a:pos x="106" y="56"/>
                    </a:cxn>
                    <a:cxn ang="0">
                      <a:pos x="106" y="56"/>
                    </a:cxn>
                  </a:cxnLst>
                  <a:rect l="0" t="0" r="r" b="b"/>
                  <a:pathLst>
                    <a:path w="154" h="62">
                      <a:moveTo>
                        <a:pt x="106" y="56"/>
                      </a:moveTo>
                      <a:lnTo>
                        <a:pt x="106" y="56"/>
                      </a:lnTo>
                      <a:lnTo>
                        <a:pt x="120" y="52"/>
                      </a:lnTo>
                      <a:lnTo>
                        <a:pt x="130" y="48"/>
                      </a:lnTo>
                      <a:lnTo>
                        <a:pt x="136" y="44"/>
                      </a:lnTo>
                      <a:lnTo>
                        <a:pt x="138" y="40"/>
                      </a:lnTo>
                      <a:lnTo>
                        <a:pt x="138" y="34"/>
                      </a:lnTo>
                      <a:lnTo>
                        <a:pt x="132" y="30"/>
                      </a:lnTo>
                      <a:lnTo>
                        <a:pt x="124" y="28"/>
                      </a:lnTo>
                      <a:lnTo>
                        <a:pt x="114" y="26"/>
                      </a:lnTo>
                      <a:lnTo>
                        <a:pt x="114" y="26"/>
                      </a:lnTo>
                      <a:lnTo>
                        <a:pt x="104" y="24"/>
                      </a:lnTo>
                      <a:lnTo>
                        <a:pt x="104" y="24"/>
                      </a:lnTo>
                      <a:lnTo>
                        <a:pt x="118" y="22"/>
                      </a:lnTo>
                      <a:lnTo>
                        <a:pt x="138" y="16"/>
                      </a:lnTo>
                      <a:lnTo>
                        <a:pt x="148" y="12"/>
                      </a:lnTo>
                      <a:lnTo>
                        <a:pt x="152" y="8"/>
                      </a:lnTo>
                      <a:lnTo>
                        <a:pt x="152" y="8"/>
                      </a:lnTo>
                      <a:lnTo>
                        <a:pt x="154" y="4"/>
                      </a:lnTo>
                      <a:lnTo>
                        <a:pt x="152" y="2"/>
                      </a:lnTo>
                      <a:lnTo>
                        <a:pt x="148" y="0"/>
                      </a:lnTo>
                      <a:lnTo>
                        <a:pt x="138" y="0"/>
                      </a:lnTo>
                      <a:lnTo>
                        <a:pt x="124" y="0"/>
                      </a:lnTo>
                      <a:lnTo>
                        <a:pt x="90" y="4"/>
                      </a:lnTo>
                      <a:lnTo>
                        <a:pt x="50" y="8"/>
                      </a:lnTo>
                      <a:lnTo>
                        <a:pt x="50" y="8"/>
                      </a:lnTo>
                      <a:lnTo>
                        <a:pt x="18" y="14"/>
                      </a:lnTo>
                      <a:lnTo>
                        <a:pt x="8" y="18"/>
                      </a:lnTo>
                      <a:lnTo>
                        <a:pt x="4" y="22"/>
                      </a:lnTo>
                      <a:lnTo>
                        <a:pt x="0" y="26"/>
                      </a:lnTo>
                      <a:lnTo>
                        <a:pt x="0" y="30"/>
                      </a:lnTo>
                      <a:lnTo>
                        <a:pt x="8" y="46"/>
                      </a:lnTo>
                      <a:lnTo>
                        <a:pt x="8" y="46"/>
                      </a:lnTo>
                      <a:lnTo>
                        <a:pt x="14" y="52"/>
                      </a:lnTo>
                      <a:lnTo>
                        <a:pt x="22" y="58"/>
                      </a:lnTo>
                      <a:lnTo>
                        <a:pt x="32" y="60"/>
                      </a:lnTo>
                      <a:lnTo>
                        <a:pt x="46" y="62"/>
                      </a:lnTo>
                      <a:lnTo>
                        <a:pt x="74" y="60"/>
                      </a:lnTo>
                      <a:lnTo>
                        <a:pt x="106" y="56"/>
                      </a:lnTo>
                      <a:lnTo>
                        <a:pt x="106" y="5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73" name="Freeform 6022"/>
                <p:cNvSpPr>
                  <a:spLocks/>
                </p:cNvSpPr>
                <p:nvPr/>
              </p:nvSpPr>
              <p:spPr bwMode="auto">
                <a:xfrm>
                  <a:off x="1772920" y="1067753"/>
                  <a:ext cx="143510" cy="87630"/>
                </a:xfrm>
                <a:custGeom>
                  <a:avLst/>
                  <a:gdLst/>
                  <a:ahLst/>
                  <a:cxnLst>
                    <a:cxn ang="0">
                      <a:pos x="144" y="12"/>
                    </a:cxn>
                    <a:cxn ang="0">
                      <a:pos x="130" y="4"/>
                    </a:cxn>
                    <a:cxn ang="0">
                      <a:pos x="104" y="4"/>
                    </a:cxn>
                    <a:cxn ang="0">
                      <a:pos x="88" y="8"/>
                    </a:cxn>
                    <a:cxn ang="0">
                      <a:pos x="78" y="14"/>
                    </a:cxn>
                    <a:cxn ang="0">
                      <a:pos x="84" y="22"/>
                    </a:cxn>
                    <a:cxn ang="0">
                      <a:pos x="124" y="62"/>
                    </a:cxn>
                    <a:cxn ang="0">
                      <a:pos x="102" y="50"/>
                    </a:cxn>
                    <a:cxn ang="0">
                      <a:pos x="82" y="34"/>
                    </a:cxn>
                    <a:cxn ang="0">
                      <a:pos x="74" y="24"/>
                    </a:cxn>
                    <a:cxn ang="0">
                      <a:pos x="64" y="20"/>
                    </a:cxn>
                    <a:cxn ang="0">
                      <a:pos x="54" y="18"/>
                    </a:cxn>
                    <a:cxn ang="0">
                      <a:pos x="32" y="20"/>
                    </a:cxn>
                    <a:cxn ang="0">
                      <a:pos x="26" y="26"/>
                    </a:cxn>
                    <a:cxn ang="0">
                      <a:pos x="32" y="36"/>
                    </a:cxn>
                    <a:cxn ang="0">
                      <a:pos x="46" y="52"/>
                    </a:cxn>
                    <a:cxn ang="0">
                      <a:pos x="56" y="64"/>
                    </a:cxn>
                    <a:cxn ang="0">
                      <a:pos x="42" y="60"/>
                    </a:cxn>
                    <a:cxn ang="0">
                      <a:pos x="32" y="62"/>
                    </a:cxn>
                    <a:cxn ang="0">
                      <a:pos x="26" y="66"/>
                    </a:cxn>
                    <a:cxn ang="0">
                      <a:pos x="8" y="74"/>
                    </a:cxn>
                    <a:cxn ang="0">
                      <a:pos x="0" y="78"/>
                    </a:cxn>
                    <a:cxn ang="0">
                      <a:pos x="4" y="86"/>
                    </a:cxn>
                    <a:cxn ang="0">
                      <a:pos x="8" y="88"/>
                    </a:cxn>
                    <a:cxn ang="0">
                      <a:pos x="26" y="90"/>
                    </a:cxn>
                    <a:cxn ang="0">
                      <a:pos x="66" y="86"/>
                    </a:cxn>
                    <a:cxn ang="0">
                      <a:pos x="122" y="76"/>
                    </a:cxn>
                    <a:cxn ang="0">
                      <a:pos x="136" y="76"/>
                    </a:cxn>
                    <a:cxn ang="0">
                      <a:pos x="138" y="80"/>
                    </a:cxn>
                    <a:cxn ang="0">
                      <a:pos x="106" y="90"/>
                    </a:cxn>
                    <a:cxn ang="0">
                      <a:pos x="92" y="98"/>
                    </a:cxn>
                    <a:cxn ang="0">
                      <a:pos x="90" y="104"/>
                    </a:cxn>
                    <a:cxn ang="0">
                      <a:pos x="92" y="106"/>
                    </a:cxn>
                    <a:cxn ang="0">
                      <a:pos x="100" y="120"/>
                    </a:cxn>
                    <a:cxn ang="0">
                      <a:pos x="104" y="136"/>
                    </a:cxn>
                    <a:cxn ang="0">
                      <a:pos x="116" y="136"/>
                    </a:cxn>
                    <a:cxn ang="0">
                      <a:pos x="126" y="134"/>
                    </a:cxn>
                    <a:cxn ang="0">
                      <a:pos x="142" y="128"/>
                    </a:cxn>
                    <a:cxn ang="0">
                      <a:pos x="166" y="132"/>
                    </a:cxn>
                    <a:cxn ang="0">
                      <a:pos x="200" y="128"/>
                    </a:cxn>
                    <a:cxn ang="0">
                      <a:pos x="208" y="122"/>
                    </a:cxn>
                    <a:cxn ang="0">
                      <a:pos x="208" y="112"/>
                    </a:cxn>
                    <a:cxn ang="0">
                      <a:pos x="202" y="100"/>
                    </a:cxn>
                    <a:cxn ang="0">
                      <a:pos x="202" y="88"/>
                    </a:cxn>
                    <a:cxn ang="0">
                      <a:pos x="210" y="88"/>
                    </a:cxn>
                    <a:cxn ang="0">
                      <a:pos x="214" y="92"/>
                    </a:cxn>
                    <a:cxn ang="0">
                      <a:pos x="226" y="98"/>
                    </a:cxn>
                    <a:cxn ang="0">
                      <a:pos x="224" y="90"/>
                    </a:cxn>
                    <a:cxn ang="0">
                      <a:pos x="216" y="76"/>
                    </a:cxn>
                    <a:cxn ang="0">
                      <a:pos x="212" y="60"/>
                    </a:cxn>
                    <a:cxn ang="0">
                      <a:pos x="208" y="30"/>
                    </a:cxn>
                    <a:cxn ang="0">
                      <a:pos x="196" y="10"/>
                    </a:cxn>
                    <a:cxn ang="0">
                      <a:pos x="184" y="4"/>
                    </a:cxn>
                    <a:cxn ang="0">
                      <a:pos x="164" y="0"/>
                    </a:cxn>
                    <a:cxn ang="0">
                      <a:pos x="156" y="6"/>
                    </a:cxn>
                    <a:cxn ang="0">
                      <a:pos x="148" y="14"/>
                    </a:cxn>
                    <a:cxn ang="0">
                      <a:pos x="144" y="12"/>
                    </a:cxn>
                  </a:cxnLst>
                  <a:rect l="0" t="0" r="r" b="b"/>
                  <a:pathLst>
                    <a:path w="226" h="138">
                      <a:moveTo>
                        <a:pt x="144" y="12"/>
                      </a:moveTo>
                      <a:lnTo>
                        <a:pt x="144" y="12"/>
                      </a:lnTo>
                      <a:lnTo>
                        <a:pt x="138" y="6"/>
                      </a:lnTo>
                      <a:lnTo>
                        <a:pt x="130" y="4"/>
                      </a:lnTo>
                      <a:lnTo>
                        <a:pt x="118" y="2"/>
                      </a:lnTo>
                      <a:lnTo>
                        <a:pt x="104" y="4"/>
                      </a:lnTo>
                      <a:lnTo>
                        <a:pt x="88" y="8"/>
                      </a:lnTo>
                      <a:lnTo>
                        <a:pt x="88" y="8"/>
                      </a:lnTo>
                      <a:lnTo>
                        <a:pt x="80" y="10"/>
                      </a:lnTo>
                      <a:lnTo>
                        <a:pt x="78" y="14"/>
                      </a:lnTo>
                      <a:lnTo>
                        <a:pt x="80" y="18"/>
                      </a:lnTo>
                      <a:lnTo>
                        <a:pt x="84" y="22"/>
                      </a:lnTo>
                      <a:lnTo>
                        <a:pt x="102" y="38"/>
                      </a:lnTo>
                      <a:lnTo>
                        <a:pt x="124" y="62"/>
                      </a:lnTo>
                      <a:lnTo>
                        <a:pt x="124" y="62"/>
                      </a:lnTo>
                      <a:lnTo>
                        <a:pt x="102" y="50"/>
                      </a:lnTo>
                      <a:lnTo>
                        <a:pt x="90" y="42"/>
                      </a:lnTo>
                      <a:lnTo>
                        <a:pt x="82" y="34"/>
                      </a:lnTo>
                      <a:lnTo>
                        <a:pt x="78" y="28"/>
                      </a:lnTo>
                      <a:lnTo>
                        <a:pt x="74" y="24"/>
                      </a:lnTo>
                      <a:lnTo>
                        <a:pt x="70" y="22"/>
                      </a:lnTo>
                      <a:lnTo>
                        <a:pt x="64" y="20"/>
                      </a:lnTo>
                      <a:lnTo>
                        <a:pt x="54" y="18"/>
                      </a:lnTo>
                      <a:lnTo>
                        <a:pt x="54" y="18"/>
                      </a:lnTo>
                      <a:lnTo>
                        <a:pt x="40" y="18"/>
                      </a:lnTo>
                      <a:lnTo>
                        <a:pt x="32" y="20"/>
                      </a:lnTo>
                      <a:lnTo>
                        <a:pt x="28" y="22"/>
                      </a:lnTo>
                      <a:lnTo>
                        <a:pt x="26" y="26"/>
                      </a:lnTo>
                      <a:lnTo>
                        <a:pt x="28" y="30"/>
                      </a:lnTo>
                      <a:lnTo>
                        <a:pt x="32" y="36"/>
                      </a:lnTo>
                      <a:lnTo>
                        <a:pt x="46" y="52"/>
                      </a:lnTo>
                      <a:lnTo>
                        <a:pt x="46" y="52"/>
                      </a:lnTo>
                      <a:lnTo>
                        <a:pt x="56" y="64"/>
                      </a:lnTo>
                      <a:lnTo>
                        <a:pt x="56" y="64"/>
                      </a:lnTo>
                      <a:lnTo>
                        <a:pt x="52" y="62"/>
                      </a:lnTo>
                      <a:lnTo>
                        <a:pt x="42" y="60"/>
                      </a:lnTo>
                      <a:lnTo>
                        <a:pt x="36" y="60"/>
                      </a:lnTo>
                      <a:lnTo>
                        <a:pt x="32" y="62"/>
                      </a:lnTo>
                      <a:lnTo>
                        <a:pt x="32" y="62"/>
                      </a:lnTo>
                      <a:lnTo>
                        <a:pt x="26" y="66"/>
                      </a:lnTo>
                      <a:lnTo>
                        <a:pt x="20" y="70"/>
                      </a:lnTo>
                      <a:lnTo>
                        <a:pt x="8" y="74"/>
                      </a:lnTo>
                      <a:lnTo>
                        <a:pt x="4" y="76"/>
                      </a:lnTo>
                      <a:lnTo>
                        <a:pt x="0" y="78"/>
                      </a:lnTo>
                      <a:lnTo>
                        <a:pt x="0" y="82"/>
                      </a:lnTo>
                      <a:lnTo>
                        <a:pt x="4" y="86"/>
                      </a:lnTo>
                      <a:lnTo>
                        <a:pt x="4" y="86"/>
                      </a:lnTo>
                      <a:lnTo>
                        <a:pt x="8" y="88"/>
                      </a:lnTo>
                      <a:lnTo>
                        <a:pt x="12" y="90"/>
                      </a:lnTo>
                      <a:lnTo>
                        <a:pt x="26" y="90"/>
                      </a:lnTo>
                      <a:lnTo>
                        <a:pt x="44" y="88"/>
                      </a:lnTo>
                      <a:lnTo>
                        <a:pt x="66" y="86"/>
                      </a:lnTo>
                      <a:lnTo>
                        <a:pt x="106" y="78"/>
                      </a:lnTo>
                      <a:lnTo>
                        <a:pt x="122" y="76"/>
                      </a:lnTo>
                      <a:lnTo>
                        <a:pt x="136" y="76"/>
                      </a:lnTo>
                      <a:lnTo>
                        <a:pt x="136" y="76"/>
                      </a:lnTo>
                      <a:lnTo>
                        <a:pt x="140" y="78"/>
                      </a:lnTo>
                      <a:lnTo>
                        <a:pt x="138" y="80"/>
                      </a:lnTo>
                      <a:lnTo>
                        <a:pt x="118" y="86"/>
                      </a:lnTo>
                      <a:lnTo>
                        <a:pt x="106" y="90"/>
                      </a:lnTo>
                      <a:lnTo>
                        <a:pt x="96" y="94"/>
                      </a:lnTo>
                      <a:lnTo>
                        <a:pt x="92" y="98"/>
                      </a:lnTo>
                      <a:lnTo>
                        <a:pt x="90" y="100"/>
                      </a:lnTo>
                      <a:lnTo>
                        <a:pt x="90" y="104"/>
                      </a:lnTo>
                      <a:lnTo>
                        <a:pt x="92" y="106"/>
                      </a:lnTo>
                      <a:lnTo>
                        <a:pt x="92" y="106"/>
                      </a:lnTo>
                      <a:lnTo>
                        <a:pt x="98" y="114"/>
                      </a:lnTo>
                      <a:lnTo>
                        <a:pt x="100" y="120"/>
                      </a:lnTo>
                      <a:lnTo>
                        <a:pt x="102" y="132"/>
                      </a:lnTo>
                      <a:lnTo>
                        <a:pt x="104" y="136"/>
                      </a:lnTo>
                      <a:lnTo>
                        <a:pt x="108" y="138"/>
                      </a:lnTo>
                      <a:lnTo>
                        <a:pt x="116" y="136"/>
                      </a:lnTo>
                      <a:lnTo>
                        <a:pt x="126" y="134"/>
                      </a:lnTo>
                      <a:lnTo>
                        <a:pt x="126" y="134"/>
                      </a:lnTo>
                      <a:lnTo>
                        <a:pt x="136" y="130"/>
                      </a:lnTo>
                      <a:lnTo>
                        <a:pt x="142" y="128"/>
                      </a:lnTo>
                      <a:lnTo>
                        <a:pt x="166" y="132"/>
                      </a:lnTo>
                      <a:lnTo>
                        <a:pt x="166" y="132"/>
                      </a:lnTo>
                      <a:lnTo>
                        <a:pt x="184" y="132"/>
                      </a:lnTo>
                      <a:lnTo>
                        <a:pt x="200" y="128"/>
                      </a:lnTo>
                      <a:lnTo>
                        <a:pt x="206" y="126"/>
                      </a:lnTo>
                      <a:lnTo>
                        <a:pt x="208" y="122"/>
                      </a:lnTo>
                      <a:lnTo>
                        <a:pt x="210" y="118"/>
                      </a:lnTo>
                      <a:lnTo>
                        <a:pt x="208" y="112"/>
                      </a:lnTo>
                      <a:lnTo>
                        <a:pt x="208" y="112"/>
                      </a:lnTo>
                      <a:lnTo>
                        <a:pt x="202" y="100"/>
                      </a:lnTo>
                      <a:lnTo>
                        <a:pt x="202" y="92"/>
                      </a:lnTo>
                      <a:lnTo>
                        <a:pt x="202" y="88"/>
                      </a:lnTo>
                      <a:lnTo>
                        <a:pt x="206" y="88"/>
                      </a:lnTo>
                      <a:lnTo>
                        <a:pt x="210" y="88"/>
                      </a:lnTo>
                      <a:lnTo>
                        <a:pt x="214" y="92"/>
                      </a:lnTo>
                      <a:lnTo>
                        <a:pt x="214" y="92"/>
                      </a:lnTo>
                      <a:lnTo>
                        <a:pt x="224" y="98"/>
                      </a:lnTo>
                      <a:lnTo>
                        <a:pt x="226" y="98"/>
                      </a:lnTo>
                      <a:lnTo>
                        <a:pt x="226" y="98"/>
                      </a:lnTo>
                      <a:lnTo>
                        <a:pt x="224" y="90"/>
                      </a:lnTo>
                      <a:lnTo>
                        <a:pt x="216" y="76"/>
                      </a:lnTo>
                      <a:lnTo>
                        <a:pt x="216" y="76"/>
                      </a:lnTo>
                      <a:lnTo>
                        <a:pt x="214" y="68"/>
                      </a:lnTo>
                      <a:lnTo>
                        <a:pt x="212" y="60"/>
                      </a:lnTo>
                      <a:lnTo>
                        <a:pt x="210" y="40"/>
                      </a:lnTo>
                      <a:lnTo>
                        <a:pt x="208" y="30"/>
                      </a:lnTo>
                      <a:lnTo>
                        <a:pt x="204" y="20"/>
                      </a:lnTo>
                      <a:lnTo>
                        <a:pt x="196" y="10"/>
                      </a:lnTo>
                      <a:lnTo>
                        <a:pt x="184" y="4"/>
                      </a:lnTo>
                      <a:lnTo>
                        <a:pt x="184" y="4"/>
                      </a:lnTo>
                      <a:lnTo>
                        <a:pt x="172" y="0"/>
                      </a:lnTo>
                      <a:lnTo>
                        <a:pt x="164" y="0"/>
                      </a:lnTo>
                      <a:lnTo>
                        <a:pt x="160" y="2"/>
                      </a:lnTo>
                      <a:lnTo>
                        <a:pt x="156" y="6"/>
                      </a:lnTo>
                      <a:lnTo>
                        <a:pt x="152" y="14"/>
                      </a:lnTo>
                      <a:lnTo>
                        <a:pt x="148" y="14"/>
                      </a:lnTo>
                      <a:lnTo>
                        <a:pt x="144" y="12"/>
                      </a:lnTo>
                      <a:lnTo>
                        <a:pt x="144" y="1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74" name="Freeform 6023"/>
                <p:cNvSpPr>
                  <a:spLocks/>
                </p:cNvSpPr>
                <p:nvPr/>
              </p:nvSpPr>
              <p:spPr bwMode="auto">
                <a:xfrm>
                  <a:off x="1842770" y="887413"/>
                  <a:ext cx="36830" cy="25400"/>
                </a:xfrm>
                <a:custGeom>
                  <a:avLst/>
                  <a:gdLst/>
                  <a:ahLst/>
                  <a:cxnLst>
                    <a:cxn ang="0">
                      <a:pos x="30" y="32"/>
                    </a:cxn>
                    <a:cxn ang="0">
                      <a:pos x="30" y="32"/>
                    </a:cxn>
                    <a:cxn ang="0">
                      <a:pos x="40" y="38"/>
                    </a:cxn>
                    <a:cxn ang="0">
                      <a:pos x="46" y="40"/>
                    </a:cxn>
                    <a:cxn ang="0">
                      <a:pos x="50" y="40"/>
                    </a:cxn>
                    <a:cxn ang="0">
                      <a:pos x="54" y="38"/>
                    </a:cxn>
                    <a:cxn ang="0">
                      <a:pos x="56" y="34"/>
                    </a:cxn>
                    <a:cxn ang="0">
                      <a:pos x="58" y="28"/>
                    </a:cxn>
                    <a:cxn ang="0">
                      <a:pos x="56" y="20"/>
                    </a:cxn>
                    <a:cxn ang="0">
                      <a:pos x="56" y="20"/>
                    </a:cxn>
                    <a:cxn ang="0">
                      <a:pos x="52" y="12"/>
                    </a:cxn>
                    <a:cxn ang="0">
                      <a:pos x="46" y="6"/>
                    </a:cxn>
                    <a:cxn ang="0">
                      <a:pos x="36" y="2"/>
                    </a:cxn>
                    <a:cxn ang="0">
                      <a:pos x="26" y="0"/>
                    </a:cxn>
                    <a:cxn ang="0">
                      <a:pos x="16" y="0"/>
                    </a:cxn>
                    <a:cxn ang="0">
                      <a:pos x="6" y="2"/>
                    </a:cxn>
                    <a:cxn ang="0">
                      <a:pos x="2" y="6"/>
                    </a:cxn>
                    <a:cxn ang="0">
                      <a:pos x="0" y="10"/>
                    </a:cxn>
                    <a:cxn ang="0">
                      <a:pos x="0" y="14"/>
                    </a:cxn>
                    <a:cxn ang="0">
                      <a:pos x="0" y="14"/>
                    </a:cxn>
                    <a:cxn ang="0">
                      <a:pos x="0" y="18"/>
                    </a:cxn>
                    <a:cxn ang="0">
                      <a:pos x="4" y="22"/>
                    </a:cxn>
                    <a:cxn ang="0">
                      <a:pos x="10" y="24"/>
                    </a:cxn>
                    <a:cxn ang="0">
                      <a:pos x="18" y="26"/>
                    </a:cxn>
                    <a:cxn ang="0">
                      <a:pos x="24" y="28"/>
                    </a:cxn>
                    <a:cxn ang="0">
                      <a:pos x="30" y="32"/>
                    </a:cxn>
                    <a:cxn ang="0">
                      <a:pos x="30" y="32"/>
                    </a:cxn>
                  </a:cxnLst>
                  <a:rect l="0" t="0" r="r" b="b"/>
                  <a:pathLst>
                    <a:path w="58" h="40">
                      <a:moveTo>
                        <a:pt x="30" y="32"/>
                      </a:moveTo>
                      <a:lnTo>
                        <a:pt x="30" y="32"/>
                      </a:lnTo>
                      <a:lnTo>
                        <a:pt x="40" y="38"/>
                      </a:lnTo>
                      <a:lnTo>
                        <a:pt x="46" y="40"/>
                      </a:lnTo>
                      <a:lnTo>
                        <a:pt x="50" y="40"/>
                      </a:lnTo>
                      <a:lnTo>
                        <a:pt x="54" y="38"/>
                      </a:lnTo>
                      <a:lnTo>
                        <a:pt x="56" y="34"/>
                      </a:lnTo>
                      <a:lnTo>
                        <a:pt x="58" y="28"/>
                      </a:lnTo>
                      <a:lnTo>
                        <a:pt x="56" y="20"/>
                      </a:lnTo>
                      <a:lnTo>
                        <a:pt x="56" y="20"/>
                      </a:lnTo>
                      <a:lnTo>
                        <a:pt x="52" y="12"/>
                      </a:lnTo>
                      <a:lnTo>
                        <a:pt x="46" y="6"/>
                      </a:lnTo>
                      <a:lnTo>
                        <a:pt x="36" y="2"/>
                      </a:lnTo>
                      <a:lnTo>
                        <a:pt x="26" y="0"/>
                      </a:lnTo>
                      <a:lnTo>
                        <a:pt x="16" y="0"/>
                      </a:lnTo>
                      <a:lnTo>
                        <a:pt x="6" y="2"/>
                      </a:lnTo>
                      <a:lnTo>
                        <a:pt x="2" y="6"/>
                      </a:lnTo>
                      <a:lnTo>
                        <a:pt x="0" y="10"/>
                      </a:lnTo>
                      <a:lnTo>
                        <a:pt x="0" y="14"/>
                      </a:lnTo>
                      <a:lnTo>
                        <a:pt x="0" y="14"/>
                      </a:lnTo>
                      <a:lnTo>
                        <a:pt x="0" y="18"/>
                      </a:lnTo>
                      <a:lnTo>
                        <a:pt x="4" y="22"/>
                      </a:lnTo>
                      <a:lnTo>
                        <a:pt x="10" y="24"/>
                      </a:lnTo>
                      <a:lnTo>
                        <a:pt x="18" y="26"/>
                      </a:lnTo>
                      <a:lnTo>
                        <a:pt x="24" y="28"/>
                      </a:lnTo>
                      <a:lnTo>
                        <a:pt x="30" y="32"/>
                      </a:lnTo>
                      <a:lnTo>
                        <a:pt x="30" y="3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75" name="Freeform 6024"/>
                <p:cNvSpPr>
                  <a:spLocks/>
                </p:cNvSpPr>
                <p:nvPr/>
              </p:nvSpPr>
              <p:spPr bwMode="auto">
                <a:xfrm>
                  <a:off x="1507490" y="963613"/>
                  <a:ext cx="102870" cy="24130"/>
                </a:xfrm>
                <a:custGeom>
                  <a:avLst/>
                  <a:gdLst/>
                  <a:ahLst/>
                  <a:cxnLst>
                    <a:cxn ang="0">
                      <a:pos x="20" y="34"/>
                    </a:cxn>
                    <a:cxn ang="0">
                      <a:pos x="20" y="34"/>
                    </a:cxn>
                    <a:cxn ang="0">
                      <a:pos x="26" y="32"/>
                    </a:cxn>
                    <a:cxn ang="0">
                      <a:pos x="34" y="32"/>
                    </a:cxn>
                    <a:cxn ang="0">
                      <a:pos x="60" y="36"/>
                    </a:cxn>
                    <a:cxn ang="0">
                      <a:pos x="60" y="36"/>
                    </a:cxn>
                    <a:cxn ang="0">
                      <a:pos x="72" y="38"/>
                    </a:cxn>
                    <a:cxn ang="0">
                      <a:pos x="76" y="36"/>
                    </a:cxn>
                    <a:cxn ang="0">
                      <a:pos x="84" y="34"/>
                    </a:cxn>
                    <a:cxn ang="0">
                      <a:pos x="108" y="34"/>
                    </a:cxn>
                    <a:cxn ang="0">
                      <a:pos x="108" y="34"/>
                    </a:cxn>
                    <a:cxn ang="0">
                      <a:pos x="124" y="36"/>
                    </a:cxn>
                    <a:cxn ang="0">
                      <a:pos x="138" y="34"/>
                    </a:cxn>
                    <a:cxn ang="0">
                      <a:pos x="150" y="32"/>
                    </a:cxn>
                    <a:cxn ang="0">
                      <a:pos x="158" y="28"/>
                    </a:cxn>
                    <a:cxn ang="0">
                      <a:pos x="162" y="24"/>
                    </a:cxn>
                    <a:cxn ang="0">
                      <a:pos x="162" y="22"/>
                    </a:cxn>
                    <a:cxn ang="0">
                      <a:pos x="160" y="18"/>
                    </a:cxn>
                    <a:cxn ang="0">
                      <a:pos x="152" y="12"/>
                    </a:cxn>
                    <a:cxn ang="0">
                      <a:pos x="138" y="6"/>
                    </a:cxn>
                    <a:cxn ang="0">
                      <a:pos x="138" y="6"/>
                    </a:cxn>
                    <a:cxn ang="0">
                      <a:pos x="122" y="0"/>
                    </a:cxn>
                    <a:cxn ang="0">
                      <a:pos x="108" y="0"/>
                    </a:cxn>
                    <a:cxn ang="0">
                      <a:pos x="96" y="0"/>
                    </a:cxn>
                    <a:cxn ang="0">
                      <a:pos x="86" y="2"/>
                    </a:cxn>
                    <a:cxn ang="0">
                      <a:pos x="64" y="10"/>
                    </a:cxn>
                    <a:cxn ang="0">
                      <a:pos x="52" y="14"/>
                    </a:cxn>
                    <a:cxn ang="0">
                      <a:pos x="36" y="16"/>
                    </a:cxn>
                    <a:cxn ang="0">
                      <a:pos x="36" y="16"/>
                    </a:cxn>
                    <a:cxn ang="0">
                      <a:pos x="22" y="20"/>
                    </a:cxn>
                    <a:cxn ang="0">
                      <a:pos x="10" y="24"/>
                    </a:cxn>
                    <a:cxn ang="0">
                      <a:pos x="4" y="28"/>
                    </a:cxn>
                    <a:cxn ang="0">
                      <a:pos x="0" y="30"/>
                    </a:cxn>
                    <a:cxn ang="0">
                      <a:pos x="0" y="34"/>
                    </a:cxn>
                    <a:cxn ang="0">
                      <a:pos x="4" y="36"/>
                    </a:cxn>
                    <a:cxn ang="0">
                      <a:pos x="10" y="36"/>
                    </a:cxn>
                    <a:cxn ang="0">
                      <a:pos x="20" y="34"/>
                    </a:cxn>
                    <a:cxn ang="0">
                      <a:pos x="20" y="34"/>
                    </a:cxn>
                  </a:cxnLst>
                  <a:rect l="0" t="0" r="r" b="b"/>
                  <a:pathLst>
                    <a:path w="162" h="38">
                      <a:moveTo>
                        <a:pt x="20" y="34"/>
                      </a:moveTo>
                      <a:lnTo>
                        <a:pt x="20" y="34"/>
                      </a:lnTo>
                      <a:lnTo>
                        <a:pt x="26" y="32"/>
                      </a:lnTo>
                      <a:lnTo>
                        <a:pt x="34" y="32"/>
                      </a:lnTo>
                      <a:lnTo>
                        <a:pt x="60" y="36"/>
                      </a:lnTo>
                      <a:lnTo>
                        <a:pt x="60" y="36"/>
                      </a:lnTo>
                      <a:lnTo>
                        <a:pt x="72" y="38"/>
                      </a:lnTo>
                      <a:lnTo>
                        <a:pt x="76" y="36"/>
                      </a:lnTo>
                      <a:lnTo>
                        <a:pt x="84" y="34"/>
                      </a:lnTo>
                      <a:lnTo>
                        <a:pt x="108" y="34"/>
                      </a:lnTo>
                      <a:lnTo>
                        <a:pt x="108" y="34"/>
                      </a:lnTo>
                      <a:lnTo>
                        <a:pt x="124" y="36"/>
                      </a:lnTo>
                      <a:lnTo>
                        <a:pt x="138" y="34"/>
                      </a:lnTo>
                      <a:lnTo>
                        <a:pt x="150" y="32"/>
                      </a:lnTo>
                      <a:lnTo>
                        <a:pt x="158" y="28"/>
                      </a:lnTo>
                      <a:lnTo>
                        <a:pt x="162" y="24"/>
                      </a:lnTo>
                      <a:lnTo>
                        <a:pt x="162" y="22"/>
                      </a:lnTo>
                      <a:lnTo>
                        <a:pt x="160" y="18"/>
                      </a:lnTo>
                      <a:lnTo>
                        <a:pt x="152" y="12"/>
                      </a:lnTo>
                      <a:lnTo>
                        <a:pt x="138" y="6"/>
                      </a:lnTo>
                      <a:lnTo>
                        <a:pt x="138" y="6"/>
                      </a:lnTo>
                      <a:lnTo>
                        <a:pt x="122" y="0"/>
                      </a:lnTo>
                      <a:lnTo>
                        <a:pt x="108" y="0"/>
                      </a:lnTo>
                      <a:lnTo>
                        <a:pt x="96" y="0"/>
                      </a:lnTo>
                      <a:lnTo>
                        <a:pt x="86" y="2"/>
                      </a:lnTo>
                      <a:lnTo>
                        <a:pt x="64" y="10"/>
                      </a:lnTo>
                      <a:lnTo>
                        <a:pt x="52" y="14"/>
                      </a:lnTo>
                      <a:lnTo>
                        <a:pt x="36" y="16"/>
                      </a:lnTo>
                      <a:lnTo>
                        <a:pt x="36" y="16"/>
                      </a:lnTo>
                      <a:lnTo>
                        <a:pt x="22" y="20"/>
                      </a:lnTo>
                      <a:lnTo>
                        <a:pt x="10" y="24"/>
                      </a:lnTo>
                      <a:lnTo>
                        <a:pt x="4" y="28"/>
                      </a:lnTo>
                      <a:lnTo>
                        <a:pt x="0" y="30"/>
                      </a:lnTo>
                      <a:lnTo>
                        <a:pt x="0" y="34"/>
                      </a:lnTo>
                      <a:lnTo>
                        <a:pt x="4" y="36"/>
                      </a:lnTo>
                      <a:lnTo>
                        <a:pt x="10" y="36"/>
                      </a:lnTo>
                      <a:lnTo>
                        <a:pt x="20" y="34"/>
                      </a:lnTo>
                      <a:lnTo>
                        <a:pt x="20" y="3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76" name="Freeform 6025"/>
                <p:cNvSpPr>
                  <a:spLocks/>
                </p:cNvSpPr>
                <p:nvPr/>
              </p:nvSpPr>
              <p:spPr bwMode="auto">
                <a:xfrm>
                  <a:off x="1703070" y="928053"/>
                  <a:ext cx="168910" cy="82550"/>
                </a:xfrm>
                <a:custGeom>
                  <a:avLst/>
                  <a:gdLst/>
                  <a:ahLst/>
                  <a:cxnLst>
                    <a:cxn ang="0">
                      <a:pos x="30" y="40"/>
                    </a:cxn>
                    <a:cxn ang="0">
                      <a:pos x="32" y="50"/>
                    </a:cxn>
                    <a:cxn ang="0">
                      <a:pos x="40" y="46"/>
                    </a:cxn>
                    <a:cxn ang="0">
                      <a:pos x="52" y="44"/>
                    </a:cxn>
                    <a:cxn ang="0">
                      <a:pos x="66" y="54"/>
                    </a:cxn>
                    <a:cxn ang="0">
                      <a:pos x="72" y="62"/>
                    </a:cxn>
                    <a:cxn ang="0">
                      <a:pos x="68" y="70"/>
                    </a:cxn>
                    <a:cxn ang="0">
                      <a:pos x="44" y="68"/>
                    </a:cxn>
                    <a:cxn ang="0">
                      <a:pos x="26" y="70"/>
                    </a:cxn>
                    <a:cxn ang="0">
                      <a:pos x="24" y="74"/>
                    </a:cxn>
                    <a:cxn ang="0">
                      <a:pos x="24" y="82"/>
                    </a:cxn>
                    <a:cxn ang="0">
                      <a:pos x="36" y="90"/>
                    </a:cxn>
                    <a:cxn ang="0">
                      <a:pos x="60" y="92"/>
                    </a:cxn>
                    <a:cxn ang="0">
                      <a:pos x="78" y="88"/>
                    </a:cxn>
                    <a:cxn ang="0">
                      <a:pos x="108" y="82"/>
                    </a:cxn>
                    <a:cxn ang="0">
                      <a:pos x="114" y="86"/>
                    </a:cxn>
                    <a:cxn ang="0">
                      <a:pos x="120" y="92"/>
                    </a:cxn>
                    <a:cxn ang="0">
                      <a:pos x="146" y="90"/>
                    </a:cxn>
                    <a:cxn ang="0">
                      <a:pos x="156" y="90"/>
                    </a:cxn>
                    <a:cxn ang="0">
                      <a:pos x="170" y="92"/>
                    </a:cxn>
                    <a:cxn ang="0">
                      <a:pos x="182" y="102"/>
                    </a:cxn>
                    <a:cxn ang="0">
                      <a:pos x="194" y="120"/>
                    </a:cxn>
                    <a:cxn ang="0">
                      <a:pos x="204" y="126"/>
                    </a:cxn>
                    <a:cxn ang="0">
                      <a:pos x="220" y="130"/>
                    </a:cxn>
                    <a:cxn ang="0">
                      <a:pos x="244" y="128"/>
                    </a:cxn>
                    <a:cxn ang="0">
                      <a:pos x="254" y="126"/>
                    </a:cxn>
                    <a:cxn ang="0">
                      <a:pos x="266" y="122"/>
                    </a:cxn>
                    <a:cxn ang="0">
                      <a:pos x="266" y="114"/>
                    </a:cxn>
                    <a:cxn ang="0">
                      <a:pos x="258" y="102"/>
                    </a:cxn>
                    <a:cxn ang="0">
                      <a:pos x="234" y="82"/>
                    </a:cxn>
                    <a:cxn ang="0">
                      <a:pos x="238" y="78"/>
                    </a:cxn>
                    <a:cxn ang="0">
                      <a:pos x="242" y="76"/>
                    </a:cxn>
                    <a:cxn ang="0">
                      <a:pos x="248" y="68"/>
                    </a:cxn>
                    <a:cxn ang="0">
                      <a:pos x="242" y="58"/>
                    </a:cxn>
                    <a:cxn ang="0">
                      <a:pos x="224" y="50"/>
                    </a:cxn>
                    <a:cxn ang="0">
                      <a:pos x="210" y="48"/>
                    </a:cxn>
                    <a:cxn ang="0">
                      <a:pos x="186" y="44"/>
                    </a:cxn>
                    <a:cxn ang="0">
                      <a:pos x="184" y="40"/>
                    </a:cxn>
                    <a:cxn ang="0">
                      <a:pos x="176" y="32"/>
                    </a:cxn>
                    <a:cxn ang="0">
                      <a:pos x="164" y="28"/>
                    </a:cxn>
                    <a:cxn ang="0">
                      <a:pos x="140" y="26"/>
                    </a:cxn>
                    <a:cxn ang="0">
                      <a:pos x="130" y="32"/>
                    </a:cxn>
                    <a:cxn ang="0">
                      <a:pos x="124" y="36"/>
                    </a:cxn>
                    <a:cxn ang="0">
                      <a:pos x="118" y="28"/>
                    </a:cxn>
                    <a:cxn ang="0">
                      <a:pos x="114" y="24"/>
                    </a:cxn>
                    <a:cxn ang="0">
                      <a:pos x="96" y="10"/>
                    </a:cxn>
                    <a:cxn ang="0">
                      <a:pos x="58" y="0"/>
                    </a:cxn>
                    <a:cxn ang="0">
                      <a:pos x="22" y="2"/>
                    </a:cxn>
                    <a:cxn ang="0">
                      <a:pos x="10" y="8"/>
                    </a:cxn>
                    <a:cxn ang="0">
                      <a:pos x="2" y="18"/>
                    </a:cxn>
                    <a:cxn ang="0">
                      <a:pos x="0" y="28"/>
                    </a:cxn>
                    <a:cxn ang="0">
                      <a:pos x="8" y="34"/>
                    </a:cxn>
                    <a:cxn ang="0">
                      <a:pos x="20" y="30"/>
                    </a:cxn>
                    <a:cxn ang="0">
                      <a:pos x="28" y="34"/>
                    </a:cxn>
                    <a:cxn ang="0">
                      <a:pos x="30" y="40"/>
                    </a:cxn>
                  </a:cxnLst>
                  <a:rect l="0" t="0" r="r" b="b"/>
                  <a:pathLst>
                    <a:path w="266" h="130">
                      <a:moveTo>
                        <a:pt x="30" y="40"/>
                      </a:moveTo>
                      <a:lnTo>
                        <a:pt x="30" y="40"/>
                      </a:lnTo>
                      <a:lnTo>
                        <a:pt x="30" y="48"/>
                      </a:lnTo>
                      <a:lnTo>
                        <a:pt x="32" y="50"/>
                      </a:lnTo>
                      <a:lnTo>
                        <a:pt x="36" y="50"/>
                      </a:lnTo>
                      <a:lnTo>
                        <a:pt x="40" y="46"/>
                      </a:lnTo>
                      <a:lnTo>
                        <a:pt x="46" y="44"/>
                      </a:lnTo>
                      <a:lnTo>
                        <a:pt x="52" y="44"/>
                      </a:lnTo>
                      <a:lnTo>
                        <a:pt x="58" y="46"/>
                      </a:lnTo>
                      <a:lnTo>
                        <a:pt x="66" y="54"/>
                      </a:lnTo>
                      <a:lnTo>
                        <a:pt x="66" y="54"/>
                      </a:lnTo>
                      <a:lnTo>
                        <a:pt x="72" y="62"/>
                      </a:lnTo>
                      <a:lnTo>
                        <a:pt x="72" y="66"/>
                      </a:lnTo>
                      <a:lnTo>
                        <a:pt x="68" y="70"/>
                      </a:lnTo>
                      <a:lnTo>
                        <a:pt x="60" y="70"/>
                      </a:lnTo>
                      <a:lnTo>
                        <a:pt x="44" y="68"/>
                      </a:lnTo>
                      <a:lnTo>
                        <a:pt x="34" y="68"/>
                      </a:lnTo>
                      <a:lnTo>
                        <a:pt x="26" y="70"/>
                      </a:lnTo>
                      <a:lnTo>
                        <a:pt x="26" y="70"/>
                      </a:lnTo>
                      <a:lnTo>
                        <a:pt x="24" y="74"/>
                      </a:lnTo>
                      <a:lnTo>
                        <a:pt x="22" y="78"/>
                      </a:lnTo>
                      <a:lnTo>
                        <a:pt x="24" y="82"/>
                      </a:lnTo>
                      <a:lnTo>
                        <a:pt x="28" y="86"/>
                      </a:lnTo>
                      <a:lnTo>
                        <a:pt x="36" y="90"/>
                      </a:lnTo>
                      <a:lnTo>
                        <a:pt x="46" y="92"/>
                      </a:lnTo>
                      <a:lnTo>
                        <a:pt x="60" y="92"/>
                      </a:lnTo>
                      <a:lnTo>
                        <a:pt x="78" y="88"/>
                      </a:lnTo>
                      <a:lnTo>
                        <a:pt x="78" y="88"/>
                      </a:lnTo>
                      <a:lnTo>
                        <a:pt x="98" y="82"/>
                      </a:lnTo>
                      <a:lnTo>
                        <a:pt x="108" y="82"/>
                      </a:lnTo>
                      <a:lnTo>
                        <a:pt x="112" y="82"/>
                      </a:lnTo>
                      <a:lnTo>
                        <a:pt x="114" y="86"/>
                      </a:lnTo>
                      <a:lnTo>
                        <a:pt x="116" y="88"/>
                      </a:lnTo>
                      <a:lnTo>
                        <a:pt x="120" y="92"/>
                      </a:lnTo>
                      <a:lnTo>
                        <a:pt x="130" y="92"/>
                      </a:lnTo>
                      <a:lnTo>
                        <a:pt x="146" y="90"/>
                      </a:lnTo>
                      <a:lnTo>
                        <a:pt x="146" y="90"/>
                      </a:lnTo>
                      <a:lnTo>
                        <a:pt x="156" y="90"/>
                      </a:lnTo>
                      <a:lnTo>
                        <a:pt x="164" y="90"/>
                      </a:lnTo>
                      <a:lnTo>
                        <a:pt x="170" y="92"/>
                      </a:lnTo>
                      <a:lnTo>
                        <a:pt x="174" y="94"/>
                      </a:lnTo>
                      <a:lnTo>
                        <a:pt x="182" y="102"/>
                      </a:lnTo>
                      <a:lnTo>
                        <a:pt x="186" y="110"/>
                      </a:lnTo>
                      <a:lnTo>
                        <a:pt x="194" y="120"/>
                      </a:lnTo>
                      <a:lnTo>
                        <a:pt x="198" y="124"/>
                      </a:lnTo>
                      <a:lnTo>
                        <a:pt x="204" y="126"/>
                      </a:lnTo>
                      <a:lnTo>
                        <a:pt x="210" y="128"/>
                      </a:lnTo>
                      <a:lnTo>
                        <a:pt x="220" y="130"/>
                      </a:lnTo>
                      <a:lnTo>
                        <a:pt x="230" y="130"/>
                      </a:lnTo>
                      <a:lnTo>
                        <a:pt x="244" y="128"/>
                      </a:lnTo>
                      <a:lnTo>
                        <a:pt x="244" y="128"/>
                      </a:lnTo>
                      <a:lnTo>
                        <a:pt x="254" y="126"/>
                      </a:lnTo>
                      <a:lnTo>
                        <a:pt x="262" y="124"/>
                      </a:lnTo>
                      <a:lnTo>
                        <a:pt x="266" y="122"/>
                      </a:lnTo>
                      <a:lnTo>
                        <a:pt x="266" y="118"/>
                      </a:lnTo>
                      <a:lnTo>
                        <a:pt x="266" y="114"/>
                      </a:lnTo>
                      <a:lnTo>
                        <a:pt x="264" y="110"/>
                      </a:lnTo>
                      <a:lnTo>
                        <a:pt x="258" y="102"/>
                      </a:lnTo>
                      <a:lnTo>
                        <a:pt x="240" y="88"/>
                      </a:lnTo>
                      <a:lnTo>
                        <a:pt x="234" y="82"/>
                      </a:lnTo>
                      <a:lnTo>
                        <a:pt x="234" y="80"/>
                      </a:lnTo>
                      <a:lnTo>
                        <a:pt x="238" y="78"/>
                      </a:lnTo>
                      <a:lnTo>
                        <a:pt x="238" y="78"/>
                      </a:lnTo>
                      <a:lnTo>
                        <a:pt x="242" y="76"/>
                      </a:lnTo>
                      <a:lnTo>
                        <a:pt x="246" y="72"/>
                      </a:lnTo>
                      <a:lnTo>
                        <a:pt x="248" y="68"/>
                      </a:lnTo>
                      <a:lnTo>
                        <a:pt x="246" y="64"/>
                      </a:lnTo>
                      <a:lnTo>
                        <a:pt x="242" y="58"/>
                      </a:lnTo>
                      <a:lnTo>
                        <a:pt x="236" y="54"/>
                      </a:lnTo>
                      <a:lnTo>
                        <a:pt x="224" y="50"/>
                      </a:lnTo>
                      <a:lnTo>
                        <a:pt x="210" y="48"/>
                      </a:lnTo>
                      <a:lnTo>
                        <a:pt x="210" y="48"/>
                      </a:lnTo>
                      <a:lnTo>
                        <a:pt x="190" y="46"/>
                      </a:lnTo>
                      <a:lnTo>
                        <a:pt x="186" y="44"/>
                      </a:lnTo>
                      <a:lnTo>
                        <a:pt x="186" y="42"/>
                      </a:lnTo>
                      <a:lnTo>
                        <a:pt x="184" y="40"/>
                      </a:lnTo>
                      <a:lnTo>
                        <a:pt x="182" y="36"/>
                      </a:lnTo>
                      <a:lnTo>
                        <a:pt x="176" y="32"/>
                      </a:lnTo>
                      <a:lnTo>
                        <a:pt x="164" y="28"/>
                      </a:lnTo>
                      <a:lnTo>
                        <a:pt x="164" y="28"/>
                      </a:lnTo>
                      <a:lnTo>
                        <a:pt x="150" y="26"/>
                      </a:lnTo>
                      <a:lnTo>
                        <a:pt x="140" y="26"/>
                      </a:lnTo>
                      <a:lnTo>
                        <a:pt x="134" y="28"/>
                      </a:lnTo>
                      <a:lnTo>
                        <a:pt x="130" y="32"/>
                      </a:lnTo>
                      <a:lnTo>
                        <a:pt x="126" y="34"/>
                      </a:lnTo>
                      <a:lnTo>
                        <a:pt x="124" y="36"/>
                      </a:lnTo>
                      <a:lnTo>
                        <a:pt x="122" y="34"/>
                      </a:lnTo>
                      <a:lnTo>
                        <a:pt x="118" y="28"/>
                      </a:lnTo>
                      <a:lnTo>
                        <a:pt x="118" y="28"/>
                      </a:lnTo>
                      <a:lnTo>
                        <a:pt x="114" y="24"/>
                      </a:lnTo>
                      <a:lnTo>
                        <a:pt x="110" y="18"/>
                      </a:lnTo>
                      <a:lnTo>
                        <a:pt x="96" y="10"/>
                      </a:lnTo>
                      <a:lnTo>
                        <a:pt x="78" y="4"/>
                      </a:lnTo>
                      <a:lnTo>
                        <a:pt x="58" y="0"/>
                      </a:lnTo>
                      <a:lnTo>
                        <a:pt x="40" y="0"/>
                      </a:lnTo>
                      <a:lnTo>
                        <a:pt x="22" y="2"/>
                      </a:lnTo>
                      <a:lnTo>
                        <a:pt x="14" y="4"/>
                      </a:lnTo>
                      <a:lnTo>
                        <a:pt x="10" y="8"/>
                      </a:lnTo>
                      <a:lnTo>
                        <a:pt x="4" y="12"/>
                      </a:lnTo>
                      <a:lnTo>
                        <a:pt x="2" y="18"/>
                      </a:lnTo>
                      <a:lnTo>
                        <a:pt x="2" y="18"/>
                      </a:lnTo>
                      <a:lnTo>
                        <a:pt x="0" y="28"/>
                      </a:lnTo>
                      <a:lnTo>
                        <a:pt x="2" y="32"/>
                      </a:lnTo>
                      <a:lnTo>
                        <a:pt x="8" y="34"/>
                      </a:lnTo>
                      <a:lnTo>
                        <a:pt x="14" y="32"/>
                      </a:lnTo>
                      <a:lnTo>
                        <a:pt x="20" y="30"/>
                      </a:lnTo>
                      <a:lnTo>
                        <a:pt x="24" y="30"/>
                      </a:lnTo>
                      <a:lnTo>
                        <a:pt x="28" y="34"/>
                      </a:lnTo>
                      <a:lnTo>
                        <a:pt x="30" y="40"/>
                      </a:lnTo>
                      <a:lnTo>
                        <a:pt x="30" y="4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77" name="Freeform 6026"/>
                <p:cNvSpPr>
                  <a:spLocks/>
                </p:cNvSpPr>
                <p:nvPr/>
              </p:nvSpPr>
              <p:spPr bwMode="auto">
                <a:xfrm>
                  <a:off x="1694180" y="1013143"/>
                  <a:ext cx="44450" cy="33020"/>
                </a:xfrm>
                <a:custGeom>
                  <a:avLst/>
                  <a:gdLst/>
                  <a:ahLst/>
                  <a:cxnLst>
                    <a:cxn ang="0">
                      <a:pos x="56" y="52"/>
                    </a:cxn>
                    <a:cxn ang="0">
                      <a:pos x="56" y="52"/>
                    </a:cxn>
                    <a:cxn ang="0">
                      <a:pos x="66" y="50"/>
                    </a:cxn>
                    <a:cxn ang="0">
                      <a:pos x="68" y="48"/>
                    </a:cxn>
                    <a:cxn ang="0">
                      <a:pos x="70" y="46"/>
                    </a:cxn>
                    <a:cxn ang="0">
                      <a:pos x="70" y="44"/>
                    </a:cxn>
                    <a:cxn ang="0">
                      <a:pos x="68" y="40"/>
                    </a:cxn>
                    <a:cxn ang="0">
                      <a:pos x="56" y="26"/>
                    </a:cxn>
                    <a:cxn ang="0">
                      <a:pos x="56" y="26"/>
                    </a:cxn>
                    <a:cxn ang="0">
                      <a:pos x="46" y="18"/>
                    </a:cxn>
                    <a:cxn ang="0">
                      <a:pos x="36" y="12"/>
                    </a:cxn>
                    <a:cxn ang="0">
                      <a:pos x="26" y="6"/>
                    </a:cxn>
                    <a:cxn ang="0">
                      <a:pos x="16" y="2"/>
                    </a:cxn>
                    <a:cxn ang="0">
                      <a:pos x="8" y="0"/>
                    </a:cxn>
                    <a:cxn ang="0">
                      <a:pos x="2" y="0"/>
                    </a:cxn>
                    <a:cxn ang="0">
                      <a:pos x="0" y="2"/>
                    </a:cxn>
                    <a:cxn ang="0">
                      <a:pos x="0" y="8"/>
                    </a:cxn>
                    <a:cxn ang="0">
                      <a:pos x="0" y="8"/>
                    </a:cxn>
                    <a:cxn ang="0">
                      <a:pos x="8" y="22"/>
                    </a:cxn>
                    <a:cxn ang="0">
                      <a:pos x="18" y="36"/>
                    </a:cxn>
                    <a:cxn ang="0">
                      <a:pos x="24" y="44"/>
                    </a:cxn>
                    <a:cxn ang="0">
                      <a:pos x="32" y="48"/>
                    </a:cxn>
                    <a:cxn ang="0">
                      <a:pos x="42" y="52"/>
                    </a:cxn>
                    <a:cxn ang="0">
                      <a:pos x="56" y="52"/>
                    </a:cxn>
                    <a:cxn ang="0">
                      <a:pos x="56" y="52"/>
                    </a:cxn>
                  </a:cxnLst>
                  <a:rect l="0" t="0" r="r" b="b"/>
                  <a:pathLst>
                    <a:path w="70" h="52">
                      <a:moveTo>
                        <a:pt x="56" y="52"/>
                      </a:moveTo>
                      <a:lnTo>
                        <a:pt x="56" y="52"/>
                      </a:lnTo>
                      <a:lnTo>
                        <a:pt x="66" y="50"/>
                      </a:lnTo>
                      <a:lnTo>
                        <a:pt x="68" y="48"/>
                      </a:lnTo>
                      <a:lnTo>
                        <a:pt x="70" y="46"/>
                      </a:lnTo>
                      <a:lnTo>
                        <a:pt x="70" y="44"/>
                      </a:lnTo>
                      <a:lnTo>
                        <a:pt x="68" y="40"/>
                      </a:lnTo>
                      <a:lnTo>
                        <a:pt x="56" y="26"/>
                      </a:lnTo>
                      <a:lnTo>
                        <a:pt x="56" y="26"/>
                      </a:lnTo>
                      <a:lnTo>
                        <a:pt x="46" y="18"/>
                      </a:lnTo>
                      <a:lnTo>
                        <a:pt x="36" y="12"/>
                      </a:lnTo>
                      <a:lnTo>
                        <a:pt x="26" y="6"/>
                      </a:lnTo>
                      <a:lnTo>
                        <a:pt x="16" y="2"/>
                      </a:lnTo>
                      <a:lnTo>
                        <a:pt x="8" y="0"/>
                      </a:lnTo>
                      <a:lnTo>
                        <a:pt x="2" y="0"/>
                      </a:lnTo>
                      <a:lnTo>
                        <a:pt x="0" y="2"/>
                      </a:lnTo>
                      <a:lnTo>
                        <a:pt x="0" y="8"/>
                      </a:lnTo>
                      <a:lnTo>
                        <a:pt x="0" y="8"/>
                      </a:lnTo>
                      <a:lnTo>
                        <a:pt x="8" y="22"/>
                      </a:lnTo>
                      <a:lnTo>
                        <a:pt x="18" y="36"/>
                      </a:lnTo>
                      <a:lnTo>
                        <a:pt x="24" y="44"/>
                      </a:lnTo>
                      <a:lnTo>
                        <a:pt x="32" y="48"/>
                      </a:lnTo>
                      <a:lnTo>
                        <a:pt x="42" y="52"/>
                      </a:lnTo>
                      <a:lnTo>
                        <a:pt x="56" y="52"/>
                      </a:lnTo>
                      <a:lnTo>
                        <a:pt x="56" y="5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78" name="Freeform 6027"/>
                <p:cNvSpPr>
                  <a:spLocks/>
                </p:cNvSpPr>
                <p:nvPr/>
              </p:nvSpPr>
              <p:spPr bwMode="auto">
                <a:xfrm>
                  <a:off x="1883410" y="957263"/>
                  <a:ext cx="95250" cy="54610"/>
                </a:xfrm>
                <a:custGeom>
                  <a:avLst/>
                  <a:gdLst/>
                  <a:ahLst/>
                  <a:cxnLst>
                    <a:cxn ang="0">
                      <a:pos x="14" y="38"/>
                    </a:cxn>
                    <a:cxn ang="0">
                      <a:pos x="22" y="44"/>
                    </a:cxn>
                    <a:cxn ang="0">
                      <a:pos x="44" y="54"/>
                    </a:cxn>
                    <a:cxn ang="0">
                      <a:pos x="50" y="56"/>
                    </a:cxn>
                    <a:cxn ang="0">
                      <a:pos x="52" y="58"/>
                    </a:cxn>
                    <a:cxn ang="0">
                      <a:pos x="42" y="64"/>
                    </a:cxn>
                    <a:cxn ang="0">
                      <a:pos x="32" y="68"/>
                    </a:cxn>
                    <a:cxn ang="0">
                      <a:pos x="40" y="68"/>
                    </a:cxn>
                    <a:cxn ang="0">
                      <a:pos x="50" y="70"/>
                    </a:cxn>
                    <a:cxn ang="0">
                      <a:pos x="56" y="76"/>
                    </a:cxn>
                    <a:cxn ang="0">
                      <a:pos x="60" y="84"/>
                    </a:cxn>
                    <a:cxn ang="0">
                      <a:pos x="66" y="86"/>
                    </a:cxn>
                    <a:cxn ang="0">
                      <a:pos x="74" y="82"/>
                    </a:cxn>
                    <a:cxn ang="0">
                      <a:pos x="98" y="76"/>
                    </a:cxn>
                    <a:cxn ang="0">
                      <a:pos x="132" y="70"/>
                    </a:cxn>
                    <a:cxn ang="0">
                      <a:pos x="142" y="64"/>
                    </a:cxn>
                    <a:cxn ang="0">
                      <a:pos x="140" y="60"/>
                    </a:cxn>
                    <a:cxn ang="0">
                      <a:pos x="140" y="52"/>
                    </a:cxn>
                    <a:cxn ang="0">
                      <a:pos x="150" y="42"/>
                    </a:cxn>
                    <a:cxn ang="0">
                      <a:pos x="148" y="36"/>
                    </a:cxn>
                    <a:cxn ang="0">
                      <a:pos x="140" y="32"/>
                    </a:cxn>
                    <a:cxn ang="0">
                      <a:pos x="122" y="24"/>
                    </a:cxn>
                    <a:cxn ang="0">
                      <a:pos x="100" y="22"/>
                    </a:cxn>
                    <a:cxn ang="0">
                      <a:pos x="82" y="14"/>
                    </a:cxn>
                    <a:cxn ang="0">
                      <a:pos x="68" y="8"/>
                    </a:cxn>
                    <a:cxn ang="0">
                      <a:pos x="42" y="0"/>
                    </a:cxn>
                    <a:cxn ang="0">
                      <a:pos x="18" y="0"/>
                    </a:cxn>
                    <a:cxn ang="0">
                      <a:pos x="8" y="8"/>
                    </a:cxn>
                    <a:cxn ang="0">
                      <a:pos x="8" y="14"/>
                    </a:cxn>
                    <a:cxn ang="0">
                      <a:pos x="10" y="20"/>
                    </a:cxn>
                    <a:cxn ang="0">
                      <a:pos x="6" y="28"/>
                    </a:cxn>
                    <a:cxn ang="0">
                      <a:pos x="0" y="30"/>
                    </a:cxn>
                    <a:cxn ang="0">
                      <a:pos x="14" y="38"/>
                    </a:cxn>
                  </a:cxnLst>
                  <a:rect l="0" t="0" r="r" b="b"/>
                  <a:pathLst>
                    <a:path w="150" h="86">
                      <a:moveTo>
                        <a:pt x="14" y="38"/>
                      </a:moveTo>
                      <a:lnTo>
                        <a:pt x="14" y="38"/>
                      </a:lnTo>
                      <a:lnTo>
                        <a:pt x="20" y="42"/>
                      </a:lnTo>
                      <a:lnTo>
                        <a:pt x="22" y="44"/>
                      </a:lnTo>
                      <a:lnTo>
                        <a:pt x="28" y="48"/>
                      </a:lnTo>
                      <a:lnTo>
                        <a:pt x="44" y="54"/>
                      </a:lnTo>
                      <a:lnTo>
                        <a:pt x="44" y="54"/>
                      </a:lnTo>
                      <a:lnTo>
                        <a:pt x="50" y="56"/>
                      </a:lnTo>
                      <a:lnTo>
                        <a:pt x="52" y="58"/>
                      </a:lnTo>
                      <a:lnTo>
                        <a:pt x="52" y="58"/>
                      </a:lnTo>
                      <a:lnTo>
                        <a:pt x="48" y="62"/>
                      </a:lnTo>
                      <a:lnTo>
                        <a:pt x="42" y="64"/>
                      </a:lnTo>
                      <a:lnTo>
                        <a:pt x="32" y="66"/>
                      </a:lnTo>
                      <a:lnTo>
                        <a:pt x="32" y="68"/>
                      </a:lnTo>
                      <a:lnTo>
                        <a:pt x="34" y="68"/>
                      </a:lnTo>
                      <a:lnTo>
                        <a:pt x="40" y="68"/>
                      </a:lnTo>
                      <a:lnTo>
                        <a:pt x="40" y="68"/>
                      </a:lnTo>
                      <a:lnTo>
                        <a:pt x="50" y="70"/>
                      </a:lnTo>
                      <a:lnTo>
                        <a:pt x="54" y="74"/>
                      </a:lnTo>
                      <a:lnTo>
                        <a:pt x="56" y="76"/>
                      </a:lnTo>
                      <a:lnTo>
                        <a:pt x="58" y="80"/>
                      </a:lnTo>
                      <a:lnTo>
                        <a:pt x="60" y="84"/>
                      </a:lnTo>
                      <a:lnTo>
                        <a:pt x="62" y="86"/>
                      </a:lnTo>
                      <a:lnTo>
                        <a:pt x="66" y="86"/>
                      </a:lnTo>
                      <a:lnTo>
                        <a:pt x="74" y="82"/>
                      </a:lnTo>
                      <a:lnTo>
                        <a:pt x="74" y="82"/>
                      </a:lnTo>
                      <a:lnTo>
                        <a:pt x="86" y="78"/>
                      </a:lnTo>
                      <a:lnTo>
                        <a:pt x="98" y="76"/>
                      </a:lnTo>
                      <a:lnTo>
                        <a:pt x="122" y="72"/>
                      </a:lnTo>
                      <a:lnTo>
                        <a:pt x="132" y="70"/>
                      </a:lnTo>
                      <a:lnTo>
                        <a:pt x="138" y="68"/>
                      </a:lnTo>
                      <a:lnTo>
                        <a:pt x="142" y="64"/>
                      </a:lnTo>
                      <a:lnTo>
                        <a:pt x="140" y="60"/>
                      </a:lnTo>
                      <a:lnTo>
                        <a:pt x="140" y="60"/>
                      </a:lnTo>
                      <a:lnTo>
                        <a:pt x="138" y="54"/>
                      </a:lnTo>
                      <a:lnTo>
                        <a:pt x="140" y="52"/>
                      </a:lnTo>
                      <a:lnTo>
                        <a:pt x="146" y="46"/>
                      </a:lnTo>
                      <a:lnTo>
                        <a:pt x="150" y="42"/>
                      </a:lnTo>
                      <a:lnTo>
                        <a:pt x="150" y="40"/>
                      </a:lnTo>
                      <a:lnTo>
                        <a:pt x="148" y="36"/>
                      </a:lnTo>
                      <a:lnTo>
                        <a:pt x="140" y="32"/>
                      </a:lnTo>
                      <a:lnTo>
                        <a:pt x="140" y="32"/>
                      </a:lnTo>
                      <a:lnTo>
                        <a:pt x="128" y="26"/>
                      </a:lnTo>
                      <a:lnTo>
                        <a:pt x="122" y="24"/>
                      </a:lnTo>
                      <a:lnTo>
                        <a:pt x="110" y="24"/>
                      </a:lnTo>
                      <a:lnTo>
                        <a:pt x="100" y="22"/>
                      </a:lnTo>
                      <a:lnTo>
                        <a:pt x="92" y="20"/>
                      </a:lnTo>
                      <a:lnTo>
                        <a:pt x="82" y="14"/>
                      </a:lnTo>
                      <a:lnTo>
                        <a:pt x="82" y="14"/>
                      </a:lnTo>
                      <a:lnTo>
                        <a:pt x="68" y="8"/>
                      </a:lnTo>
                      <a:lnTo>
                        <a:pt x="56" y="2"/>
                      </a:lnTo>
                      <a:lnTo>
                        <a:pt x="42" y="0"/>
                      </a:lnTo>
                      <a:lnTo>
                        <a:pt x="30" y="0"/>
                      </a:lnTo>
                      <a:lnTo>
                        <a:pt x="18" y="0"/>
                      </a:lnTo>
                      <a:lnTo>
                        <a:pt x="10" y="4"/>
                      </a:lnTo>
                      <a:lnTo>
                        <a:pt x="8" y="8"/>
                      </a:lnTo>
                      <a:lnTo>
                        <a:pt x="8" y="12"/>
                      </a:lnTo>
                      <a:lnTo>
                        <a:pt x="8" y="14"/>
                      </a:lnTo>
                      <a:lnTo>
                        <a:pt x="8" y="14"/>
                      </a:lnTo>
                      <a:lnTo>
                        <a:pt x="10" y="20"/>
                      </a:lnTo>
                      <a:lnTo>
                        <a:pt x="10" y="24"/>
                      </a:lnTo>
                      <a:lnTo>
                        <a:pt x="6" y="28"/>
                      </a:lnTo>
                      <a:lnTo>
                        <a:pt x="2" y="30"/>
                      </a:lnTo>
                      <a:lnTo>
                        <a:pt x="0" y="30"/>
                      </a:lnTo>
                      <a:lnTo>
                        <a:pt x="0" y="32"/>
                      </a:lnTo>
                      <a:lnTo>
                        <a:pt x="14" y="38"/>
                      </a:lnTo>
                      <a:lnTo>
                        <a:pt x="14" y="3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79" name="Freeform 6033"/>
                <p:cNvSpPr>
                  <a:spLocks/>
                </p:cNvSpPr>
                <p:nvPr/>
              </p:nvSpPr>
              <p:spPr bwMode="auto">
                <a:xfrm>
                  <a:off x="646430" y="1806893"/>
                  <a:ext cx="15240" cy="8890"/>
                </a:xfrm>
                <a:custGeom>
                  <a:avLst/>
                  <a:gdLst/>
                  <a:ahLst/>
                  <a:cxnLst>
                    <a:cxn ang="0">
                      <a:pos x="14" y="0"/>
                    </a:cxn>
                    <a:cxn ang="0">
                      <a:pos x="14" y="0"/>
                    </a:cxn>
                    <a:cxn ang="0">
                      <a:pos x="6" y="0"/>
                    </a:cxn>
                    <a:cxn ang="0">
                      <a:pos x="2" y="2"/>
                    </a:cxn>
                    <a:cxn ang="0">
                      <a:pos x="0" y="6"/>
                    </a:cxn>
                    <a:cxn ang="0">
                      <a:pos x="2" y="12"/>
                    </a:cxn>
                    <a:cxn ang="0">
                      <a:pos x="2" y="12"/>
                    </a:cxn>
                    <a:cxn ang="0">
                      <a:pos x="4" y="14"/>
                    </a:cxn>
                    <a:cxn ang="0">
                      <a:pos x="8" y="14"/>
                    </a:cxn>
                    <a:cxn ang="0">
                      <a:pos x="20" y="8"/>
                    </a:cxn>
                    <a:cxn ang="0">
                      <a:pos x="20" y="8"/>
                    </a:cxn>
                    <a:cxn ang="0">
                      <a:pos x="24" y="6"/>
                    </a:cxn>
                    <a:cxn ang="0">
                      <a:pos x="24" y="4"/>
                    </a:cxn>
                    <a:cxn ang="0">
                      <a:pos x="20" y="2"/>
                    </a:cxn>
                    <a:cxn ang="0">
                      <a:pos x="14" y="0"/>
                    </a:cxn>
                    <a:cxn ang="0">
                      <a:pos x="14" y="0"/>
                    </a:cxn>
                  </a:cxnLst>
                  <a:rect l="0" t="0" r="r" b="b"/>
                  <a:pathLst>
                    <a:path w="24" h="14">
                      <a:moveTo>
                        <a:pt x="14" y="0"/>
                      </a:moveTo>
                      <a:lnTo>
                        <a:pt x="14" y="0"/>
                      </a:lnTo>
                      <a:lnTo>
                        <a:pt x="6" y="0"/>
                      </a:lnTo>
                      <a:lnTo>
                        <a:pt x="2" y="2"/>
                      </a:lnTo>
                      <a:lnTo>
                        <a:pt x="0" y="6"/>
                      </a:lnTo>
                      <a:lnTo>
                        <a:pt x="2" y="12"/>
                      </a:lnTo>
                      <a:lnTo>
                        <a:pt x="2" y="12"/>
                      </a:lnTo>
                      <a:lnTo>
                        <a:pt x="4" y="14"/>
                      </a:lnTo>
                      <a:lnTo>
                        <a:pt x="8" y="14"/>
                      </a:lnTo>
                      <a:lnTo>
                        <a:pt x="20" y="8"/>
                      </a:lnTo>
                      <a:lnTo>
                        <a:pt x="20" y="8"/>
                      </a:lnTo>
                      <a:lnTo>
                        <a:pt x="24" y="6"/>
                      </a:lnTo>
                      <a:lnTo>
                        <a:pt x="24" y="4"/>
                      </a:lnTo>
                      <a:lnTo>
                        <a:pt x="20" y="2"/>
                      </a:lnTo>
                      <a:lnTo>
                        <a:pt x="14" y="0"/>
                      </a:lnTo>
                      <a:lnTo>
                        <a:pt x="14"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80" name="Freeform 6037"/>
                <p:cNvSpPr>
                  <a:spLocks/>
                </p:cNvSpPr>
                <p:nvPr/>
              </p:nvSpPr>
              <p:spPr bwMode="auto">
                <a:xfrm>
                  <a:off x="615950" y="1811973"/>
                  <a:ext cx="24130" cy="22860"/>
                </a:xfrm>
                <a:custGeom>
                  <a:avLst/>
                  <a:gdLst/>
                  <a:ahLst/>
                  <a:cxnLst>
                    <a:cxn ang="0">
                      <a:pos x="28" y="2"/>
                    </a:cxn>
                    <a:cxn ang="0">
                      <a:pos x="28" y="2"/>
                    </a:cxn>
                    <a:cxn ang="0">
                      <a:pos x="18" y="16"/>
                    </a:cxn>
                    <a:cxn ang="0">
                      <a:pos x="0" y="34"/>
                    </a:cxn>
                    <a:cxn ang="0">
                      <a:pos x="0" y="34"/>
                    </a:cxn>
                    <a:cxn ang="0">
                      <a:pos x="0" y="36"/>
                    </a:cxn>
                    <a:cxn ang="0">
                      <a:pos x="4" y="36"/>
                    </a:cxn>
                    <a:cxn ang="0">
                      <a:pos x="16" y="32"/>
                    </a:cxn>
                    <a:cxn ang="0">
                      <a:pos x="16" y="32"/>
                    </a:cxn>
                    <a:cxn ang="0">
                      <a:pos x="20" y="30"/>
                    </a:cxn>
                    <a:cxn ang="0">
                      <a:pos x="22" y="26"/>
                    </a:cxn>
                    <a:cxn ang="0">
                      <a:pos x="26" y="20"/>
                    </a:cxn>
                    <a:cxn ang="0">
                      <a:pos x="32" y="12"/>
                    </a:cxn>
                    <a:cxn ang="0">
                      <a:pos x="32" y="12"/>
                    </a:cxn>
                    <a:cxn ang="0">
                      <a:pos x="36" y="4"/>
                    </a:cxn>
                    <a:cxn ang="0">
                      <a:pos x="38" y="2"/>
                    </a:cxn>
                    <a:cxn ang="0">
                      <a:pos x="36" y="0"/>
                    </a:cxn>
                    <a:cxn ang="0">
                      <a:pos x="32" y="0"/>
                    </a:cxn>
                    <a:cxn ang="0">
                      <a:pos x="28" y="2"/>
                    </a:cxn>
                    <a:cxn ang="0">
                      <a:pos x="28" y="2"/>
                    </a:cxn>
                  </a:cxnLst>
                  <a:rect l="0" t="0" r="r" b="b"/>
                  <a:pathLst>
                    <a:path w="38" h="36">
                      <a:moveTo>
                        <a:pt x="28" y="2"/>
                      </a:moveTo>
                      <a:lnTo>
                        <a:pt x="28" y="2"/>
                      </a:lnTo>
                      <a:lnTo>
                        <a:pt x="18" y="16"/>
                      </a:lnTo>
                      <a:lnTo>
                        <a:pt x="0" y="34"/>
                      </a:lnTo>
                      <a:lnTo>
                        <a:pt x="0" y="34"/>
                      </a:lnTo>
                      <a:lnTo>
                        <a:pt x="0" y="36"/>
                      </a:lnTo>
                      <a:lnTo>
                        <a:pt x="4" y="36"/>
                      </a:lnTo>
                      <a:lnTo>
                        <a:pt x="16" y="32"/>
                      </a:lnTo>
                      <a:lnTo>
                        <a:pt x="16" y="32"/>
                      </a:lnTo>
                      <a:lnTo>
                        <a:pt x="20" y="30"/>
                      </a:lnTo>
                      <a:lnTo>
                        <a:pt x="22" y="26"/>
                      </a:lnTo>
                      <a:lnTo>
                        <a:pt x="26" y="20"/>
                      </a:lnTo>
                      <a:lnTo>
                        <a:pt x="32" y="12"/>
                      </a:lnTo>
                      <a:lnTo>
                        <a:pt x="32" y="12"/>
                      </a:lnTo>
                      <a:lnTo>
                        <a:pt x="36" y="4"/>
                      </a:lnTo>
                      <a:lnTo>
                        <a:pt x="38" y="2"/>
                      </a:lnTo>
                      <a:lnTo>
                        <a:pt x="36" y="0"/>
                      </a:lnTo>
                      <a:lnTo>
                        <a:pt x="32" y="0"/>
                      </a:lnTo>
                      <a:lnTo>
                        <a:pt x="28" y="2"/>
                      </a:lnTo>
                      <a:lnTo>
                        <a:pt x="28" y="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81" name="Freeform 6054"/>
                <p:cNvSpPr>
                  <a:spLocks/>
                </p:cNvSpPr>
                <p:nvPr/>
              </p:nvSpPr>
              <p:spPr bwMode="auto">
                <a:xfrm>
                  <a:off x="1395730" y="1058863"/>
                  <a:ext cx="317500" cy="121920"/>
                </a:xfrm>
                <a:custGeom>
                  <a:avLst/>
                  <a:gdLst/>
                  <a:ahLst/>
                  <a:cxnLst>
                    <a:cxn ang="0">
                      <a:pos x="314" y="78"/>
                    </a:cxn>
                    <a:cxn ang="0">
                      <a:pos x="338" y="86"/>
                    </a:cxn>
                    <a:cxn ang="0">
                      <a:pos x="354" y="100"/>
                    </a:cxn>
                    <a:cxn ang="0">
                      <a:pos x="340" y="106"/>
                    </a:cxn>
                    <a:cxn ang="0">
                      <a:pos x="280" y="102"/>
                    </a:cxn>
                    <a:cxn ang="0">
                      <a:pos x="258" y="102"/>
                    </a:cxn>
                    <a:cxn ang="0">
                      <a:pos x="236" y="72"/>
                    </a:cxn>
                    <a:cxn ang="0">
                      <a:pos x="186" y="46"/>
                    </a:cxn>
                    <a:cxn ang="0">
                      <a:pos x="154" y="54"/>
                    </a:cxn>
                    <a:cxn ang="0">
                      <a:pos x="138" y="36"/>
                    </a:cxn>
                    <a:cxn ang="0">
                      <a:pos x="102" y="32"/>
                    </a:cxn>
                    <a:cxn ang="0">
                      <a:pos x="42" y="58"/>
                    </a:cxn>
                    <a:cxn ang="0">
                      <a:pos x="46" y="66"/>
                    </a:cxn>
                    <a:cxn ang="0">
                      <a:pos x="22" y="88"/>
                    </a:cxn>
                    <a:cxn ang="0">
                      <a:pos x="24" y="98"/>
                    </a:cxn>
                    <a:cxn ang="0">
                      <a:pos x="14" y="110"/>
                    </a:cxn>
                    <a:cxn ang="0">
                      <a:pos x="6" y="132"/>
                    </a:cxn>
                    <a:cxn ang="0">
                      <a:pos x="66" y="146"/>
                    </a:cxn>
                    <a:cxn ang="0">
                      <a:pos x="94" y="138"/>
                    </a:cxn>
                    <a:cxn ang="0">
                      <a:pos x="106" y="146"/>
                    </a:cxn>
                    <a:cxn ang="0">
                      <a:pos x="124" y="148"/>
                    </a:cxn>
                    <a:cxn ang="0">
                      <a:pos x="144" y="126"/>
                    </a:cxn>
                    <a:cxn ang="0">
                      <a:pos x="152" y="130"/>
                    </a:cxn>
                    <a:cxn ang="0">
                      <a:pos x="158" y="140"/>
                    </a:cxn>
                    <a:cxn ang="0">
                      <a:pos x="232" y="132"/>
                    </a:cxn>
                    <a:cxn ang="0">
                      <a:pos x="264" y="134"/>
                    </a:cxn>
                    <a:cxn ang="0">
                      <a:pos x="212" y="148"/>
                    </a:cxn>
                    <a:cxn ang="0">
                      <a:pos x="144" y="160"/>
                    </a:cxn>
                    <a:cxn ang="0">
                      <a:pos x="134" y="176"/>
                    </a:cxn>
                    <a:cxn ang="0">
                      <a:pos x="166" y="190"/>
                    </a:cxn>
                    <a:cxn ang="0">
                      <a:pos x="234" y="184"/>
                    </a:cxn>
                    <a:cxn ang="0">
                      <a:pos x="296" y="164"/>
                    </a:cxn>
                    <a:cxn ang="0">
                      <a:pos x="350" y="146"/>
                    </a:cxn>
                    <a:cxn ang="0">
                      <a:pos x="378" y="152"/>
                    </a:cxn>
                    <a:cxn ang="0">
                      <a:pos x="394" y="144"/>
                    </a:cxn>
                    <a:cxn ang="0">
                      <a:pos x="420" y="150"/>
                    </a:cxn>
                    <a:cxn ang="0">
                      <a:pos x="460" y="138"/>
                    </a:cxn>
                    <a:cxn ang="0">
                      <a:pos x="492" y="106"/>
                    </a:cxn>
                    <a:cxn ang="0">
                      <a:pos x="498" y="84"/>
                    </a:cxn>
                    <a:cxn ang="0">
                      <a:pos x="470" y="68"/>
                    </a:cxn>
                    <a:cxn ang="0">
                      <a:pos x="436" y="70"/>
                    </a:cxn>
                    <a:cxn ang="0">
                      <a:pos x="398" y="80"/>
                    </a:cxn>
                    <a:cxn ang="0">
                      <a:pos x="400" y="68"/>
                    </a:cxn>
                    <a:cxn ang="0">
                      <a:pos x="384" y="60"/>
                    </a:cxn>
                    <a:cxn ang="0">
                      <a:pos x="384" y="52"/>
                    </a:cxn>
                    <a:cxn ang="0">
                      <a:pos x="382" y="40"/>
                    </a:cxn>
                    <a:cxn ang="0">
                      <a:pos x="370" y="18"/>
                    </a:cxn>
                    <a:cxn ang="0">
                      <a:pos x="358" y="0"/>
                    </a:cxn>
                    <a:cxn ang="0">
                      <a:pos x="300" y="28"/>
                    </a:cxn>
                    <a:cxn ang="0">
                      <a:pos x="290" y="40"/>
                    </a:cxn>
                    <a:cxn ang="0">
                      <a:pos x="318" y="54"/>
                    </a:cxn>
                    <a:cxn ang="0">
                      <a:pos x="328" y="66"/>
                    </a:cxn>
                  </a:cxnLst>
                  <a:rect l="0" t="0" r="r" b="b"/>
                  <a:pathLst>
                    <a:path w="500" h="192">
                      <a:moveTo>
                        <a:pt x="322" y="70"/>
                      </a:moveTo>
                      <a:lnTo>
                        <a:pt x="322" y="70"/>
                      </a:lnTo>
                      <a:lnTo>
                        <a:pt x="316" y="76"/>
                      </a:lnTo>
                      <a:lnTo>
                        <a:pt x="314" y="78"/>
                      </a:lnTo>
                      <a:lnTo>
                        <a:pt x="316" y="80"/>
                      </a:lnTo>
                      <a:lnTo>
                        <a:pt x="320" y="82"/>
                      </a:lnTo>
                      <a:lnTo>
                        <a:pt x="330" y="84"/>
                      </a:lnTo>
                      <a:lnTo>
                        <a:pt x="338" y="86"/>
                      </a:lnTo>
                      <a:lnTo>
                        <a:pt x="348" y="90"/>
                      </a:lnTo>
                      <a:lnTo>
                        <a:pt x="354" y="94"/>
                      </a:lnTo>
                      <a:lnTo>
                        <a:pt x="356" y="96"/>
                      </a:lnTo>
                      <a:lnTo>
                        <a:pt x="354" y="100"/>
                      </a:lnTo>
                      <a:lnTo>
                        <a:pt x="354" y="100"/>
                      </a:lnTo>
                      <a:lnTo>
                        <a:pt x="352" y="104"/>
                      </a:lnTo>
                      <a:lnTo>
                        <a:pt x="346" y="108"/>
                      </a:lnTo>
                      <a:lnTo>
                        <a:pt x="340" y="106"/>
                      </a:lnTo>
                      <a:lnTo>
                        <a:pt x="332" y="106"/>
                      </a:lnTo>
                      <a:lnTo>
                        <a:pt x="310" y="102"/>
                      </a:lnTo>
                      <a:lnTo>
                        <a:pt x="296" y="100"/>
                      </a:lnTo>
                      <a:lnTo>
                        <a:pt x="280" y="102"/>
                      </a:lnTo>
                      <a:lnTo>
                        <a:pt x="280" y="102"/>
                      </a:lnTo>
                      <a:lnTo>
                        <a:pt x="268" y="104"/>
                      </a:lnTo>
                      <a:lnTo>
                        <a:pt x="260" y="104"/>
                      </a:lnTo>
                      <a:lnTo>
                        <a:pt x="258" y="102"/>
                      </a:lnTo>
                      <a:lnTo>
                        <a:pt x="256" y="98"/>
                      </a:lnTo>
                      <a:lnTo>
                        <a:pt x="252" y="90"/>
                      </a:lnTo>
                      <a:lnTo>
                        <a:pt x="246" y="82"/>
                      </a:lnTo>
                      <a:lnTo>
                        <a:pt x="236" y="72"/>
                      </a:lnTo>
                      <a:lnTo>
                        <a:pt x="220" y="60"/>
                      </a:lnTo>
                      <a:lnTo>
                        <a:pt x="220" y="60"/>
                      </a:lnTo>
                      <a:lnTo>
                        <a:pt x="200" y="50"/>
                      </a:lnTo>
                      <a:lnTo>
                        <a:pt x="186" y="46"/>
                      </a:lnTo>
                      <a:lnTo>
                        <a:pt x="174" y="46"/>
                      </a:lnTo>
                      <a:lnTo>
                        <a:pt x="166" y="50"/>
                      </a:lnTo>
                      <a:lnTo>
                        <a:pt x="160" y="52"/>
                      </a:lnTo>
                      <a:lnTo>
                        <a:pt x="154" y="54"/>
                      </a:lnTo>
                      <a:lnTo>
                        <a:pt x="150" y="52"/>
                      </a:lnTo>
                      <a:lnTo>
                        <a:pt x="144" y="44"/>
                      </a:lnTo>
                      <a:lnTo>
                        <a:pt x="144" y="44"/>
                      </a:lnTo>
                      <a:lnTo>
                        <a:pt x="138" y="36"/>
                      </a:lnTo>
                      <a:lnTo>
                        <a:pt x="130" y="30"/>
                      </a:lnTo>
                      <a:lnTo>
                        <a:pt x="122" y="30"/>
                      </a:lnTo>
                      <a:lnTo>
                        <a:pt x="112" y="30"/>
                      </a:lnTo>
                      <a:lnTo>
                        <a:pt x="102" y="32"/>
                      </a:lnTo>
                      <a:lnTo>
                        <a:pt x="88" y="38"/>
                      </a:lnTo>
                      <a:lnTo>
                        <a:pt x="60" y="50"/>
                      </a:lnTo>
                      <a:lnTo>
                        <a:pt x="60" y="50"/>
                      </a:lnTo>
                      <a:lnTo>
                        <a:pt x="42" y="58"/>
                      </a:lnTo>
                      <a:lnTo>
                        <a:pt x="40" y="60"/>
                      </a:lnTo>
                      <a:lnTo>
                        <a:pt x="42" y="60"/>
                      </a:lnTo>
                      <a:lnTo>
                        <a:pt x="44" y="64"/>
                      </a:lnTo>
                      <a:lnTo>
                        <a:pt x="46" y="66"/>
                      </a:lnTo>
                      <a:lnTo>
                        <a:pt x="42" y="72"/>
                      </a:lnTo>
                      <a:lnTo>
                        <a:pt x="32" y="80"/>
                      </a:lnTo>
                      <a:lnTo>
                        <a:pt x="32" y="80"/>
                      </a:lnTo>
                      <a:lnTo>
                        <a:pt x="22" y="88"/>
                      </a:lnTo>
                      <a:lnTo>
                        <a:pt x="20" y="94"/>
                      </a:lnTo>
                      <a:lnTo>
                        <a:pt x="20" y="96"/>
                      </a:lnTo>
                      <a:lnTo>
                        <a:pt x="22" y="98"/>
                      </a:lnTo>
                      <a:lnTo>
                        <a:pt x="24" y="98"/>
                      </a:lnTo>
                      <a:lnTo>
                        <a:pt x="26" y="100"/>
                      </a:lnTo>
                      <a:lnTo>
                        <a:pt x="22" y="104"/>
                      </a:lnTo>
                      <a:lnTo>
                        <a:pt x="14" y="110"/>
                      </a:lnTo>
                      <a:lnTo>
                        <a:pt x="14" y="110"/>
                      </a:lnTo>
                      <a:lnTo>
                        <a:pt x="4" y="118"/>
                      </a:lnTo>
                      <a:lnTo>
                        <a:pt x="0" y="124"/>
                      </a:lnTo>
                      <a:lnTo>
                        <a:pt x="2" y="128"/>
                      </a:lnTo>
                      <a:lnTo>
                        <a:pt x="6" y="132"/>
                      </a:lnTo>
                      <a:lnTo>
                        <a:pt x="26" y="138"/>
                      </a:lnTo>
                      <a:lnTo>
                        <a:pt x="54" y="144"/>
                      </a:lnTo>
                      <a:lnTo>
                        <a:pt x="54" y="144"/>
                      </a:lnTo>
                      <a:lnTo>
                        <a:pt x="66" y="146"/>
                      </a:lnTo>
                      <a:lnTo>
                        <a:pt x="76" y="146"/>
                      </a:lnTo>
                      <a:lnTo>
                        <a:pt x="84" y="144"/>
                      </a:lnTo>
                      <a:lnTo>
                        <a:pt x="88" y="142"/>
                      </a:lnTo>
                      <a:lnTo>
                        <a:pt x="94" y="138"/>
                      </a:lnTo>
                      <a:lnTo>
                        <a:pt x="96" y="136"/>
                      </a:lnTo>
                      <a:lnTo>
                        <a:pt x="98" y="140"/>
                      </a:lnTo>
                      <a:lnTo>
                        <a:pt x="98" y="140"/>
                      </a:lnTo>
                      <a:lnTo>
                        <a:pt x="106" y="146"/>
                      </a:lnTo>
                      <a:lnTo>
                        <a:pt x="110" y="148"/>
                      </a:lnTo>
                      <a:lnTo>
                        <a:pt x="114" y="150"/>
                      </a:lnTo>
                      <a:lnTo>
                        <a:pt x="118" y="150"/>
                      </a:lnTo>
                      <a:lnTo>
                        <a:pt x="124" y="148"/>
                      </a:lnTo>
                      <a:lnTo>
                        <a:pt x="128" y="144"/>
                      </a:lnTo>
                      <a:lnTo>
                        <a:pt x="134" y="138"/>
                      </a:lnTo>
                      <a:lnTo>
                        <a:pt x="134" y="138"/>
                      </a:lnTo>
                      <a:lnTo>
                        <a:pt x="144" y="126"/>
                      </a:lnTo>
                      <a:lnTo>
                        <a:pt x="150" y="122"/>
                      </a:lnTo>
                      <a:lnTo>
                        <a:pt x="152" y="122"/>
                      </a:lnTo>
                      <a:lnTo>
                        <a:pt x="154" y="124"/>
                      </a:lnTo>
                      <a:lnTo>
                        <a:pt x="152" y="130"/>
                      </a:lnTo>
                      <a:lnTo>
                        <a:pt x="152" y="130"/>
                      </a:lnTo>
                      <a:lnTo>
                        <a:pt x="150" y="134"/>
                      </a:lnTo>
                      <a:lnTo>
                        <a:pt x="154" y="138"/>
                      </a:lnTo>
                      <a:lnTo>
                        <a:pt x="158" y="140"/>
                      </a:lnTo>
                      <a:lnTo>
                        <a:pt x="166" y="142"/>
                      </a:lnTo>
                      <a:lnTo>
                        <a:pt x="192" y="140"/>
                      </a:lnTo>
                      <a:lnTo>
                        <a:pt x="232" y="132"/>
                      </a:lnTo>
                      <a:lnTo>
                        <a:pt x="232" y="132"/>
                      </a:lnTo>
                      <a:lnTo>
                        <a:pt x="252" y="130"/>
                      </a:lnTo>
                      <a:lnTo>
                        <a:pt x="262" y="130"/>
                      </a:lnTo>
                      <a:lnTo>
                        <a:pt x="266" y="130"/>
                      </a:lnTo>
                      <a:lnTo>
                        <a:pt x="264" y="134"/>
                      </a:lnTo>
                      <a:lnTo>
                        <a:pt x="256" y="138"/>
                      </a:lnTo>
                      <a:lnTo>
                        <a:pt x="244" y="142"/>
                      </a:lnTo>
                      <a:lnTo>
                        <a:pt x="228" y="144"/>
                      </a:lnTo>
                      <a:lnTo>
                        <a:pt x="212" y="148"/>
                      </a:lnTo>
                      <a:lnTo>
                        <a:pt x="212" y="148"/>
                      </a:lnTo>
                      <a:lnTo>
                        <a:pt x="176" y="152"/>
                      </a:lnTo>
                      <a:lnTo>
                        <a:pt x="158" y="156"/>
                      </a:lnTo>
                      <a:lnTo>
                        <a:pt x="144" y="160"/>
                      </a:lnTo>
                      <a:lnTo>
                        <a:pt x="136" y="166"/>
                      </a:lnTo>
                      <a:lnTo>
                        <a:pt x="134" y="168"/>
                      </a:lnTo>
                      <a:lnTo>
                        <a:pt x="134" y="172"/>
                      </a:lnTo>
                      <a:lnTo>
                        <a:pt x="134" y="176"/>
                      </a:lnTo>
                      <a:lnTo>
                        <a:pt x="138" y="178"/>
                      </a:lnTo>
                      <a:lnTo>
                        <a:pt x="152" y="186"/>
                      </a:lnTo>
                      <a:lnTo>
                        <a:pt x="152" y="186"/>
                      </a:lnTo>
                      <a:lnTo>
                        <a:pt x="166" y="190"/>
                      </a:lnTo>
                      <a:lnTo>
                        <a:pt x="178" y="192"/>
                      </a:lnTo>
                      <a:lnTo>
                        <a:pt x="192" y="192"/>
                      </a:lnTo>
                      <a:lnTo>
                        <a:pt x="206" y="190"/>
                      </a:lnTo>
                      <a:lnTo>
                        <a:pt x="234" y="184"/>
                      </a:lnTo>
                      <a:lnTo>
                        <a:pt x="266" y="174"/>
                      </a:lnTo>
                      <a:lnTo>
                        <a:pt x="266" y="174"/>
                      </a:lnTo>
                      <a:lnTo>
                        <a:pt x="282" y="170"/>
                      </a:lnTo>
                      <a:lnTo>
                        <a:pt x="296" y="164"/>
                      </a:lnTo>
                      <a:lnTo>
                        <a:pt x="318" y="154"/>
                      </a:lnTo>
                      <a:lnTo>
                        <a:pt x="328" y="150"/>
                      </a:lnTo>
                      <a:lnTo>
                        <a:pt x="338" y="146"/>
                      </a:lnTo>
                      <a:lnTo>
                        <a:pt x="350" y="146"/>
                      </a:lnTo>
                      <a:lnTo>
                        <a:pt x="360" y="148"/>
                      </a:lnTo>
                      <a:lnTo>
                        <a:pt x="360" y="148"/>
                      </a:lnTo>
                      <a:lnTo>
                        <a:pt x="370" y="150"/>
                      </a:lnTo>
                      <a:lnTo>
                        <a:pt x="378" y="152"/>
                      </a:lnTo>
                      <a:lnTo>
                        <a:pt x="382" y="150"/>
                      </a:lnTo>
                      <a:lnTo>
                        <a:pt x="386" y="148"/>
                      </a:lnTo>
                      <a:lnTo>
                        <a:pt x="388" y="146"/>
                      </a:lnTo>
                      <a:lnTo>
                        <a:pt x="394" y="144"/>
                      </a:lnTo>
                      <a:lnTo>
                        <a:pt x="400" y="144"/>
                      </a:lnTo>
                      <a:lnTo>
                        <a:pt x="410" y="146"/>
                      </a:lnTo>
                      <a:lnTo>
                        <a:pt x="410" y="146"/>
                      </a:lnTo>
                      <a:lnTo>
                        <a:pt x="420" y="150"/>
                      </a:lnTo>
                      <a:lnTo>
                        <a:pt x="430" y="150"/>
                      </a:lnTo>
                      <a:lnTo>
                        <a:pt x="440" y="148"/>
                      </a:lnTo>
                      <a:lnTo>
                        <a:pt x="450" y="144"/>
                      </a:lnTo>
                      <a:lnTo>
                        <a:pt x="460" y="138"/>
                      </a:lnTo>
                      <a:lnTo>
                        <a:pt x="470" y="130"/>
                      </a:lnTo>
                      <a:lnTo>
                        <a:pt x="482" y="120"/>
                      </a:lnTo>
                      <a:lnTo>
                        <a:pt x="492" y="106"/>
                      </a:lnTo>
                      <a:lnTo>
                        <a:pt x="492" y="106"/>
                      </a:lnTo>
                      <a:lnTo>
                        <a:pt x="496" y="100"/>
                      </a:lnTo>
                      <a:lnTo>
                        <a:pt x="500" y="94"/>
                      </a:lnTo>
                      <a:lnTo>
                        <a:pt x="500" y="88"/>
                      </a:lnTo>
                      <a:lnTo>
                        <a:pt x="498" y="84"/>
                      </a:lnTo>
                      <a:lnTo>
                        <a:pt x="496" y="80"/>
                      </a:lnTo>
                      <a:lnTo>
                        <a:pt x="492" y="76"/>
                      </a:lnTo>
                      <a:lnTo>
                        <a:pt x="482" y="70"/>
                      </a:lnTo>
                      <a:lnTo>
                        <a:pt x="470" y="68"/>
                      </a:lnTo>
                      <a:lnTo>
                        <a:pt x="456" y="66"/>
                      </a:lnTo>
                      <a:lnTo>
                        <a:pt x="444" y="68"/>
                      </a:lnTo>
                      <a:lnTo>
                        <a:pt x="436" y="70"/>
                      </a:lnTo>
                      <a:lnTo>
                        <a:pt x="436" y="70"/>
                      </a:lnTo>
                      <a:lnTo>
                        <a:pt x="420" y="76"/>
                      </a:lnTo>
                      <a:lnTo>
                        <a:pt x="406" y="80"/>
                      </a:lnTo>
                      <a:lnTo>
                        <a:pt x="402" y="82"/>
                      </a:lnTo>
                      <a:lnTo>
                        <a:pt x="398" y="80"/>
                      </a:lnTo>
                      <a:lnTo>
                        <a:pt x="398" y="78"/>
                      </a:lnTo>
                      <a:lnTo>
                        <a:pt x="400" y="72"/>
                      </a:lnTo>
                      <a:lnTo>
                        <a:pt x="400" y="72"/>
                      </a:lnTo>
                      <a:lnTo>
                        <a:pt x="400" y="68"/>
                      </a:lnTo>
                      <a:lnTo>
                        <a:pt x="398" y="64"/>
                      </a:lnTo>
                      <a:lnTo>
                        <a:pt x="394" y="62"/>
                      </a:lnTo>
                      <a:lnTo>
                        <a:pt x="390" y="62"/>
                      </a:lnTo>
                      <a:lnTo>
                        <a:pt x="384" y="60"/>
                      </a:lnTo>
                      <a:lnTo>
                        <a:pt x="380" y="60"/>
                      </a:lnTo>
                      <a:lnTo>
                        <a:pt x="380" y="56"/>
                      </a:lnTo>
                      <a:lnTo>
                        <a:pt x="384" y="52"/>
                      </a:lnTo>
                      <a:lnTo>
                        <a:pt x="384" y="52"/>
                      </a:lnTo>
                      <a:lnTo>
                        <a:pt x="388" y="46"/>
                      </a:lnTo>
                      <a:lnTo>
                        <a:pt x="388" y="44"/>
                      </a:lnTo>
                      <a:lnTo>
                        <a:pt x="386" y="42"/>
                      </a:lnTo>
                      <a:lnTo>
                        <a:pt x="382" y="40"/>
                      </a:lnTo>
                      <a:lnTo>
                        <a:pt x="378" y="38"/>
                      </a:lnTo>
                      <a:lnTo>
                        <a:pt x="374" y="34"/>
                      </a:lnTo>
                      <a:lnTo>
                        <a:pt x="372" y="28"/>
                      </a:lnTo>
                      <a:lnTo>
                        <a:pt x="370" y="18"/>
                      </a:lnTo>
                      <a:lnTo>
                        <a:pt x="370" y="18"/>
                      </a:lnTo>
                      <a:lnTo>
                        <a:pt x="368" y="8"/>
                      </a:lnTo>
                      <a:lnTo>
                        <a:pt x="364" y="2"/>
                      </a:lnTo>
                      <a:lnTo>
                        <a:pt x="358" y="0"/>
                      </a:lnTo>
                      <a:lnTo>
                        <a:pt x="350" y="2"/>
                      </a:lnTo>
                      <a:lnTo>
                        <a:pt x="340" y="6"/>
                      </a:lnTo>
                      <a:lnTo>
                        <a:pt x="328" y="12"/>
                      </a:lnTo>
                      <a:lnTo>
                        <a:pt x="300" y="28"/>
                      </a:lnTo>
                      <a:lnTo>
                        <a:pt x="300" y="28"/>
                      </a:lnTo>
                      <a:lnTo>
                        <a:pt x="294" y="32"/>
                      </a:lnTo>
                      <a:lnTo>
                        <a:pt x="292" y="36"/>
                      </a:lnTo>
                      <a:lnTo>
                        <a:pt x="290" y="40"/>
                      </a:lnTo>
                      <a:lnTo>
                        <a:pt x="292" y="42"/>
                      </a:lnTo>
                      <a:lnTo>
                        <a:pt x="298" y="46"/>
                      </a:lnTo>
                      <a:lnTo>
                        <a:pt x="308" y="50"/>
                      </a:lnTo>
                      <a:lnTo>
                        <a:pt x="318" y="54"/>
                      </a:lnTo>
                      <a:lnTo>
                        <a:pt x="326" y="58"/>
                      </a:lnTo>
                      <a:lnTo>
                        <a:pt x="328" y="60"/>
                      </a:lnTo>
                      <a:lnTo>
                        <a:pt x="328" y="64"/>
                      </a:lnTo>
                      <a:lnTo>
                        <a:pt x="328" y="66"/>
                      </a:lnTo>
                      <a:lnTo>
                        <a:pt x="322" y="70"/>
                      </a:lnTo>
                      <a:lnTo>
                        <a:pt x="322" y="7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82" name="Freeform 6074"/>
                <p:cNvSpPr>
                  <a:spLocks/>
                </p:cNvSpPr>
                <p:nvPr/>
              </p:nvSpPr>
              <p:spPr bwMode="auto">
                <a:xfrm>
                  <a:off x="2233930" y="3139123"/>
                  <a:ext cx="278130" cy="109220"/>
                </a:xfrm>
                <a:custGeom>
                  <a:avLst/>
                  <a:gdLst/>
                  <a:ahLst/>
                  <a:cxnLst>
                    <a:cxn ang="0">
                      <a:pos x="416" y="160"/>
                    </a:cxn>
                    <a:cxn ang="0">
                      <a:pos x="436" y="156"/>
                    </a:cxn>
                    <a:cxn ang="0">
                      <a:pos x="428" y="148"/>
                    </a:cxn>
                    <a:cxn ang="0">
                      <a:pos x="414" y="136"/>
                    </a:cxn>
                    <a:cxn ang="0">
                      <a:pos x="384" y="126"/>
                    </a:cxn>
                    <a:cxn ang="0">
                      <a:pos x="374" y="120"/>
                    </a:cxn>
                    <a:cxn ang="0">
                      <a:pos x="376" y="108"/>
                    </a:cxn>
                    <a:cxn ang="0">
                      <a:pos x="358" y="106"/>
                    </a:cxn>
                    <a:cxn ang="0">
                      <a:pos x="350" y="100"/>
                    </a:cxn>
                    <a:cxn ang="0">
                      <a:pos x="338" y="100"/>
                    </a:cxn>
                    <a:cxn ang="0">
                      <a:pos x="326" y="92"/>
                    </a:cxn>
                    <a:cxn ang="0">
                      <a:pos x="300" y="68"/>
                    </a:cxn>
                    <a:cxn ang="0">
                      <a:pos x="300" y="76"/>
                    </a:cxn>
                    <a:cxn ang="0">
                      <a:pos x="292" y="64"/>
                    </a:cxn>
                    <a:cxn ang="0">
                      <a:pos x="286" y="60"/>
                    </a:cxn>
                    <a:cxn ang="0">
                      <a:pos x="260" y="48"/>
                    </a:cxn>
                    <a:cxn ang="0">
                      <a:pos x="230" y="40"/>
                    </a:cxn>
                    <a:cxn ang="0">
                      <a:pos x="216" y="28"/>
                    </a:cxn>
                    <a:cxn ang="0">
                      <a:pos x="194" y="14"/>
                    </a:cxn>
                    <a:cxn ang="0">
                      <a:pos x="180" y="8"/>
                    </a:cxn>
                    <a:cxn ang="0">
                      <a:pos x="164" y="8"/>
                    </a:cxn>
                    <a:cxn ang="0">
                      <a:pos x="150" y="0"/>
                    </a:cxn>
                    <a:cxn ang="0">
                      <a:pos x="136" y="4"/>
                    </a:cxn>
                    <a:cxn ang="0">
                      <a:pos x="112" y="0"/>
                    </a:cxn>
                    <a:cxn ang="0">
                      <a:pos x="92" y="10"/>
                    </a:cxn>
                    <a:cxn ang="0">
                      <a:pos x="56" y="18"/>
                    </a:cxn>
                    <a:cxn ang="0">
                      <a:pos x="24" y="42"/>
                    </a:cxn>
                    <a:cxn ang="0">
                      <a:pos x="24" y="58"/>
                    </a:cxn>
                    <a:cxn ang="0">
                      <a:pos x="2" y="66"/>
                    </a:cxn>
                    <a:cxn ang="0">
                      <a:pos x="4" y="72"/>
                    </a:cxn>
                    <a:cxn ang="0">
                      <a:pos x="18" y="72"/>
                    </a:cxn>
                    <a:cxn ang="0">
                      <a:pos x="24" y="72"/>
                    </a:cxn>
                    <a:cxn ang="0">
                      <a:pos x="40" y="62"/>
                    </a:cxn>
                    <a:cxn ang="0">
                      <a:pos x="70" y="44"/>
                    </a:cxn>
                    <a:cxn ang="0">
                      <a:pos x="92" y="30"/>
                    </a:cxn>
                    <a:cxn ang="0">
                      <a:pos x="132" y="32"/>
                    </a:cxn>
                    <a:cxn ang="0">
                      <a:pos x="124" y="38"/>
                    </a:cxn>
                    <a:cxn ang="0">
                      <a:pos x="118" y="46"/>
                    </a:cxn>
                    <a:cxn ang="0">
                      <a:pos x="164" y="58"/>
                    </a:cxn>
                    <a:cxn ang="0">
                      <a:pos x="186" y="62"/>
                    </a:cxn>
                    <a:cxn ang="0">
                      <a:pos x="214" y="80"/>
                    </a:cxn>
                    <a:cxn ang="0">
                      <a:pos x="242" y="84"/>
                    </a:cxn>
                    <a:cxn ang="0">
                      <a:pos x="256" y="94"/>
                    </a:cxn>
                    <a:cxn ang="0">
                      <a:pos x="268" y="120"/>
                    </a:cxn>
                    <a:cxn ang="0">
                      <a:pos x="288" y="128"/>
                    </a:cxn>
                    <a:cxn ang="0">
                      <a:pos x="318" y="136"/>
                    </a:cxn>
                    <a:cxn ang="0">
                      <a:pos x="310" y="150"/>
                    </a:cxn>
                    <a:cxn ang="0">
                      <a:pos x="290" y="168"/>
                    </a:cxn>
                    <a:cxn ang="0">
                      <a:pos x="348" y="164"/>
                    </a:cxn>
                    <a:cxn ang="0">
                      <a:pos x="382" y="170"/>
                    </a:cxn>
                    <a:cxn ang="0">
                      <a:pos x="400" y="166"/>
                    </a:cxn>
                  </a:cxnLst>
                  <a:rect l="0" t="0" r="r" b="b"/>
                  <a:pathLst>
                    <a:path w="438" h="172">
                      <a:moveTo>
                        <a:pt x="400" y="166"/>
                      </a:moveTo>
                      <a:lnTo>
                        <a:pt x="400" y="166"/>
                      </a:lnTo>
                      <a:lnTo>
                        <a:pt x="410" y="162"/>
                      </a:lnTo>
                      <a:lnTo>
                        <a:pt x="416" y="160"/>
                      </a:lnTo>
                      <a:lnTo>
                        <a:pt x="426" y="160"/>
                      </a:lnTo>
                      <a:lnTo>
                        <a:pt x="432" y="162"/>
                      </a:lnTo>
                      <a:lnTo>
                        <a:pt x="436" y="156"/>
                      </a:lnTo>
                      <a:lnTo>
                        <a:pt x="436" y="156"/>
                      </a:lnTo>
                      <a:lnTo>
                        <a:pt x="438" y="152"/>
                      </a:lnTo>
                      <a:lnTo>
                        <a:pt x="438" y="150"/>
                      </a:lnTo>
                      <a:lnTo>
                        <a:pt x="434" y="150"/>
                      </a:lnTo>
                      <a:lnTo>
                        <a:pt x="428" y="148"/>
                      </a:lnTo>
                      <a:lnTo>
                        <a:pt x="424" y="146"/>
                      </a:lnTo>
                      <a:lnTo>
                        <a:pt x="420" y="144"/>
                      </a:lnTo>
                      <a:lnTo>
                        <a:pt x="420" y="144"/>
                      </a:lnTo>
                      <a:lnTo>
                        <a:pt x="414" y="136"/>
                      </a:lnTo>
                      <a:lnTo>
                        <a:pt x="410" y="132"/>
                      </a:lnTo>
                      <a:lnTo>
                        <a:pt x="400" y="128"/>
                      </a:lnTo>
                      <a:lnTo>
                        <a:pt x="384" y="126"/>
                      </a:lnTo>
                      <a:lnTo>
                        <a:pt x="384" y="126"/>
                      </a:lnTo>
                      <a:lnTo>
                        <a:pt x="372" y="124"/>
                      </a:lnTo>
                      <a:lnTo>
                        <a:pt x="370" y="124"/>
                      </a:lnTo>
                      <a:lnTo>
                        <a:pt x="372" y="122"/>
                      </a:lnTo>
                      <a:lnTo>
                        <a:pt x="374" y="120"/>
                      </a:lnTo>
                      <a:lnTo>
                        <a:pt x="376" y="116"/>
                      </a:lnTo>
                      <a:lnTo>
                        <a:pt x="376" y="112"/>
                      </a:lnTo>
                      <a:lnTo>
                        <a:pt x="376" y="112"/>
                      </a:lnTo>
                      <a:lnTo>
                        <a:pt x="376" y="108"/>
                      </a:lnTo>
                      <a:lnTo>
                        <a:pt x="374" y="108"/>
                      </a:lnTo>
                      <a:lnTo>
                        <a:pt x="368" y="106"/>
                      </a:lnTo>
                      <a:lnTo>
                        <a:pt x="362" y="106"/>
                      </a:lnTo>
                      <a:lnTo>
                        <a:pt x="358" y="106"/>
                      </a:lnTo>
                      <a:lnTo>
                        <a:pt x="356" y="104"/>
                      </a:lnTo>
                      <a:lnTo>
                        <a:pt x="356" y="104"/>
                      </a:lnTo>
                      <a:lnTo>
                        <a:pt x="352" y="102"/>
                      </a:lnTo>
                      <a:lnTo>
                        <a:pt x="350" y="100"/>
                      </a:lnTo>
                      <a:lnTo>
                        <a:pt x="344" y="102"/>
                      </a:lnTo>
                      <a:lnTo>
                        <a:pt x="340" y="102"/>
                      </a:lnTo>
                      <a:lnTo>
                        <a:pt x="338" y="102"/>
                      </a:lnTo>
                      <a:lnTo>
                        <a:pt x="338" y="100"/>
                      </a:lnTo>
                      <a:lnTo>
                        <a:pt x="338" y="100"/>
                      </a:lnTo>
                      <a:lnTo>
                        <a:pt x="334" y="96"/>
                      </a:lnTo>
                      <a:lnTo>
                        <a:pt x="332" y="94"/>
                      </a:lnTo>
                      <a:lnTo>
                        <a:pt x="326" y="92"/>
                      </a:lnTo>
                      <a:lnTo>
                        <a:pt x="320" y="86"/>
                      </a:lnTo>
                      <a:lnTo>
                        <a:pt x="320" y="86"/>
                      </a:lnTo>
                      <a:lnTo>
                        <a:pt x="304" y="70"/>
                      </a:lnTo>
                      <a:lnTo>
                        <a:pt x="300" y="68"/>
                      </a:lnTo>
                      <a:lnTo>
                        <a:pt x="300" y="70"/>
                      </a:lnTo>
                      <a:lnTo>
                        <a:pt x="300" y="72"/>
                      </a:lnTo>
                      <a:lnTo>
                        <a:pt x="300" y="72"/>
                      </a:lnTo>
                      <a:lnTo>
                        <a:pt x="300" y="76"/>
                      </a:lnTo>
                      <a:lnTo>
                        <a:pt x="300" y="76"/>
                      </a:lnTo>
                      <a:lnTo>
                        <a:pt x="296" y="76"/>
                      </a:lnTo>
                      <a:lnTo>
                        <a:pt x="294" y="70"/>
                      </a:lnTo>
                      <a:lnTo>
                        <a:pt x="292" y="64"/>
                      </a:lnTo>
                      <a:lnTo>
                        <a:pt x="292" y="64"/>
                      </a:lnTo>
                      <a:lnTo>
                        <a:pt x="292" y="62"/>
                      </a:lnTo>
                      <a:lnTo>
                        <a:pt x="292" y="60"/>
                      </a:lnTo>
                      <a:lnTo>
                        <a:pt x="286" y="60"/>
                      </a:lnTo>
                      <a:lnTo>
                        <a:pt x="276" y="56"/>
                      </a:lnTo>
                      <a:lnTo>
                        <a:pt x="268" y="54"/>
                      </a:lnTo>
                      <a:lnTo>
                        <a:pt x="260" y="48"/>
                      </a:lnTo>
                      <a:lnTo>
                        <a:pt x="260" y="48"/>
                      </a:lnTo>
                      <a:lnTo>
                        <a:pt x="252" y="42"/>
                      </a:lnTo>
                      <a:lnTo>
                        <a:pt x="244" y="40"/>
                      </a:lnTo>
                      <a:lnTo>
                        <a:pt x="234" y="40"/>
                      </a:lnTo>
                      <a:lnTo>
                        <a:pt x="230" y="40"/>
                      </a:lnTo>
                      <a:lnTo>
                        <a:pt x="226" y="38"/>
                      </a:lnTo>
                      <a:lnTo>
                        <a:pt x="220" y="34"/>
                      </a:lnTo>
                      <a:lnTo>
                        <a:pt x="216" y="28"/>
                      </a:lnTo>
                      <a:lnTo>
                        <a:pt x="216" y="28"/>
                      </a:lnTo>
                      <a:lnTo>
                        <a:pt x="210" y="20"/>
                      </a:lnTo>
                      <a:lnTo>
                        <a:pt x="204" y="16"/>
                      </a:lnTo>
                      <a:lnTo>
                        <a:pt x="200" y="14"/>
                      </a:lnTo>
                      <a:lnTo>
                        <a:pt x="194" y="14"/>
                      </a:lnTo>
                      <a:lnTo>
                        <a:pt x="186" y="14"/>
                      </a:lnTo>
                      <a:lnTo>
                        <a:pt x="182" y="12"/>
                      </a:lnTo>
                      <a:lnTo>
                        <a:pt x="180" y="8"/>
                      </a:lnTo>
                      <a:lnTo>
                        <a:pt x="180" y="8"/>
                      </a:lnTo>
                      <a:lnTo>
                        <a:pt x="176" y="6"/>
                      </a:lnTo>
                      <a:lnTo>
                        <a:pt x="174" y="4"/>
                      </a:lnTo>
                      <a:lnTo>
                        <a:pt x="168" y="6"/>
                      </a:lnTo>
                      <a:lnTo>
                        <a:pt x="164" y="8"/>
                      </a:lnTo>
                      <a:lnTo>
                        <a:pt x="160" y="6"/>
                      </a:lnTo>
                      <a:lnTo>
                        <a:pt x="156" y="4"/>
                      </a:lnTo>
                      <a:lnTo>
                        <a:pt x="156" y="4"/>
                      </a:lnTo>
                      <a:lnTo>
                        <a:pt x="150" y="0"/>
                      </a:lnTo>
                      <a:lnTo>
                        <a:pt x="148" y="2"/>
                      </a:lnTo>
                      <a:lnTo>
                        <a:pt x="146" y="2"/>
                      </a:lnTo>
                      <a:lnTo>
                        <a:pt x="142" y="4"/>
                      </a:lnTo>
                      <a:lnTo>
                        <a:pt x="136" y="4"/>
                      </a:lnTo>
                      <a:lnTo>
                        <a:pt x="126" y="2"/>
                      </a:lnTo>
                      <a:lnTo>
                        <a:pt x="126" y="2"/>
                      </a:lnTo>
                      <a:lnTo>
                        <a:pt x="118" y="0"/>
                      </a:lnTo>
                      <a:lnTo>
                        <a:pt x="112" y="0"/>
                      </a:lnTo>
                      <a:lnTo>
                        <a:pt x="108" y="2"/>
                      </a:lnTo>
                      <a:lnTo>
                        <a:pt x="104" y="4"/>
                      </a:lnTo>
                      <a:lnTo>
                        <a:pt x="98" y="8"/>
                      </a:lnTo>
                      <a:lnTo>
                        <a:pt x="92" y="10"/>
                      </a:lnTo>
                      <a:lnTo>
                        <a:pt x="86" y="10"/>
                      </a:lnTo>
                      <a:lnTo>
                        <a:pt x="86" y="10"/>
                      </a:lnTo>
                      <a:lnTo>
                        <a:pt x="68" y="14"/>
                      </a:lnTo>
                      <a:lnTo>
                        <a:pt x="56" y="18"/>
                      </a:lnTo>
                      <a:lnTo>
                        <a:pt x="44" y="22"/>
                      </a:lnTo>
                      <a:lnTo>
                        <a:pt x="36" y="28"/>
                      </a:lnTo>
                      <a:lnTo>
                        <a:pt x="28" y="34"/>
                      </a:lnTo>
                      <a:lnTo>
                        <a:pt x="24" y="42"/>
                      </a:lnTo>
                      <a:lnTo>
                        <a:pt x="22" y="48"/>
                      </a:lnTo>
                      <a:lnTo>
                        <a:pt x="24" y="54"/>
                      </a:lnTo>
                      <a:lnTo>
                        <a:pt x="24" y="54"/>
                      </a:lnTo>
                      <a:lnTo>
                        <a:pt x="24" y="58"/>
                      </a:lnTo>
                      <a:lnTo>
                        <a:pt x="22" y="60"/>
                      </a:lnTo>
                      <a:lnTo>
                        <a:pt x="14" y="62"/>
                      </a:lnTo>
                      <a:lnTo>
                        <a:pt x="4" y="64"/>
                      </a:lnTo>
                      <a:lnTo>
                        <a:pt x="2" y="66"/>
                      </a:lnTo>
                      <a:lnTo>
                        <a:pt x="0" y="68"/>
                      </a:lnTo>
                      <a:lnTo>
                        <a:pt x="0" y="68"/>
                      </a:lnTo>
                      <a:lnTo>
                        <a:pt x="2" y="70"/>
                      </a:lnTo>
                      <a:lnTo>
                        <a:pt x="4" y="72"/>
                      </a:lnTo>
                      <a:lnTo>
                        <a:pt x="8" y="72"/>
                      </a:lnTo>
                      <a:lnTo>
                        <a:pt x="14" y="72"/>
                      </a:lnTo>
                      <a:lnTo>
                        <a:pt x="16" y="72"/>
                      </a:lnTo>
                      <a:lnTo>
                        <a:pt x="18" y="72"/>
                      </a:lnTo>
                      <a:lnTo>
                        <a:pt x="18" y="72"/>
                      </a:lnTo>
                      <a:lnTo>
                        <a:pt x="18" y="74"/>
                      </a:lnTo>
                      <a:lnTo>
                        <a:pt x="20" y="74"/>
                      </a:lnTo>
                      <a:lnTo>
                        <a:pt x="24" y="72"/>
                      </a:lnTo>
                      <a:lnTo>
                        <a:pt x="30" y="68"/>
                      </a:lnTo>
                      <a:lnTo>
                        <a:pt x="38" y="68"/>
                      </a:lnTo>
                      <a:lnTo>
                        <a:pt x="38" y="68"/>
                      </a:lnTo>
                      <a:lnTo>
                        <a:pt x="40" y="62"/>
                      </a:lnTo>
                      <a:lnTo>
                        <a:pt x="42" y="58"/>
                      </a:lnTo>
                      <a:lnTo>
                        <a:pt x="52" y="54"/>
                      </a:lnTo>
                      <a:lnTo>
                        <a:pt x="62" y="48"/>
                      </a:lnTo>
                      <a:lnTo>
                        <a:pt x="70" y="44"/>
                      </a:lnTo>
                      <a:lnTo>
                        <a:pt x="76" y="40"/>
                      </a:lnTo>
                      <a:lnTo>
                        <a:pt x="76" y="40"/>
                      </a:lnTo>
                      <a:lnTo>
                        <a:pt x="84" y="34"/>
                      </a:lnTo>
                      <a:lnTo>
                        <a:pt x="92" y="30"/>
                      </a:lnTo>
                      <a:lnTo>
                        <a:pt x="100" y="28"/>
                      </a:lnTo>
                      <a:lnTo>
                        <a:pt x="108" y="28"/>
                      </a:lnTo>
                      <a:lnTo>
                        <a:pt x="124" y="28"/>
                      </a:lnTo>
                      <a:lnTo>
                        <a:pt x="132" y="32"/>
                      </a:lnTo>
                      <a:lnTo>
                        <a:pt x="132" y="32"/>
                      </a:lnTo>
                      <a:lnTo>
                        <a:pt x="134" y="34"/>
                      </a:lnTo>
                      <a:lnTo>
                        <a:pt x="132" y="36"/>
                      </a:lnTo>
                      <a:lnTo>
                        <a:pt x="124" y="38"/>
                      </a:lnTo>
                      <a:lnTo>
                        <a:pt x="116" y="42"/>
                      </a:lnTo>
                      <a:lnTo>
                        <a:pt x="116" y="44"/>
                      </a:lnTo>
                      <a:lnTo>
                        <a:pt x="118" y="46"/>
                      </a:lnTo>
                      <a:lnTo>
                        <a:pt x="118" y="46"/>
                      </a:lnTo>
                      <a:lnTo>
                        <a:pt x="126" y="52"/>
                      </a:lnTo>
                      <a:lnTo>
                        <a:pt x="134" y="56"/>
                      </a:lnTo>
                      <a:lnTo>
                        <a:pt x="146" y="58"/>
                      </a:lnTo>
                      <a:lnTo>
                        <a:pt x="164" y="58"/>
                      </a:lnTo>
                      <a:lnTo>
                        <a:pt x="164" y="58"/>
                      </a:lnTo>
                      <a:lnTo>
                        <a:pt x="174" y="58"/>
                      </a:lnTo>
                      <a:lnTo>
                        <a:pt x="180" y="60"/>
                      </a:lnTo>
                      <a:lnTo>
                        <a:pt x="186" y="62"/>
                      </a:lnTo>
                      <a:lnTo>
                        <a:pt x="190" y="66"/>
                      </a:lnTo>
                      <a:lnTo>
                        <a:pt x="200" y="74"/>
                      </a:lnTo>
                      <a:lnTo>
                        <a:pt x="206" y="78"/>
                      </a:lnTo>
                      <a:lnTo>
                        <a:pt x="214" y="80"/>
                      </a:lnTo>
                      <a:lnTo>
                        <a:pt x="214" y="80"/>
                      </a:lnTo>
                      <a:lnTo>
                        <a:pt x="222" y="84"/>
                      </a:lnTo>
                      <a:lnTo>
                        <a:pt x="230" y="84"/>
                      </a:lnTo>
                      <a:lnTo>
                        <a:pt x="242" y="84"/>
                      </a:lnTo>
                      <a:lnTo>
                        <a:pt x="246" y="84"/>
                      </a:lnTo>
                      <a:lnTo>
                        <a:pt x="250" y="86"/>
                      </a:lnTo>
                      <a:lnTo>
                        <a:pt x="252" y="88"/>
                      </a:lnTo>
                      <a:lnTo>
                        <a:pt x="256" y="94"/>
                      </a:lnTo>
                      <a:lnTo>
                        <a:pt x="256" y="94"/>
                      </a:lnTo>
                      <a:lnTo>
                        <a:pt x="260" y="106"/>
                      </a:lnTo>
                      <a:lnTo>
                        <a:pt x="266" y="116"/>
                      </a:lnTo>
                      <a:lnTo>
                        <a:pt x="268" y="120"/>
                      </a:lnTo>
                      <a:lnTo>
                        <a:pt x="274" y="124"/>
                      </a:lnTo>
                      <a:lnTo>
                        <a:pt x="280" y="126"/>
                      </a:lnTo>
                      <a:lnTo>
                        <a:pt x="288" y="128"/>
                      </a:lnTo>
                      <a:lnTo>
                        <a:pt x="288" y="128"/>
                      </a:lnTo>
                      <a:lnTo>
                        <a:pt x="304" y="128"/>
                      </a:lnTo>
                      <a:lnTo>
                        <a:pt x="310" y="130"/>
                      </a:lnTo>
                      <a:lnTo>
                        <a:pt x="316" y="134"/>
                      </a:lnTo>
                      <a:lnTo>
                        <a:pt x="318" y="136"/>
                      </a:lnTo>
                      <a:lnTo>
                        <a:pt x="318" y="140"/>
                      </a:lnTo>
                      <a:lnTo>
                        <a:pt x="316" y="144"/>
                      </a:lnTo>
                      <a:lnTo>
                        <a:pt x="310" y="150"/>
                      </a:lnTo>
                      <a:lnTo>
                        <a:pt x="310" y="150"/>
                      </a:lnTo>
                      <a:lnTo>
                        <a:pt x="298" y="158"/>
                      </a:lnTo>
                      <a:lnTo>
                        <a:pt x="292" y="162"/>
                      </a:lnTo>
                      <a:lnTo>
                        <a:pt x="290" y="166"/>
                      </a:lnTo>
                      <a:lnTo>
                        <a:pt x="290" y="168"/>
                      </a:lnTo>
                      <a:lnTo>
                        <a:pt x="296" y="170"/>
                      </a:lnTo>
                      <a:lnTo>
                        <a:pt x="328" y="166"/>
                      </a:lnTo>
                      <a:lnTo>
                        <a:pt x="328" y="166"/>
                      </a:lnTo>
                      <a:lnTo>
                        <a:pt x="348" y="164"/>
                      </a:lnTo>
                      <a:lnTo>
                        <a:pt x="360" y="166"/>
                      </a:lnTo>
                      <a:lnTo>
                        <a:pt x="370" y="166"/>
                      </a:lnTo>
                      <a:lnTo>
                        <a:pt x="376" y="168"/>
                      </a:lnTo>
                      <a:lnTo>
                        <a:pt x="382" y="170"/>
                      </a:lnTo>
                      <a:lnTo>
                        <a:pt x="386" y="172"/>
                      </a:lnTo>
                      <a:lnTo>
                        <a:pt x="392" y="170"/>
                      </a:lnTo>
                      <a:lnTo>
                        <a:pt x="400" y="166"/>
                      </a:lnTo>
                      <a:lnTo>
                        <a:pt x="400" y="16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83" name="Freeform 6084"/>
                <p:cNvSpPr>
                  <a:spLocks/>
                </p:cNvSpPr>
                <p:nvPr/>
              </p:nvSpPr>
              <p:spPr bwMode="auto">
                <a:xfrm>
                  <a:off x="2791460" y="3296603"/>
                  <a:ext cx="5080" cy="5080"/>
                </a:xfrm>
                <a:custGeom>
                  <a:avLst/>
                  <a:gdLst/>
                  <a:ahLst/>
                  <a:cxnLst>
                    <a:cxn ang="0">
                      <a:pos x="0" y="6"/>
                    </a:cxn>
                    <a:cxn ang="0">
                      <a:pos x="0" y="6"/>
                    </a:cxn>
                    <a:cxn ang="0">
                      <a:pos x="0" y="8"/>
                    </a:cxn>
                    <a:cxn ang="0">
                      <a:pos x="4" y="6"/>
                    </a:cxn>
                    <a:cxn ang="0">
                      <a:pos x="6" y="4"/>
                    </a:cxn>
                    <a:cxn ang="0">
                      <a:pos x="8" y="2"/>
                    </a:cxn>
                    <a:cxn ang="0">
                      <a:pos x="8" y="2"/>
                    </a:cxn>
                    <a:cxn ang="0">
                      <a:pos x="6" y="0"/>
                    </a:cxn>
                    <a:cxn ang="0">
                      <a:pos x="2" y="2"/>
                    </a:cxn>
                    <a:cxn ang="0">
                      <a:pos x="0" y="4"/>
                    </a:cxn>
                    <a:cxn ang="0">
                      <a:pos x="0" y="6"/>
                    </a:cxn>
                    <a:cxn ang="0">
                      <a:pos x="0" y="6"/>
                    </a:cxn>
                  </a:cxnLst>
                  <a:rect l="0" t="0" r="r" b="b"/>
                  <a:pathLst>
                    <a:path w="8" h="8">
                      <a:moveTo>
                        <a:pt x="0" y="6"/>
                      </a:moveTo>
                      <a:lnTo>
                        <a:pt x="0" y="6"/>
                      </a:lnTo>
                      <a:lnTo>
                        <a:pt x="0" y="8"/>
                      </a:lnTo>
                      <a:lnTo>
                        <a:pt x="4" y="6"/>
                      </a:lnTo>
                      <a:lnTo>
                        <a:pt x="6" y="4"/>
                      </a:lnTo>
                      <a:lnTo>
                        <a:pt x="8" y="2"/>
                      </a:lnTo>
                      <a:lnTo>
                        <a:pt x="8" y="2"/>
                      </a:lnTo>
                      <a:lnTo>
                        <a:pt x="6" y="0"/>
                      </a:lnTo>
                      <a:lnTo>
                        <a:pt x="2" y="2"/>
                      </a:lnTo>
                      <a:lnTo>
                        <a:pt x="0" y="4"/>
                      </a:lnTo>
                      <a:lnTo>
                        <a:pt x="0" y="6"/>
                      </a:lnTo>
                      <a:lnTo>
                        <a:pt x="0" y="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84" name="Freeform 6086"/>
                <p:cNvSpPr>
                  <a:spLocks noEditPoints="1"/>
                </p:cNvSpPr>
                <p:nvPr/>
              </p:nvSpPr>
              <p:spPr bwMode="auto">
                <a:xfrm>
                  <a:off x="106680" y="1296353"/>
                  <a:ext cx="2874010" cy="2354580"/>
                </a:xfrm>
                <a:custGeom>
                  <a:avLst/>
                  <a:gdLst/>
                  <a:ahLst/>
                  <a:cxnLst>
                    <a:cxn ang="0">
                      <a:pos x="3400" y="3516"/>
                    </a:cxn>
                    <a:cxn ang="0">
                      <a:pos x="3292" y="3276"/>
                    </a:cxn>
                    <a:cxn ang="0">
                      <a:pos x="3246" y="3102"/>
                    </a:cxn>
                    <a:cxn ang="0">
                      <a:pos x="3116" y="3080"/>
                    </a:cxn>
                    <a:cxn ang="0">
                      <a:pos x="2830" y="2916"/>
                    </a:cxn>
                    <a:cxn ang="0">
                      <a:pos x="3078" y="2572"/>
                    </a:cxn>
                    <a:cxn ang="0">
                      <a:pos x="3134" y="2554"/>
                    </a:cxn>
                    <a:cxn ang="0">
                      <a:pos x="3436" y="2646"/>
                    </a:cxn>
                    <a:cxn ang="0">
                      <a:pos x="3526" y="2642"/>
                    </a:cxn>
                    <a:cxn ang="0">
                      <a:pos x="3686" y="2282"/>
                    </a:cxn>
                    <a:cxn ang="0">
                      <a:pos x="3698" y="2162"/>
                    </a:cxn>
                    <a:cxn ang="0">
                      <a:pos x="3748" y="2092"/>
                    </a:cxn>
                    <a:cxn ang="0">
                      <a:pos x="3924" y="1928"/>
                    </a:cxn>
                    <a:cxn ang="0">
                      <a:pos x="4006" y="1782"/>
                    </a:cxn>
                    <a:cxn ang="0">
                      <a:pos x="4138" y="1824"/>
                    </a:cxn>
                    <a:cxn ang="0">
                      <a:pos x="4150" y="1496"/>
                    </a:cxn>
                    <a:cxn ang="0">
                      <a:pos x="4522" y="1296"/>
                    </a:cxn>
                    <a:cxn ang="0">
                      <a:pos x="4314" y="1090"/>
                    </a:cxn>
                    <a:cxn ang="0">
                      <a:pos x="4060" y="934"/>
                    </a:cxn>
                    <a:cxn ang="0">
                      <a:pos x="3720" y="680"/>
                    </a:cxn>
                    <a:cxn ang="0">
                      <a:pos x="3570" y="1166"/>
                    </a:cxn>
                    <a:cxn ang="0">
                      <a:pos x="3346" y="1132"/>
                    </a:cxn>
                    <a:cxn ang="0">
                      <a:pos x="3060" y="648"/>
                    </a:cxn>
                    <a:cxn ang="0">
                      <a:pos x="3304" y="420"/>
                    </a:cxn>
                    <a:cxn ang="0">
                      <a:pos x="3452" y="258"/>
                    </a:cxn>
                    <a:cxn ang="0">
                      <a:pos x="3282" y="322"/>
                    </a:cxn>
                    <a:cxn ang="0">
                      <a:pos x="3048" y="164"/>
                    </a:cxn>
                    <a:cxn ang="0">
                      <a:pos x="2954" y="232"/>
                    </a:cxn>
                    <a:cxn ang="0">
                      <a:pos x="2726" y="298"/>
                    </a:cxn>
                    <a:cxn ang="0">
                      <a:pos x="2330" y="286"/>
                    </a:cxn>
                    <a:cxn ang="0">
                      <a:pos x="1732" y="136"/>
                    </a:cxn>
                    <a:cxn ang="0">
                      <a:pos x="1406" y="178"/>
                    </a:cxn>
                    <a:cxn ang="0">
                      <a:pos x="636" y="94"/>
                    </a:cxn>
                    <a:cxn ang="0">
                      <a:pos x="54" y="266"/>
                    </a:cxn>
                    <a:cxn ang="0">
                      <a:pos x="28" y="440"/>
                    </a:cxn>
                    <a:cxn ang="0">
                      <a:pos x="270" y="598"/>
                    </a:cxn>
                    <a:cxn ang="0">
                      <a:pos x="246" y="900"/>
                    </a:cxn>
                    <a:cxn ang="0">
                      <a:pos x="218" y="1124"/>
                    </a:cxn>
                    <a:cxn ang="0">
                      <a:pos x="548" y="956"/>
                    </a:cxn>
                    <a:cxn ang="0">
                      <a:pos x="648" y="882"/>
                    </a:cxn>
                    <a:cxn ang="0">
                      <a:pos x="1136" y="842"/>
                    </a:cxn>
                    <a:cxn ang="0">
                      <a:pos x="1412" y="1020"/>
                    </a:cxn>
                    <a:cxn ang="0">
                      <a:pos x="1524" y="1162"/>
                    </a:cxn>
                    <a:cxn ang="0">
                      <a:pos x="1646" y="1306"/>
                    </a:cxn>
                    <a:cxn ang="0">
                      <a:pos x="1750" y="1434"/>
                    </a:cxn>
                    <a:cxn ang="0">
                      <a:pos x="1840" y="1570"/>
                    </a:cxn>
                    <a:cxn ang="0">
                      <a:pos x="1838" y="2170"/>
                    </a:cxn>
                    <a:cxn ang="0">
                      <a:pos x="2146" y="2682"/>
                    </a:cxn>
                    <a:cxn ang="0">
                      <a:pos x="2168" y="2564"/>
                    </a:cxn>
                    <a:cxn ang="0">
                      <a:pos x="2530" y="2998"/>
                    </a:cxn>
                    <a:cxn ang="0">
                      <a:pos x="3202" y="3400"/>
                    </a:cxn>
                    <a:cxn ang="0">
                      <a:pos x="3330" y="3570"/>
                    </a:cxn>
                    <a:cxn ang="0">
                      <a:pos x="3432" y="3656"/>
                    </a:cxn>
                    <a:cxn ang="0">
                      <a:pos x="3562" y="3616"/>
                    </a:cxn>
                    <a:cxn ang="0">
                      <a:pos x="3408" y="1922"/>
                    </a:cxn>
                    <a:cxn ang="0">
                      <a:pos x="3590" y="1870"/>
                    </a:cxn>
                    <a:cxn ang="0">
                      <a:pos x="3578" y="1812"/>
                    </a:cxn>
                    <a:cxn ang="0">
                      <a:pos x="3344" y="1588"/>
                    </a:cxn>
                    <a:cxn ang="0">
                      <a:pos x="3548" y="1750"/>
                    </a:cxn>
                    <a:cxn ang="0">
                      <a:pos x="3418" y="1798"/>
                    </a:cxn>
                    <a:cxn ang="0">
                      <a:pos x="3294" y="1766"/>
                    </a:cxn>
                    <a:cxn ang="0">
                      <a:pos x="3244" y="1726"/>
                    </a:cxn>
                    <a:cxn ang="0">
                      <a:pos x="3258" y="1654"/>
                    </a:cxn>
                  </a:cxnLst>
                  <a:rect l="0" t="0" r="r" b="b"/>
                  <a:pathLst>
                    <a:path w="4526" h="3708">
                      <a:moveTo>
                        <a:pt x="3654" y="3626"/>
                      </a:moveTo>
                      <a:lnTo>
                        <a:pt x="3654" y="3626"/>
                      </a:lnTo>
                      <a:lnTo>
                        <a:pt x="3654" y="3626"/>
                      </a:lnTo>
                      <a:lnTo>
                        <a:pt x="3654" y="3626"/>
                      </a:lnTo>
                      <a:lnTo>
                        <a:pt x="3642" y="3614"/>
                      </a:lnTo>
                      <a:lnTo>
                        <a:pt x="3628" y="3600"/>
                      </a:lnTo>
                      <a:lnTo>
                        <a:pt x="3622" y="3596"/>
                      </a:lnTo>
                      <a:lnTo>
                        <a:pt x="3614" y="3592"/>
                      </a:lnTo>
                      <a:lnTo>
                        <a:pt x="3606" y="3590"/>
                      </a:lnTo>
                      <a:lnTo>
                        <a:pt x="3598" y="3588"/>
                      </a:lnTo>
                      <a:lnTo>
                        <a:pt x="3598" y="3588"/>
                      </a:lnTo>
                      <a:lnTo>
                        <a:pt x="3588" y="3590"/>
                      </a:lnTo>
                      <a:lnTo>
                        <a:pt x="3588" y="3588"/>
                      </a:lnTo>
                      <a:lnTo>
                        <a:pt x="3588" y="3588"/>
                      </a:lnTo>
                      <a:lnTo>
                        <a:pt x="3588" y="3586"/>
                      </a:lnTo>
                      <a:lnTo>
                        <a:pt x="3586" y="3584"/>
                      </a:lnTo>
                      <a:lnTo>
                        <a:pt x="3574" y="3582"/>
                      </a:lnTo>
                      <a:lnTo>
                        <a:pt x="3574" y="3582"/>
                      </a:lnTo>
                      <a:lnTo>
                        <a:pt x="3562" y="3582"/>
                      </a:lnTo>
                      <a:lnTo>
                        <a:pt x="3560" y="3582"/>
                      </a:lnTo>
                      <a:lnTo>
                        <a:pt x="3560" y="3584"/>
                      </a:lnTo>
                      <a:lnTo>
                        <a:pt x="3556" y="3590"/>
                      </a:lnTo>
                      <a:lnTo>
                        <a:pt x="3552" y="3594"/>
                      </a:lnTo>
                      <a:lnTo>
                        <a:pt x="3546" y="3598"/>
                      </a:lnTo>
                      <a:lnTo>
                        <a:pt x="3546" y="3598"/>
                      </a:lnTo>
                      <a:lnTo>
                        <a:pt x="3524" y="3608"/>
                      </a:lnTo>
                      <a:lnTo>
                        <a:pt x="3518" y="3612"/>
                      </a:lnTo>
                      <a:lnTo>
                        <a:pt x="3514" y="3616"/>
                      </a:lnTo>
                      <a:lnTo>
                        <a:pt x="3496" y="3622"/>
                      </a:lnTo>
                      <a:lnTo>
                        <a:pt x="3496" y="3622"/>
                      </a:lnTo>
                      <a:lnTo>
                        <a:pt x="3492" y="3622"/>
                      </a:lnTo>
                      <a:lnTo>
                        <a:pt x="3488" y="3620"/>
                      </a:lnTo>
                      <a:lnTo>
                        <a:pt x="3480" y="3612"/>
                      </a:lnTo>
                      <a:lnTo>
                        <a:pt x="3480" y="3612"/>
                      </a:lnTo>
                      <a:lnTo>
                        <a:pt x="3476" y="3608"/>
                      </a:lnTo>
                      <a:lnTo>
                        <a:pt x="3474" y="3604"/>
                      </a:lnTo>
                      <a:lnTo>
                        <a:pt x="3474" y="3604"/>
                      </a:lnTo>
                      <a:lnTo>
                        <a:pt x="3472" y="3602"/>
                      </a:lnTo>
                      <a:lnTo>
                        <a:pt x="3470" y="3602"/>
                      </a:lnTo>
                      <a:lnTo>
                        <a:pt x="3468" y="3604"/>
                      </a:lnTo>
                      <a:lnTo>
                        <a:pt x="3470" y="3610"/>
                      </a:lnTo>
                      <a:lnTo>
                        <a:pt x="3470" y="3610"/>
                      </a:lnTo>
                      <a:lnTo>
                        <a:pt x="3470" y="3610"/>
                      </a:lnTo>
                      <a:lnTo>
                        <a:pt x="3468" y="3612"/>
                      </a:lnTo>
                      <a:lnTo>
                        <a:pt x="3464" y="3612"/>
                      </a:lnTo>
                      <a:lnTo>
                        <a:pt x="3460" y="3610"/>
                      </a:lnTo>
                      <a:lnTo>
                        <a:pt x="3456" y="3608"/>
                      </a:lnTo>
                      <a:lnTo>
                        <a:pt x="3456" y="3608"/>
                      </a:lnTo>
                      <a:lnTo>
                        <a:pt x="3458" y="3604"/>
                      </a:lnTo>
                      <a:lnTo>
                        <a:pt x="3460" y="3604"/>
                      </a:lnTo>
                      <a:lnTo>
                        <a:pt x="3460" y="3602"/>
                      </a:lnTo>
                      <a:lnTo>
                        <a:pt x="3460" y="3600"/>
                      </a:lnTo>
                      <a:lnTo>
                        <a:pt x="3460" y="3600"/>
                      </a:lnTo>
                      <a:lnTo>
                        <a:pt x="3458" y="3600"/>
                      </a:lnTo>
                      <a:lnTo>
                        <a:pt x="3454" y="3600"/>
                      </a:lnTo>
                      <a:lnTo>
                        <a:pt x="3452" y="3600"/>
                      </a:lnTo>
                      <a:lnTo>
                        <a:pt x="3452" y="3596"/>
                      </a:lnTo>
                      <a:lnTo>
                        <a:pt x="3452" y="3596"/>
                      </a:lnTo>
                      <a:lnTo>
                        <a:pt x="3452" y="3590"/>
                      </a:lnTo>
                      <a:lnTo>
                        <a:pt x="3450" y="3588"/>
                      </a:lnTo>
                      <a:lnTo>
                        <a:pt x="3444" y="3584"/>
                      </a:lnTo>
                      <a:lnTo>
                        <a:pt x="3444" y="3584"/>
                      </a:lnTo>
                      <a:lnTo>
                        <a:pt x="3440" y="3578"/>
                      </a:lnTo>
                      <a:lnTo>
                        <a:pt x="3432" y="3568"/>
                      </a:lnTo>
                      <a:lnTo>
                        <a:pt x="3422" y="3558"/>
                      </a:lnTo>
                      <a:lnTo>
                        <a:pt x="3412" y="3544"/>
                      </a:lnTo>
                      <a:lnTo>
                        <a:pt x="3412" y="3544"/>
                      </a:lnTo>
                      <a:lnTo>
                        <a:pt x="3406" y="3534"/>
                      </a:lnTo>
                      <a:lnTo>
                        <a:pt x="3404" y="3528"/>
                      </a:lnTo>
                      <a:lnTo>
                        <a:pt x="3404" y="3522"/>
                      </a:lnTo>
                      <a:lnTo>
                        <a:pt x="3400" y="3516"/>
                      </a:lnTo>
                      <a:lnTo>
                        <a:pt x="3400" y="3516"/>
                      </a:lnTo>
                      <a:lnTo>
                        <a:pt x="3396" y="3512"/>
                      </a:lnTo>
                      <a:lnTo>
                        <a:pt x="3392" y="3504"/>
                      </a:lnTo>
                      <a:lnTo>
                        <a:pt x="3392" y="3504"/>
                      </a:lnTo>
                      <a:lnTo>
                        <a:pt x="3392" y="3498"/>
                      </a:lnTo>
                      <a:lnTo>
                        <a:pt x="3392" y="3492"/>
                      </a:lnTo>
                      <a:lnTo>
                        <a:pt x="3396" y="3486"/>
                      </a:lnTo>
                      <a:lnTo>
                        <a:pt x="3398" y="3484"/>
                      </a:lnTo>
                      <a:lnTo>
                        <a:pt x="3398" y="3484"/>
                      </a:lnTo>
                      <a:lnTo>
                        <a:pt x="3400" y="3482"/>
                      </a:lnTo>
                      <a:lnTo>
                        <a:pt x="3400" y="3478"/>
                      </a:lnTo>
                      <a:lnTo>
                        <a:pt x="3398" y="3474"/>
                      </a:lnTo>
                      <a:lnTo>
                        <a:pt x="3396" y="3472"/>
                      </a:lnTo>
                      <a:lnTo>
                        <a:pt x="3396" y="3472"/>
                      </a:lnTo>
                      <a:lnTo>
                        <a:pt x="3396" y="3470"/>
                      </a:lnTo>
                      <a:lnTo>
                        <a:pt x="3394" y="3470"/>
                      </a:lnTo>
                      <a:lnTo>
                        <a:pt x="3396" y="3464"/>
                      </a:lnTo>
                      <a:lnTo>
                        <a:pt x="3400" y="3452"/>
                      </a:lnTo>
                      <a:lnTo>
                        <a:pt x="3400" y="3452"/>
                      </a:lnTo>
                      <a:lnTo>
                        <a:pt x="3400" y="3446"/>
                      </a:lnTo>
                      <a:lnTo>
                        <a:pt x="3402" y="3444"/>
                      </a:lnTo>
                      <a:lnTo>
                        <a:pt x="3404" y="3444"/>
                      </a:lnTo>
                      <a:lnTo>
                        <a:pt x="3404" y="3444"/>
                      </a:lnTo>
                      <a:lnTo>
                        <a:pt x="3408" y="3444"/>
                      </a:lnTo>
                      <a:lnTo>
                        <a:pt x="3406" y="3438"/>
                      </a:lnTo>
                      <a:lnTo>
                        <a:pt x="3406" y="3438"/>
                      </a:lnTo>
                      <a:lnTo>
                        <a:pt x="3406" y="3424"/>
                      </a:lnTo>
                      <a:lnTo>
                        <a:pt x="3404" y="3404"/>
                      </a:lnTo>
                      <a:lnTo>
                        <a:pt x="3404" y="3404"/>
                      </a:lnTo>
                      <a:lnTo>
                        <a:pt x="3402" y="3396"/>
                      </a:lnTo>
                      <a:lnTo>
                        <a:pt x="3404" y="3392"/>
                      </a:lnTo>
                      <a:lnTo>
                        <a:pt x="3406" y="3386"/>
                      </a:lnTo>
                      <a:lnTo>
                        <a:pt x="3408" y="3378"/>
                      </a:lnTo>
                      <a:lnTo>
                        <a:pt x="3408" y="3378"/>
                      </a:lnTo>
                      <a:lnTo>
                        <a:pt x="3410" y="3368"/>
                      </a:lnTo>
                      <a:lnTo>
                        <a:pt x="3414" y="3358"/>
                      </a:lnTo>
                      <a:lnTo>
                        <a:pt x="3418" y="3350"/>
                      </a:lnTo>
                      <a:lnTo>
                        <a:pt x="3418" y="3346"/>
                      </a:lnTo>
                      <a:lnTo>
                        <a:pt x="3418" y="3342"/>
                      </a:lnTo>
                      <a:lnTo>
                        <a:pt x="3418" y="3342"/>
                      </a:lnTo>
                      <a:lnTo>
                        <a:pt x="3416" y="3334"/>
                      </a:lnTo>
                      <a:lnTo>
                        <a:pt x="3416" y="3328"/>
                      </a:lnTo>
                      <a:lnTo>
                        <a:pt x="3418" y="3324"/>
                      </a:lnTo>
                      <a:lnTo>
                        <a:pt x="3420" y="3318"/>
                      </a:lnTo>
                      <a:lnTo>
                        <a:pt x="3420" y="3318"/>
                      </a:lnTo>
                      <a:lnTo>
                        <a:pt x="3420" y="3314"/>
                      </a:lnTo>
                      <a:lnTo>
                        <a:pt x="3418" y="3310"/>
                      </a:lnTo>
                      <a:lnTo>
                        <a:pt x="3412" y="3304"/>
                      </a:lnTo>
                      <a:lnTo>
                        <a:pt x="3406" y="3300"/>
                      </a:lnTo>
                      <a:lnTo>
                        <a:pt x="3406" y="3300"/>
                      </a:lnTo>
                      <a:lnTo>
                        <a:pt x="3388" y="3290"/>
                      </a:lnTo>
                      <a:lnTo>
                        <a:pt x="3380" y="3280"/>
                      </a:lnTo>
                      <a:lnTo>
                        <a:pt x="3380" y="3280"/>
                      </a:lnTo>
                      <a:lnTo>
                        <a:pt x="3372" y="3274"/>
                      </a:lnTo>
                      <a:lnTo>
                        <a:pt x="3360" y="3270"/>
                      </a:lnTo>
                      <a:lnTo>
                        <a:pt x="3350" y="3268"/>
                      </a:lnTo>
                      <a:lnTo>
                        <a:pt x="3344" y="3268"/>
                      </a:lnTo>
                      <a:lnTo>
                        <a:pt x="3344" y="3268"/>
                      </a:lnTo>
                      <a:lnTo>
                        <a:pt x="3340" y="3270"/>
                      </a:lnTo>
                      <a:lnTo>
                        <a:pt x="3334" y="3270"/>
                      </a:lnTo>
                      <a:lnTo>
                        <a:pt x="3326" y="3270"/>
                      </a:lnTo>
                      <a:lnTo>
                        <a:pt x="3320" y="3268"/>
                      </a:lnTo>
                      <a:lnTo>
                        <a:pt x="3320" y="3268"/>
                      </a:lnTo>
                      <a:lnTo>
                        <a:pt x="3308" y="3264"/>
                      </a:lnTo>
                      <a:lnTo>
                        <a:pt x="3306" y="3264"/>
                      </a:lnTo>
                      <a:lnTo>
                        <a:pt x="3308" y="3266"/>
                      </a:lnTo>
                      <a:lnTo>
                        <a:pt x="3308" y="3266"/>
                      </a:lnTo>
                      <a:lnTo>
                        <a:pt x="3308" y="3268"/>
                      </a:lnTo>
                      <a:lnTo>
                        <a:pt x="3308" y="3270"/>
                      </a:lnTo>
                      <a:lnTo>
                        <a:pt x="3304" y="3272"/>
                      </a:lnTo>
                      <a:lnTo>
                        <a:pt x="3292" y="3276"/>
                      </a:lnTo>
                      <a:lnTo>
                        <a:pt x="3292" y="3276"/>
                      </a:lnTo>
                      <a:lnTo>
                        <a:pt x="3278" y="3278"/>
                      </a:lnTo>
                      <a:lnTo>
                        <a:pt x="3266" y="3276"/>
                      </a:lnTo>
                      <a:lnTo>
                        <a:pt x="3258" y="3274"/>
                      </a:lnTo>
                      <a:lnTo>
                        <a:pt x="3248" y="3274"/>
                      </a:lnTo>
                      <a:lnTo>
                        <a:pt x="3248" y="3274"/>
                      </a:lnTo>
                      <a:lnTo>
                        <a:pt x="3244" y="3276"/>
                      </a:lnTo>
                      <a:lnTo>
                        <a:pt x="3242" y="3274"/>
                      </a:lnTo>
                      <a:lnTo>
                        <a:pt x="3240" y="3272"/>
                      </a:lnTo>
                      <a:lnTo>
                        <a:pt x="3238" y="3270"/>
                      </a:lnTo>
                      <a:lnTo>
                        <a:pt x="3238" y="3270"/>
                      </a:lnTo>
                      <a:lnTo>
                        <a:pt x="3236" y="3270"/>
                      </a:lnTo>
                      <a:lnTo>
                        <a:pt x="3232" y="3272"/>
                      </a:lnTo>
                      <a:lnTo>
                        <a:pt x="3226" y="3276"/>
                      </a:lnTo>
                      <a:lnTo>
                        <a:pt x="3222" y="3282"/>
                      </a:lnTo>
                      <a:lnTo>
                        <a:pt x="3218" y="3282"/>
                      </a:lnTo>
                      <a:lnTo>
                        <a:pt x="3216" y="3280"/>
                      </a:lnTo>
                      <a:lnTo>
                        <a:pt x="3216" y="3280"/>
                      </a:lnTo>
                      <a:lnTo>
                        <a:pt x="3206" y="3272"/>
                      </a:lnTo>
                      <a:lnTo>
                        <a:pt x="3202" y="3268"/>
                      </a:lnTo>
                      <a:lnTo>
                        <a:pt x="3200" y="3268"/>
                      </a:lnTo>
                      <a:lnTo>
                        <a:pt x="3202" y="3270"/>
                      </a:lnTo>
                      <a:lnTo>
                        <a:pt x="3202" y="3270"/>
                      </a:lnTo>
                      <a:lnTo>
                        <a:pt x="3204" y="3274"/>
                      </a:lnTo>
                      <a:lnTo>
                        <a:pt x="3202" y="3280"/>
                      </a:lnTo>
                      <a:lnTo>
                        <a:pt x="3202" y="3280"/>
                      </a:lnTo>
                      <a:lnTo>
                        <a:pt x="3200" y="3282"/>
                      </a:lnTo>
                      <a:lnTo>
                        <a:pt x="3198" y="3280"/>
                      </a:lnTo>
                      <a:lnTo>
                        <a:pt x="3194" y="3274"/>
                      </a:lnTo>
                      <a:lnTo>
                        <a:pt x="3188" y="3270"/>
                      </a:lnTo>
                      <a:lnTo>
                        <a:pt x="3188" y="3270"/>
                      </a:lnTo>
                      <a:lnTo>
                        <a:pt x="3188" y="3268"/>
                      </a:lnTo>
                      <a:lnTo>
                        <a:pt x="3190" y="3264"/>
                      </a:lnTo>
                      <a:lnTo>
                        <a:pt x="3196" y="3256"/>
                      </a:lnTo>
                      <a:lnTo>
                        <a:pt x="3202" y="3250"/>
                      </a:lnTo>
                      <a:lnTo>
                        <a:pt x="3208" y="3242"/>
                      </a:lnTo>
                      <a:lnTo>
                        <a:pt x="3208" y="3242"/>
                      </a:lnTo>
                      <a:lnTo>
                        <a:pt x="3212" y="3236"/>
                      </a:lnTo>
                      <a:lnTo>
                        <a:pt x="3214" y="3228"/>
                      </a:lnTo>
                      <a:lnTo>
                        <a:pt x="3216" y="3206"/>
                      </a:lnTo>
                      <a:lnTo>
                        <a:pt x="3218" y="3182"/>
                      </a:lnTo>
                      <a:lnTo>
                        <a:pt x="3222" y="3160"/>
                      </a:lnTo>
                      <a:lnTo>
                        <a:pt x="3222" y="3160"/>
                      </a:lnTo>
                      <a:lnTo>
                        <a:pt x="3222" y="3154"/>
                      </a:lnTo>
                      <a:lnTo>
                        <a:pt x="3220" y="3150"/>
                      </a:lnTo>
                      <a:lnTo>
                        <a:pt x="3218" y="3148"/>
                      </a:lnTo>
                      <a:lnTo>
                        <a:pt x="3216" y="3148"/>
                      </a:lnTo>
                      <a:lnTo>
                        <a:pt x="3216" y="3148"/>
                      </a:lnTo>
                      <a:lnTo>
                        <a:pt x="3214" y="3150"/>
                      </a:lnTo>
                      <a:lnTo>
                        <a:pt x="3212" y="3150"/>
                      </a:lnTo>
                      <a:lnTo>
                        <a:pt x="3212" y="3144"/>
                      </a:lnTo>
                      <a:lnTo>
                        <a:pt x="3212" y="3144"/>
                      </a:lnTo>
                      <a:lnTo>
                        <a:pt x="3220" y="3128"/>
                      </a:lnTo>
                      <a:lnTo>
                        <a:pt x="3220" y="3128"/>
                      </a:lnTo>
                      <a:lnTo>
                        <a:pt x="3222" y="3124"/>
                      </a:lnTo>
                      <a:lnTo>
                        <a:pt x="3224" y="3124"/>
                      </a:lnTo>
                      <a:lnTo>
                        <a:pt x="3224" y="3128"/>
                      </a:lnTo>
                      <a:lnTo>
                        <a:pt x="3222" y="3134"/>
                      </a:lnTo>
                      <a:lnTo>
                        <a:pt x="3222" y="3134"/>
                      </a:lnTo>
                      <a:lnTo>
                        <a:pt x="3222" y="3140"/>
                      </a:lnTo>
                      <a:lnTo>
                        <a:pt x="3224" y="3144"/>
                      </a:lnTo>
                      <a:lnTo>
                        <a:pt x="3226" y="3148"/>
                      </a:lnTo>
                      <a:lnTo>
                        <a:pt x="3230" y="3154"/>
                      </a:lnTo>
                      <a:lnTo>
                        <a:pt x="3230" y="3154"/>
                      </a:lnTo>
                      <a:lnTo>
                        <a:pt x="3232" y="3156"/>
                      </a:lnTo>
                      <a:lnTo>
                        <a:pt x="3232" y="3152"/>
                      </a:lnTo>
                      <a:lnTo>
                        <a:pt x="3236" y="3138"/>
                      </a:lnTo>
                      <a:lnTo>
                        <a:pt x="3242" y="3118"/>
                      </a:lnTo>
                      <a:lnTo>
                        <a:pt x="3244" y="3104"/>
                      </a:lnTo>
                      <a:lnTo>
                        <a:pt x="3244" y="3104"/>
                      </a:lnTo>
                      <a:lnTo>
                        <a:pt x="3246" y="3102"/>
                      </a:lnTo>
                      <a:lnTo>
                        <a:pt x="3244" y="3102"/>
                      </a:lnTo>
                      <a:lnTo>
                        <a:pt x="3240" y="3102"/>
                      </a:lnTo>
                      <a:lnTo>
                        <a:pt x="3238" y="3102"/>
                      </a:lnTo>
                      <a:lnTo>
                        <a:pt x="3242" y="3098"/>
                      </a:lnTo>
                      <a:lnTo>
                        <a:pt x="3242" y="3098"/>
                      </a:lnTo>
                      <a:lnTo>
                        <a:pt x="3250" y="3088"/>
                      </a:lnTo>
                      <a:lnTo>
                        <a:pt x="3248" y="3086"/>
                      </a:lnTo>
                      <a:lnTo>
                        <a:pt x="3244" y="3088"/>
                      </a:lnTo>
                      <a:lnTo>
                        <a:pt x="3244" y="3088"/>
                      </a:lnTo>
                      <a:lnTo>
                        <a:pt x="3238" y="3090"/>
                      </a:lnTo>
                      <a:lnTo>
                        <a:pt x="3236" y="3088"/>
                      </a:lnTo>
                      <a:lnTo>
                        <a:pt x="3236" y="3084"/>
                      </a:lnTo>
                      <a:lnTo>
                        <a:pt x="3242" y="3078"/>
                      </a:lnTo>
                      <a:lnTo>
                        <a:pt x="3242" y="3078"/>
                      </a:lnTo>
                      <a:lnTo>
                        <a:pt x="3246" y="3076"/>
                      </a:lnTo>
                      <a:lnTo>
                        <a:pt x="3248" y="3072"/>
                      </a:lnTo>
                      <a:lnTo>
                        <a:pt x="3248" y="3064"/>
                      </a:lnTo>
                      <a:lnTo>
                        <a:pt x="3252" y="3050"/>
                      </a:lnTo>
                      <a:lnTo>
                        <a:pt x="3256" y="3040"/>
                      </a:lnTo>
                      <a:lnTo>
                        <a:pt x="3264" y="3030"/>
                      </a:lnTo>
                      <a:lnTo>
                        <a:pt x="3264" y="3030"/>
                      </a:lnTo>
                      <a:lnTo>
                        <a:pt x="3274" y="3016"/>
                      </a:lnTo>
                      <a:lnTo>
                        <a:pt x="3276" y="3010"/>
                      </a:lnTo>
                      <a:lnTo>
                        <a:pt x="3274" y="3006"/>
                      </a:lnTo>
                      <a:lnTo>
                        <a:pt x="3272" y="3002"/>
                      </a:lnTo>
                      <a:lnTo>
                        <a:pt x="3272" y="3002"/>
                      </a:lnTo>
                      <a:lnTo>
                        <a:pt x="3272" y="2996"/>
                      </a:lnTo>
                      <a:lnTo>
                        <a:pt x="3272" y="2994"/>
                      </a:lnTo>
                      <a:lnTo>
                        <a:pt x="3268" y="2992"/>
                      </a:lnTo>
                      <a:lnTo>
                        <a:pt x="3266" y="2988"/>
                      </a:lnTo>
                      <a:lnTo>
                        <a:pt x="3266" y="2988"/>
                      </a:lnTo>
                      <a:lnTo>
                        <a:pt x="3264" y="2986"/>
                      </a:lnTo>
                      <a:lnTo>
                        <a:pt x="3260" y="2986"/>
                      </a:lnTo>
                      <a:lnTo>
                        <a:pt x="3256" y="2986"/>
                      </a:lnTo>
                      <a:lnTo>
                        <a:pt x="3252" y="2988"/>
                      </a:lnTo>
                      <a:lnTo>
                        <a:pt x="3252" y="2988"/>
                      </a:lnTo>
                      <a:lnTo>
                        <a:pt x="3254" y="2990"/>
                      </a:lnTo>
                      <a:lnTo>
                        <a:pt x="3254" y="2990"/>
                      </a:lnTo>
                      <a:lnTo>
                        <a:pt x="3260" y="2990"/>
                      </a:lnTo>
                      <a:lnTo>
                        <a:pt x="3260" y="2992"/>
                      </a:lnTo>
                      <a:lnTo>
                        <a:pt x="3256" y="2994"/>
                      </a:lnTo>
                      <a:lnTo>
                        <a:pt x="3256" y="2994"/>
                      </a:lnTo>
                      <a:lnTo>
                        <a:pt x="3254" y="2994"/>
                      </a:lnTo>
                      <a:lnTo>
                        <a:pt x="3250" y="2994"/>
                      </a:lnTo>
                      <a:lnTo>
                        <a:pt x="3242" y="2990"/>
                      </a:lnTo>
                      <a:lnTo>
                        <a:pt x="3230" y="2988"/>
                      </a:lnTo>
                      <a:lnTo>
                        <a:pt x="3222" y="2986"/>
                      </a:lnTo>
                      <a:lnTo>
                        <a:pt x="3214" y="2986"/>
                      </a:lnTo>
                      <a:lnTo>
                        <a:pt x="3214" y="2986"/>
                      </a:lnTo>
                      <a:lnTo>
                        <a:pt x="3202" y="2990"/>
                      </a:lnTo>
                      <a:lnTo>
                        <a:pt x="3196" y="2992"/>
                      </a:lnTo>
                      <a:lnTo>
                        <a:pt x="3190" y="2996"/>
                      </a:lnTo>
                      <a:lnTo>
                        <a:pt x="3180" y="2998"/>
                      </a:lnTo>
                      <a:lnTo>
                        <a:pt x="3180" y="2998"/>
                      </a:lnTo>
                      <a:lnTo>
                        <a:pt x="3162" y="3000"/>
                      </a:lnTo>
                      <a:lnTo>
                        <a:pt x="3146" y="3004"/>
                      </a:lnTo>
                      <a:lnTo>
                        <a:pt x="3140" y="3008"/>
                      </a:lnTo>
                      <a:lnTo>
                        <a:pt x="3134" y="3012"/>
                      </a:lnTo>
                      <a:lnTo>
                        <a:pt x="3130" y="3016"/>
                      </a:lnTo>
                      <a:lnTo>
                        <a:pt x="3130" y="3020"/>
                      </a:lnTo>
                      <a:lnTo>
                        <a:pt x="3130" y="3020"/>
                      </a:lnTo>
                      <a:lnTo>
                        <a:pt x="3128" y="3028"/>
                      </a:lnTo>
                      <a:lnTo>
                        <a:pt x="3126" y="3034"/>
                      </a:lnTo>
                      <a:lnTo>
                        <a:pt x="3124" y="3040"/>
                      </a:lnTo>
                      <a:lnTo>
                        <a:pt x="3124" y="3056"/>
                      </a:lnTo>
                      <a:lnTo>
                        <a:pt x="3124" y="3056"/>
                      </a:lnTo>
                      <a:lnTo>
                        <a:pt x="3126" y="3068"/>
                      </a:lnTo>
                      <a:lnTo>
                        <a:pt x="3124" y="3070"/>
                      </a:lnTo>
                      <a:lnTo>
                        <a:pt x="3122" y="3072"/>
                      </a:lnTo>
                      <a:lnTo>
                        <a:pt x="3118" y="3076"/>
                      </a:lnTo>
                      <a:lnTo>
                        <a:pt x="3116" y="3080"/>
                      </a:lnTo>
                      <a:lnTo>
                        <a:pt x="3116" y="3088"/>
                      </a:lnTo>
                      <a:lnTo>
                        <a:pt x="3116" y="3088"/>
                      </a:lnTo>
                      <a:lnTo>
                        <a:pt x="3114" y="3096"/>
                      </a:lnTo>
                      <a:lnTo>
                        <a:pt x="3112" y="3102"/>
                      </a:lnTo>
                      <a:lnTo>
                        <a:pt x="3108" y="3108"/>
                      </a:lnTo>
                      <a:lnTo>
                        <a:pt x="3104" y="3112"/>
                      </a:lnTo>
                      <a:lnTo>
                        <a:pt x="3094" y="3118"/>
                      </a:lnTo>
                      <a:lnTo>
                        <a:pt x="3086" y="3122"/>
                      </a:lnTo>
                      <a:lnTo>
                        <a:pt x="3086" y="3122"/>
                      </a:lnTo>
                      <a:lnTo>
                        <a:pt x="3084" y="3126"/>
                      </a:lnTo>
                      <a:lnTo>
                        <a:pt x="3084" y="3126"/>
                      </a:lnTo>
                      <a:lnTo>
                        <a:pt x="3088" y="3128"/>
                      </a:lnTo>
                      <a:lnTo>
                        <a:pt x="3092" y="3132"/>
                      </a:lnTo>
                      <a:lnTo>
                        <a:pt x="3092" y="3134"/>
                      </a:lnTo>
                      <a:lnTo>
                        <a:pt x="3090" y="3138"/>
                      </a:lnTo>
                      <a:lnTo>
                        <a:pt x="3090" y="3138"/>
                      </a:lnTo>
                      <a:lnTo>
                        <a:pt x="3086" y="3142"/>
                      </a:lnTo>
                      <a:lnTo>
                        <a:pt x="3078" y="3144"/>
                      </a:lnTo>
                      <a:lnTo>
                        <a:pt x="3072" y="3144"/>
                      </a:lnTo>
                      <a:lnTo>
                        <a:pt x="3070" y="3142"/>
                      </a:lnTo>
                      <a:lnTo>
                        <a:pt x="3070" y="3140"/>
                      </a:lnTo>
                      <a:lnTo>
                        <a:pt x="3070" y="3140"/>
                      </a:lnTo>
                      <a:lnTo>
                        <a:pt x="3068" y="3134"/>
                      </a:lnTo>
                      <a:lnTo>
                        <a:pt x="3066" y="3132"/>
                      </a:lnTo>
                      <a:lnTo>
                        <a:pt x="3058" y="3132"/>
                      </a:lnTo>
                      <a:lnTo>
                        <a:pt x="3046" y="3132"/>
                      </a:lnTo>
                      <a:lnTo>
                        <a:pt x="3046" y="3132"/>
                      </a:lnTo>
                      <a:lnTo>
                        <a:pt x="3038" y="3134"/>
                      </a:lnTo>
                      <a:lnTo>
                        <a:pt x="3034" y="3138"/>
                      </a:lnTo>
                      <a:lnTo>
                        <a:pt x="3028" y="3142"/>
                      </a:lnTo>
                      <a:lnTo>
                        <a:pt x="3010" y="3144"/>
                      </a:lnTo>
                      <a:lnTo>
                        <a:pt x="3010" y="3144"/>
                      </a:lnTo>
                      <a:lnTo>
                        <a:pt x="2996" y="3146"/>
                      </a:lnTo>
                      <a:lnTo>
                        <a:pt x="2986" y="3152"/>
                      </a:lnTo>
                      <a:lnTo>
                        <a:pt x="2978" y="3156"/>
                      </a:lnTo>
                      <a:lnTo>
                        <a:pt x="2968" y="3160"/>
                      </a:lnTo>
                      <a:lnTo>
                        <a:pt x="2968" y="3160"/>
                      </a:lnTo>
                      <a:lnTo>
                        <a:pt x="2964" y="3160"/>
                      </a:lnTo>
                      <a:lnTo>
                        <a:pt x="2960" y="3158"/>
                      </a:lnTo>
                      <a:lnTo>
                        <a:pt x="2956" y="3148"/>
                      </a:lnTo>
                      <a:lnTo>
                        <a:pt x="2952" y="3144"/>
                      </a:lnTo>
                      <a:lnTo>
                        <a:pt x="2946" y="3138"/>
                      </a:lnTo>
                      <a:lnTo>
                        <a:pt x="2938" y="3134"/>
                      </a:lnTo>
                      <a:lnTo>
                        <a:pt x="2924" y="3130"/>
                      </a:lnTo>
                      <a:lnTo>
                        <a:pt x="2924" y="3130"/>
                      </a:lnTo>
                      <a:lnTo>
                        <a:pt x="2912" y="3126"/>
                      </a:lnTo>
                      <a:lnTo>
                        <a:pt x="2904" y="3120"/>
                      </a:lnTo>
                      <a:lnTo>
                        <a:pt x="2898" y="3112"/>
                      </a:lnTo>
                      <a:lnTo>
                        <a:pt x="2894" y="3102"/>
                      </a:lnTo>
                      <a:lnTo>
                        <a:pt x="2884" y="3076"/>
                      </a:lnTo>
                      <a:lnTo>
                        <a:pt x="2876" y="3062"/>
                      </a:lnTo>
                      <a:lnTo>
                        <a:pt x="2864" y="3046"/>
                      </a:lnTo>
                      <a:lnTo>
                        <a:pt x="2864" y="3046"/>
                      </a:lnTo>
                      <a:lnTo>
                        <a:pt x="2858" y="3036"/>
                      </a:lnTo>
                      <a:lnTo>
                        <a:pt x="2852" y="3028"/>
                      </a:lnTo>
                      <a:lnTo>
                        <a:pt x="2848" y="3010"/>
                      </a:lnTo>
                      <a:lnTo>
                        <a:pt x="2844" y="2998"/>
                      </a:lnTo>
                      <a:lnTo>
                        <a:pt x="2844" y="2994"/>
                      </a:lnTo>
                      <a:lnTo>
                        <a:pt x="2842" y="2992"/>
                      </a:lnTo>
                      <a:lnTo>
                        <a:pt x="2842" y="2992"/>
                      </a:lnTo>
                      <a:lnTo>
                        <a:pt x="2838" y="2990"/>
                      </a:lnTo>
                      <a:lnTo>
                        <a:pt x="2836" y="2988"/>
                      </a:lnTo>
                      <a:lnTo>
                        <a:pt x="2834" y="2976"/>
                      </a:lnTo>
                      <a:lnTo>
                        <a:pt x="2830" y="2948"/>
                      </a:lnTo>
                      <a:lnTo>
                        <a:pt x="2830" y="2948"/>
                      </a:lnTo>
                      <a:lnTo>
                        <a:pt x="2830" y="2938"/>
                      </a:lnTo>
                      <a:lnTo>
                        <a:pt x="2828" y="2934"/>
                      </a:lnTo>
                      <a:lnTo>
                        <a:pt x="2828" y="2932"/>
                      </a:lnTo>
                      <a:lnTo>
                        <a:pt x="2830" y="2926"/>
                      </a:lnTo>
                      <a:lnTo>
                        <a:pt x="2830" y="2926"/>
                      </a:lnTo>
                      <a:lnTo>
                        <a:pt x="2830" y="2916"/>
                      </a:lnTo>
                      <a:lnTo>
                        <a:pt x="2830" y="2906"/>
                      </a:lnTo>
                      <a:lnTo>
                        <a:pt x="2830" y="2886"/>
                      </a:lnTo>
                      <a:lnTo>
                        <a:pt x="2834" y="2854"/>
                      </a:lnTo>
                      <a:lnTo>
                        <a:pt x="2834" y="2854"/>
                      </a:lnTo>
                      <a:lnTo>
                        <a:pt x="2840" y="2820"/>
                      </a:lnTo>
                      <a:lnTo>
                        <a:pt x="2846" y="2800"/>
                      </a:lnTo>
                      <a:lnTo>
                        <a:pt x="2852" y="2784"/>
                      </a:lnTo>
                      <a:lnTo>
                        <a:pt x="2856" y="2766"/>
                      </a:lnTo>
                      <a:lnTo>
                        <a:pt x="2856" y="2766"/>
                      </a:lnTo>
                      <a:lnTo>
                        <a:pt x="2854" y="2748"/>
                      </a:lnTo>
                      <a:lnTo>
                        <a:pt x="2850" y="2728"/>
                      </a:lnTo>
                      <a:lnTo>
                        <a:pt x="2846" y="2710"/>
                      </a:lnTo>
                      <a:lnTo>
                        <a:pt x="2846" y="2696"/>
                      </a:lnTo>
                      <a:lnTo>
                        <a:pt x="2846" y="2696"/>
                      </a:lnTo>
                      <a:lnTo>
                        <a:pt x="2850" y="2686"/>
                      </a:lnTo>
                      <a:lnTo>
                        <a:pt x="2854" y="2678"/>
                      </a:lnTo>
                      <a:lnTo>
                        <a:pt x="2858" y="2672"/>
                      </a:lnTo>
                      <a:lnTo>
                        <a:pt x="2864" y="2662"/>
                      </a:lnTo>
                      <a:lnTo>
                        <a:pt x="2864" y="2662"/>
                      </a:lnTo>
                      <a:lnTo>
                        <a:pt x="2866" y="2658"/>
                      </a:lnTo>
                      <a:lnTo>
                        <a:pt x="2870" y="2654"/>
                      </a:lnTo>
                      <a:lnTo>
                        <a:pt x="2880" y="2646"/>
                      </a:lnTo>
                      <a:lnTo>
                        <a:pt x="2886" y="2642"/>
                      </a:lnTo>
                      <a:lnTo>
                        <a:pt x="2888" y="2640"/>
                      </a:lnTo>
                      <a:lnTo>
                        <a:pt x="2886" y="2638"/>
                      </a:lnTo>
                      <a:lnTo>
                        <a:pt x="2886" y="2638"/>
                      </a:lnTo>
                      <a:lnTo>
                        <a:pt x="2880" y="2628"/>
                      </a:lnTo>
                      <a:lnTo>
                        <a:pt x="2878" y="2626"/>
                      </a:lnTo>
                      <a:lnTo>
                        <a:pt x="2882" y="2628"/>
                      </a:lnTo>
                      <a:lnTo>
                        <a:pt x="2882" y="2628"/>
                      </a:lnTo>
                      <a:lnTo>
                        <a:pt x="2886" y="2628"/>
                      </a:lnTo>
                      <a:lnTo>
                        <a:pt x="2890" y="2628"/>
                      </a:lnTo>
                      <a:lnTo>
                        <a:pt x="2892" y="2626"/>
                      </a:lnTo>
                      <a:lnTo>
                        <a:pt x="2894" y="2628"/>
                      </a:lnTo>
                      <a:lnTo>
                        <a:pt x="2894" y="2628"/>
                      </a:lnTo>
                      <a:lnTo>
                        <a:pt x="2896" y="2628"/>
                      </a:lnTo>
                      <a:lnTo>
                        <a:pt x="2902" y="2628"/>
                      </a:lnTo>
                      <a:lnTo>
                        <a:pt x="2912" y="2624"/>
                      </a:lnTo>
                      <a:lnTo>
                        <a:pt x="2926" y="2616"/>
                      </a:lnTo>
                      <a:lnTo>
                        <a:pt x="2936" y="2606"/>
                      </a:lnTo>
                      <a:lnTo>
                        <a:pt x="2936" y="2606"/>
                      </a:lnTo>
                      <a:lnTo>
                        <a:pt x="2942" y="2600"/>
                      </a:lnTo>
                      <a:lnTo>
                        <a:pt x="2948" y="2594"/>
                      </a:lnTo>
                      <a:lnTo>
                        <a:pt x="2964" y="2584"/>
                      </a:lnTo>
                      <a:lnTo>
                        <a:pt x="2964" y="2584"/>
                      </a:lnTo>
                      <a:lnTo>
                        <a:pt x="2980" y="2572"/>
                      </a:lnTo>
                      <a:lnTo>
                        <a:pt x="2990" y="2570"/>
                      </a:lnTo>
                      <a:lnTo>
                        <a:pt x="3006" y="2568"/>
                      </a:lnTo>
                      <a:lnTo>
                        <a:pt x="3006" y="2568"/>
                      </a:lnTo>
                      <a:lnTo>
                        <a:pt x="3014" y="2568"/>
                      </a:lnTo>
                      <a:lnTo>
                        <a:pt x="3020" y="2570"/>
                      </a:lnTo>
                      <a:lnTo>
                        <a:pt x="3032" y="2574"/>
                      </a:lnTo>
                      <a:lnTo>
                        <a:pt x="3040" y="2580"/>
                      </a:lnTo>
                      <a:lnTo>
                        <a:pt x="3046" y="2580"/>
                      </a:lnTo>
                      <a:lnTo>
                        <a:pt x="3050" y="2580"/>
                      </a:lnTo>
                      <a:lnTo>
                        <a:pt x="3050" y="2580"/>
                      </a:lnTo>
                      <a:lnTo>
                        <a:pt x="3060" y="2578"/>
                      </a:lnTo>
                      <a:lnTo>
                        <a:pt x="3064" y="2580"/>
                      </a:lnTo>
                      <a:lnTo>
                        <a:pt x="3068" y="2582"/>
                      </a:lnTo>
                      <a:lnTo>
                        <a:pt x="3072" y="2580"/>
                      </a:lnTo>
                      <a:lnTo>
                        <a:pt x="3072" y="2580"/>
                      </a:lnTo>
                      <a:lnTo>
                        <a:pt x="3074" y="2578"/>
                      </a:lnTo>
                      <a:lnTo>
                        <a:pt x="3072" y="2578"/>
                      </a:lnTo>
                      <a:lnTo>
                        <a:pt x="3066" y="2576"/>
                      </a:lnTo>
                      <a:lnTo>
                        <a:pt x="3058" y="2572"/>
                      </a:lnTo>
                      <a:lnTo>
                        <a:pt x="3058" y="2572"/>
                      </a:lnTo>
                      <a:lnTo>
                        <a:pt x="3060" y="2568"/>
                      </a:lnTo>
                      <a:lnTo>
                        <a:pt x="3060" y="2568"/>
                      </a:lnTo>
                      <a:lnTo>
                        <a:pt x="3068" y="2566"/>
                      </a:lnTo>
                      <a:lnTo>
                        <a:pt x="3074" y="2568"/>
                      </a:lnTo>
                      <a:lnTo>
                        <a:pt x="3078" y="2572"/>
                      </a:lnTo>
                      <a:lnTo>
                        <a:pt x="3082" y="2578"/>
                      </a:lnTo>
                      <a:lnTo>
                        <a:pt x="3082" y="2578"/>
                      </a:lnTo>
                      <a:lnTo>
                        <a:pt x="3084" y="2580"/>
                      </a:lnTo>
                      <a:lnTo>
                        <a:pt x="3086" y="2582"/>
                      </a:lnTo>
                      <a:lnTo>
                        <a:pt x="3092" y="2584"/>
                      </a:lnTo>
                      <a:lnTo>
                        <a:pt x="3096" y="2586"/>
                      </a:lnTo>
                      <a:lnTo>
                        <a:pt x="3094" y="2588"/>
                      </a:lnTo>
                      <a:lnTo>
                        <a:pt x="3092" y="2590"/>
                      </a:lnTo>
                      <a:lnTo>
                        <a:pt x="3092" y="2590"/>
                      </a:lnTo>
                      <a:lnTo>
                        <a:pt x="3092" y="2594"/>
                      </a:lnTo>
                      <a:lnTo>
                        <a:pt x="3094" y="2596"/>
                      </a:lnTo>
                      <a:lnTo>
                        <a:pt x="3102" y="2600"/>
                      </a:lnTo>
                      <a:lnTo>
                        <a:pt x="3112" y="2600"/>
                      </a:lnTo>
                      <a:lnTo>
                        <a:pt x="3118" y="2600"/>
                      </a:lnTo>
                      <a:lnTo>
                        <a:pt x="3118" y="2600"/>
                      </a:lnTo>
                      <a:lnTo>
                        <a:pt x="3120" y="2596"/>
                      </a:lnTo>
                      <a:lnTo>
                        <a:pt x="3126" y="2594"/>
                      </a:lnTo>
                      <a:lnTo>
                        <a:pt x="3130" y="2594"/>
                      </a:lnTo>
                      <a:lnTo>
                        <a:pt x="3134" y="2600"/>
                      </a:lnTo>
                      <a:lnTo>
                        <a:pt x="3134" y="2600"/>
                      </a:lnTo>
                      <a:lnTo>
                        <a:pt x="3136" y="2602"/>
                      </a:lnTo>
                      <a:lnTo>
                        <a:pt x="3138" y="2604"/>
                      </a:lnTo>
                      <a:lnTo>
                        <a:pt x="3142" y="2602"/>
                      </a:lnTo>
                      <a:lnTo>
                        <a:pt x="3144" y="2596"/>
                      </a:lnTo>
                      <a:lnTo>
                        <a:pt x="3144" y="2592"/>
                      </a:lnTo>
                      <a:lnTo>
                        <a:pt x="3142" y="2588"/>
                      </a:lnTo>
                      <a:lnTo>
                        <a:pt x="3142" y="2588"/>
                      </a:lnTo>
                      <a:lnTo>
                        <a:pt x="3142" y="2584"/>
                      </a:lnTo>
                      <a:lnTo>
                        <a:pt x="3146" y="2584"/>
                      </a:lnTo>
                      <a:lnTo>
                        <a:pt x="3152" y="2586"/>
                      </a:lnTo>
                      <a:lnTo>
                        <a:pt x="3160" y="2594"/>
                      </a:lnTo>
                      <a:lnTo>
                        <a:pt x="3160" y="2594"/>
                      </a:lnTo>
                      <a:lnTo>
                        <a:pt x="3166" y="2602"/>
                      </a:lnTo>
                      <a:lnTo>
                        <a:pt x="3168" y="2608"/>
                      </a:lnTo>
                      <a:lnTo>
                        <a:pt x="3168" y="2610"/>
                      </a:lnTo>
                      <a:lnTo>
                        <a:pt x="3170" y="2610"/>
                      </a:lnTo>
                      <a:lnTo>
                        <a:pt x="3176" y="2606"/>
                      </a:lnTo>
                      <a:lnTo>
                        <a:pt x="3176" y="2606"/>
                      </a:lnTo>
                      <a:lnTo>
                        <a:pt x="3180" y="2602"/>
                      </a:lnTo>
                      <a:lnTo>
                        <a:pt x="3182" y="2600"/>
                      </a:lnTo>
                      <a:lnTo>
                        <a:pt x="3182" y="2596"/>
                      </a:lnTo>
                      <a:lnTo>
                        <a:pt x="3180" y="2594"/>
                      </a:lnTo>
                      <a:lnTo>
                        <a:pt x="3174" y="2590"/>
                      </a:lnTo>
                      <a:lnTo>
                        <a:pt x="3162" y="2584"/>
                      </a:lnTo>
                      <a:lnTo>
                        <a:pt x="3162" y="2584"/>
                      </a:lnTo>
                      <a:lnTo>
                        <a:pt x="3158" y="2580"/>
                      </a:lnTo>
                      <a:lnTo>
                        <a:pt x="3158" y="2578"/>
                      </a:lnTo>
                      <a:lnTo>
                        <a:pt x="3160" y="2576"/>
                      </a:lnTo>
                      <a:lnTo>
                        <a:pt x="3164" y="2574"/>
                      </a:lnTo>
                      <a:lnTo>
                        <a:pt x="3170" y="2568"/>
                      </a:lnTo>
                      <a:lnTo>
                        <a:pt x="3172" y="2564"/>
                      </a:lnTo>
                      <a:lnTo>
                        <a:pt x="3172" y="2560"/>
                      </a:lnTo>
                      <a:lnTo>
                        <a:pt x="3172" y="2560"/>
                      </a:lnTo>
                      <a:lnTo>
                        <a:pt x="3170" y="2556"/>
                      </a:lnTo>
                      <a:lnTo>
                        <a:pt x="3168" y="2556"/>
                      </a:lnTo>
                      <a:lnTo>
                        <a:pt x="3164" y="2558"/>
                      </a:lnTo>
                      <a:lnTo>
                        <a:pt x="3160" y="2562"/>
                      </a:lnTo>
                      <a:lnTo>
                        <a:pt x="3158" y="2562"/>
                      </a:lnTo>
                      <a:lnTo>
                        <a:pt x="3156" y="2562"/>
                      </a:lnTo>
                      <a:lnTo>
                        <a:pt x="3156" y="2562"/>
                      </a:lnTo>
                      <a:lnTo>
                        <a:pt x="3154" y="2560"/>
                      </a:lnTo>
                      <a:lnTo>
                        <a:pt x="3154" y="2558"/>
                      </a:lnTo>
                      <a:lnTo>
                        <a:pt x="3156" y="2556"/>
                      </a:lnTo>
                      <a:lnTo>
                        <a:pt x="3158" y="2552"/>
                      </a:lnTo>
                      <a:lnTo>
                        <a:pt x="3154" y="2550"/>
                      </a:lnTo>
                      <a:lnTo>
                        <a:pt x="3154" y="2550"/>
                      </a:lnTo>
                      <a:lnTo>
                        <a:pt x="3148" y="2550"/>
                      </a:lnTo>
                      <a:lnTo>
                        <a:pt x="3144" y="2554"/>
                      </a:lnTo>
                      <a:lnTo>
                        <a:pt x="3142" y="2556"/>
                      </a:lnTo>
                      <a:lnTo>
                        <a:pt x="3134" y="2554"/>
                      </a:lnTo>
                      <a:lnTo>
                        <a:pt x="3134" y="2554"/>
                      </a:lnTo>
                      <a:lnTo>
                        <a:pt x="3130" y="2550"/>
                      </a:lnTo>
                      <a:lnTo>
                        <a:pt x="3128" y="2548"/>
                      </a:lnTo>
                      <a:lnTo>
                        <a:pt x="3128" y="2544"/>
                      </a:lnTo>
                      <a:lnTo>
                        <a:pt x="3130" y="2540"/>
                      </a:lnTo>
                      <a:lnTo>
                        <a:pt x="3132" y="2538"/>
                      </a:lnTo>
                      <a:lnTo>
                        <a:pt x="3136" y="2536"/>
                      </a:lnTo>
                      <a:lnTo>
                        <a:pt x="3142" y="2536"/>
                      </a:lnTo>
                      <a:lnTo>
                        <a:pt x="3148" y="2538"/>
                      </a:lnTo>
                      <a:lnTo>
                        <a:pt x="3148" y="2538"/>
                      </a:lnTo>
                      <a:lnTo>
                        <a:pt x="3156" y="2544"/>
                      </a:lnTo>
                      <a:lnTo>
                        <a:pt x="3164" y="2546"/>
                      </a:lnTo>
                      <a:lnTo>
                        <a:pt x="3170" y="2544"/>
                      </a:lnTo>
                      <a:lnTo>
                        <a:pt x="3178" y="2538"/>
                      </a:lnTo>
                      <a:lnTo>
                        <a:pt x="3178" y="2538"/>
                      </a:lnTo>
                      <a:lnTo>
                        <a:pt x="3182" y="2536"/>
                      </a:lnTo>
                      <a:lnTo>
                        <a:pt x="3190" y="2536"/>
                      </a:lnTo>
                      <a:lnTo>
                        <a:pt x="3202" y="2536"/>
                      </a:lnTo>
                      <a:lnTo>
                        <a:pt x="3214" y="2538"/>
                      </a:lnTo>
                      <a:lnTo>
                        <a:pt x="3218" y="2538"/>
                      </a:lnTo>
                      <a:lnTo>
                        <a:pt x="3220" y="2536"/>
                      </a:lnTo>
                      <a:lnTo>
                        <a:pt x="3220" y="2536"/>
                      </a:lnTo>
                      <a:lnTo>
                        <a:pt x="3222" y="2522"/>
                      </a:lnTo>
                      <a:lnTo>
                        <a:pt x="3224" y="2520"/>
                      </a:lnTo>
                      <a:lnTo>
                        <a:pt x="3226" y="2522"/>
                      </a:lnTo>
                      <a:lnTo>
                        <a:pt x="3232" y="2534"/>
                      </a:lnTo>
                      <a:lnTo>
                        <a:pt x="3232" y="2534"/>
                      </a:lnTo>
                      <a:lnTo>
                        <a:pt x="3232" y="2538"/>
                      </a:lnTo>
                      <a:lnTo>
                        <a:pt x="3230" y="2540"/>
                      </a:lnTo>
                      <a:lnTo>
                        <a:pt x="3226" y="2544"/>
                      </a:lnTo>
                      <a:lnTo>
                        <a:pt x="3224" y="2546"/>
                      </a:lnTo>
                      <a:lnTo>
                        <a:pt x="3234" y="2544"/>
                      </a:lnTo>
                      <a:lnTo>
                        <a:pt x="3234" y="2544"/>
                      </a:lnTo>
                      <a:lnTo>
                        <a:pt x="3268" y="2536"/>
                      </a:lnTo>
                      <a:lnTo>
                        <a:pt x="3282" y="2536"/>
                      </a:lnTo>
                      <a:lnTo>
                        <a:pt x="3296" y="2538"/>
                      </a:lnTo>
                      <a:lnTo>
                        <a:pt x="3296" y="2538"/>
                      </a:lnTo>
                      <a:lnTo>
                        <a:pt x="3312" y="2544"/>
                      </a:lnTo>
                      <a:lnTo>
                        <a:pt x="3318" y="2546"/>
                      </a:lnTo>
                      <a:lnTo>
                        <a:pt x="3320" y="2552"/>
                      </a:lnTo>
                      <a:lnTo>
                        <a:pt x="3320" y="2552"/>
                      </a:lnTo>
                      <a:lnTo>
                        <a:pt x="3324" y="2556"/>
                      </a:lnTo>
                      <a:lnTo>
                        <a:pt x="3326" y="2556"/>
                      </a:lnTo>
                      <a:lnTo>
                        <a:pt x="3330" y="2560"/>
                      </a:lnTo>
                      <a:lnTo>
                        <a:pt x="3330" y="2566"/>
                      </a:lnTo>
                      <a:lnTo>
                        <a:pt x="3330" y="2566"/>
                      </a:lnTo>
                      <a:lnTo>
                        <a:pt x="3332" y="2570"/>
                      </a:lnTo>
                      <a:lnTo>
                        <a:pt x="3336" y="2572"/>
                      </a:lnTo>
                      <a:lnTo>
                        <a:pt x="3340" y="2570"/>
                      </a:lnTo>
                      <a:lnTo>
                        <a:pt x="3346" y="2570"/>
                      </a:lnTo>
                      <a:lnTo>
                        <a:pt x="3360" y="2564"/>
                      </a:lnTo>
                      <a:lnTo>
                        <a:pt x="3368" y="2562"/>
                      </a:lnTo>
                      <a:lnTo>
                        <a:pt x="3368" y="2562"/>
                      </a:lnTo>
                      <a:lnTo>
                        <a:pt x="3370" y="2560"/>
                      </a:lnTo>
                      <a:lnTo>
                        <a:pt x="3372" y="2560"/>
                      </a:lnTo>
                      <a:lnTo>
                        <a:pt x="3372" y="2556"/>
                      </a:lnTo>
                      <a:lnTo>
                        <a:pt x="3376" y="2552"/>
                      </a:lnTo>
                      <a:lnTo>
                        <a:pt x="3382" y="2552"/>
                      </a:lnTo>
                      <a:lnTo>
                        <a:pt x="3382" y="2552"/>
                      </a:lnTo>
                      <a:lnTo>
                        <a:pt x="3388" y="2554"/>
                      </a:lnTo>
                      <a:lnTo>
                        <a:pt x="3394" y="2558"/>
                      </a:lnTo>
                      <a:lnTo>
                        <a:pt x="3406" y="2574"/>
                      </a:lnTo>
                      <a:lnTo>
                        <a:pt x="3418" y="2592"/>
                      </a:lnTo>
                      <a:lnTo>
                        <a:pt x="3424" y="2596"/>
                      </a:lnTo>
                      <a:lnTo>
                        <a:pt x="3428" y="2598"/>
                      </a:lnTo>
                      <a:lnTo>
                        <a:pt x="3428" y="2598"/>
                      </a:lnTo>
                      <a:lnTo>
                        <a:pt x="3432" y="2600"/>
                      </a:lnTo>
                      <a:lnTo>
                        <a:pt x="3434" y="2604"/>
                      </a:lnTo>
                      <a:lnTo>
                        <a:pt x="3438" y="2616"/>
                      </a:lnTo>
                      <a:lnTo>
                        <a:pt x="3440" y="2630"/>
                      </a:lnTo>
                      <a:lnTo>
                        <a:pt x="3436" y="2646"/>
                      </a:lnTo>
                      <a:lnTo>
                        <a:pt x="3436" y="2646"/>
                      </a:lnTo>
                      <a:lnTo>
                        <a:pt x="3434" y="2658"/>
                      </a:lnTo>
                      <a:lnTo>
                        <a:pt x="3434" y="2670"/>
                      </a:lnTo>
                      <a:lnTo>
                        <a:pt x="3436" y="2676"/>
                      </a:lnTo>
                      <a:lnTo>
                        <a:pt x="3438" y="2678"/>
                      </a:lnTo>
                      <a:lnTo>
                        <a:pt x="3440" y="2676"/>
                      </a:lnTo>
                      <a:lnTo>
                        <a:pt x="3440" y="2676"/>
                      </a:lnTo>
                      <a:lnTo>
                        <a:pt x="3446" y="2672"/>
                      </a:lnTo>
                      <a:lnTo>
                        <a:pt x="3450" y="2670"/>
                      </a:lnTo>
                      <a:lnTo>
                        <a:pt x="3450" y="2670"/>
                      </a:lnTo>
                      <a:lnTo>
                        <a:pt x="3452" y="2672"/>
                      </a:lnTo>
                      <a:lnTo>
                        <a:pt x="3448" y="2678"/>
                      </a:lnTo>
                      <a:lnTo>
                        <a:pt x="3448" y="2678"/>
                      </a:lnTo>
                      <a:lnTo>
                        <a:pt x="3444" y="2682"/>
                      </a:lnTo>
                      <a:lnTo>
                        <a:pt x="3444" y="2688"/>
                      </a:lnTo>
                      <a:lnTo>
                        <a:pt x="3446" y="2698"/>
                      </a:lnTo>
                      <a:lnTo>
                        <a:pt x="3450" y="2710"/>
                      </a:lnTo>
                      <a:lnTo>
                        <a:pt x="3456" y="2718"/>
                      </a:lnTo>
                      <a:lnTo>
                        <a:pt x="3456" y="2718"/>
                      </a:lnTo>
                      <a:lnTo>
                        <a:pt x="3458" y="2720"/>
                      </a:lnTo>
                      <a:lnTo>
                        <a:pt x="3460" y="2720"/>
                      </a:lnTo>
                      <a:lnTo>
                        <a:pt x="3462" y="2720"/>
                      </a:lnTo>
                      <a:lnTo>
                        <a:pt x="3462" y="2718"/>
                      </a:lnTo>
                      <a:lnTo>
                        <a:pt x="3462" y="2720"/>
                      </a:lnTo>
                      <a:lnTo>
                        <a:pt x="3464" y="2726"/>
                      </a:lnTo>
                      <a:lnTo>
                        <a:pt x="3464" y="2726"/>
                      </a:lnTo>
                      <a:lnTo>
                        <a:pt x="3466" y="2734"/>
                      </a:lnTo>
                      <a:lnTo>
                        <a:pt x="3470" y="2738"/>
                      </a:lnTo>
                      <a:lnTo>
                        <a:pt x="3474" y="2742"/>
                      </a:lnTo>
                      <a:lnTo>
                        <a:pt x="3476" y="2754"/>
                      </a:lnTo>
                      <a:lnTo>
                        <a:pt x="3476" y="2754"/>
                      </a:lnTo>
                      <a:lnTo>
                        <a:pt x="3478" y="2760"/>
                      </a:lnTo>
                      <a:lnTo>
                        <a:pt x="3480" y="2764"/>
                      </a:lnTo>
                      <a:lnTo>
                        <a:pt x="3484" y="2768"/>
                      </a:lnTo>
                      <a:lnTo>
                        <a:pt x="3486" y="2768"/>
                      </a:lnTo>
                      <a:lnTo>
                        <a:pt x="3492" y="2772"/>
                      </a:lnTo>
                      <a:lnTo>
                        <a:pt x="3496" y="2776"/>
                      </a:lnTo>
                      <a:lnTo>
                        <a:pt x="3498" y="2782"/>
                      </a:lnTo>
                      <a:lnTo>
                        <a:pt x="3498" y="2782"/>
                      </a:lnTo>
                      <a:lnTo>
                        <a:pt x="3500" y="2792"/>
                      </a:lnTo>
                      <a:lnTo>
                        <a:pt x="3504" y="2796"/>
                      </a:lnTo>
                      <a:lnTo>
                        <a:pt x="3506" y="2796"/>
                      </a:lnTo>
                      <a:lnTo>
                        <a:pt x="3504" y="2798"/>
                      </a:lnTo>
                      <a:lnTo>
                        <a:pt x="3504" y="2798"/>
                      </a:lnTo>
                      <a:lnTo>
                        <a:pt x="3502" y="2804"/>
                      </a:lnTo>
                      <a:lnTo>
                        <a:pt x="3504" y="2808"/>
                      </a:lnTo>
                      <a:lnTo>
                        <a:pt x="3508" y="2808"/>
                      </a:lnTo>
                      <a:lnTo>
                        <a:pt x="3518" y="2806"/>
                      </a:lnTo>
                      <a:lnTo>
                        <a:pt x="3518" y="2806"/>
                      </a:lnTo>
                      <a:lnTo>
                        <a:pt x="3522" y="2806"/>
                      </a:lnTo>
                      <a:lnTo>
                        <a:pt x="3524" y="2806"/>
                      </a:lnTo>
                      <a:lnTo>
                        <a:pt x="3526" y="2810"/>
                      </a:lnTo>
                      <a:lnTo>
                        <a:pt x="3526" y="2810"/>
                      </a:lnTo>
                      <a:lnTo>
                        <a:pt x="3530" y="2804"/>
                      </a:lnTo>
                      <a:lnTo>
                        <a:pt x="3530" y="2804"/>
                      </a:lnTo>
                      <a:lnTo>
                        <a:pt x="3534" y="2796"/>
                      </a:lnTo>
                      <a:lnTo>
                        <a:pt x="3536" y="2790"/>
                      </a:lnTo>
                      <a:lnTo>
                        <a:pt x="3536" y="2786"/>
                      </a:lnTo>
                      <a:lnTo>
                        <a:pt x="3540" y="2778"/>
                      </a:lnTo>
                      <a:lnTo>
                        <a:pt x="3540" y="2778"/>
                      </a:lnTo>
                      <a:lnTo>
                        <a:pt x="3544" y="2768"/>
                      </a:lnTo>
                      <a:lnTo>
                        <a:pt x="3544" y="2758"/>
                      </a:lnTo>
                      <a:lnTo>
                        <a:pt x="3544" y="2746"/>
                      </a:lnTo>
                      <a:lnTo>
                        <a:pt x="3546" y="2732"/>
                      </a:lnTo>
                      <a:lnTo>
                        <a:pt x="3546" y="2732"/>
                      </a:lnTo>
                      <a:lnTo>
                        <a:pt x="3546" y="2722"/>
                      </a:lnTo>
                      <a:lnTo>
                        <a:pt x="3544" y="2712"/>
                      </a:lnTo>
                      <a:lnTo>
                        <a:pt x="3536" y="2686"/>
                      </a:lnTo>
                      <a:lnTo>
                        <a:pt x="3526" y="2662"/>
                      </a:lnTo>
                      <a:lnTo>
                        <a:pt x="3526" y="2650"/>
                      </a:lnTo>
                      <a:lnTo>
                        <a:pt x="3526" y="2642"/>
                      </a:lnTo>
                      <a:lnTo>
                        <a:pt x="3526" y="2642"/>
                      </a:lnTo>
                      <a:lnTo>
                        <a:pt x="3526" y="2636"/>
                      </a:lnTo>
                      <a:lnTo>
                        <a:pt x="3524" y="2630"/>
                      </a:lnTo>
                      <a:lnTo>
                        <a:pt x="3514" y="2610"/>
                      </a:lnTo>
                      <a:lnTo>
                        <a:pt x="3506" y="2598"/>
                      </a:lnTo>
                      <a:lnTo>
                        <a:pt x="3500" y="2582"/>
                      </a:lnTo>
                      <a:lnTo>
                        <a:pt x="3496" y="2564"/>
                      </a:lnTo>
                      <a:lnTo>
                        <a:pt x="3492" y="2542"/>
                      </a:lnTo>
                      <a:lnTo>
                        <a:pt x="3492" y="2542"/>
                      </a:lnTo>
                      <a:lnTo>
                        <a:pt x="3490" y="2520"/>
                      </a:lnTo>
                      <a:lnTo>
                        <a:pt x="3492" y="2500"/>
                      </a:lnTo>
                      <a:lnTo>
                        <a:pt x="3496" y="2484"/>
                      </a:lnTo>
                      <a:lnTo>
                        <a:pt x="3502" y="2470"/>
                      </a:lnTo>
                      <a:lnTo>
                        <a:pt x="3508" y="2458"/>
                      </a:lnTo>
                      <a:lnTo>
                        <a:pt x="3514" y="2448"/>
                      </a:lnTo>
                      <a:lnTo>
                        <a:pt x="3524" y="2438"/>
                      </a:lnTo>
                      <a:lnTo>
                        <a:pt x="3524" y="2438"/>
                      </a:lnTo>
                      <a:lnTo>
                        <a:pt x="3528" y="2434"/>
                      </a:lnTo>
                      <a:lnTo>
                        <a:pt x="3528" y="2432"/>
                      </a:lnTo>
                      <a:lnTo>
                        <a:pt x="3528" y="2428"/>
                      </a:lnTo>
                      <a:lnTo>
                        <a:pt x="3528" y="2426"/>
                      </a:lnTo>
                      <a:lnTo>
                        <a:pt x="3528" y="2426"/>
                      </a:lnTo>
                      <a:lnTo>
                        <a:pt x="3536" y="2424"/>
                      </a:lnTo>
                      <a:lnTo>
                        <a:pt x="3536" y="2424"/>
                      </a:lnTo>
                      <a:lnTo>
                        <a:pt x="3542" y="2424"/>
                      </a:lnTo>
                      <a:lnTo>
                        <a:pt x="3548" y="2420"/>
                      </a:lnTo>
                      <a:lnTo>
                        <a:pt x="3556" y="2412"/>
                      </a:lnTo>
                      <a:lnTo>
                        <a:pt x="3564" y="2402"/>
                      </a:lnTo>
                      <a:lnTo>
                        <a:pt x="3568" y="2400"/>
                      </a:lnTo>
                      <a:lnTo>
                        <a:pt x="3570" y="2398"/>
                      </a:lnTo>
                      <a:lnTo>
                        <a:pt x="3570" y="2398"/>
                      </a:lnTo>
                      <a:lnTo>
                        <a:pt x="3574" y="2398"/>
                      </a:lnTo>
                      <a:lnTo>
                        <a:pt x="3576" y="2394"/>
                      </a:lnTo>
                      <a:lnTo>
                        <a:pt x="3580" y="2384"/>
                      </a:lnTo>
                      <a:lnTo>
                        <a:pt x="3588" y="2370"/>
                      </a:lnTo>
                      <a:lnTo>
                        <a:pt x="3592" y="2362"/>
                      </a:lnTo>
                      <a:lnTo>
                        <a:pt x="3600" y="2356"/>
                      </a:lnTo>
                      <a:lnTo>
                        <a:pt x="3600" y="2356"/>
                      </a:lnTo>
                      <a:lnTo>
                        <a:pt x="3606" y="2352"/>
                      </a:lnTo>
                      <a:lnTo>
                        <a:pt x="3612" y="2350"/>
                      </a:lnTo>
                      <a:lnTo>
                        <a:pt x="3624" y="2350"/>
                      </a:lnTo>
                      <a:lnTo>
                        <a:pt x="3628" y="2350"/>
                      </a:lnTo>
                      <a:lnTo>
                        <a:pt x="3630" y="2350"/>
                      </a:lnTo>
                      <a:lnTo>
                        <a:pt x="3634" y="2346"/>
                      </a:lnTo>
                      <a:lnTo>
                        <a:pt x="3636" y="2342"/>
                      </a:lnTo>
                      <a:lnTo>
                        <a:pt x="3636" y="2342"/>
                      </a:lnTo>
                      <a:lnTo>
                        <a:pt x="3638" y="2334"/>
                      </a:lnTo>
                      <a:lnTo>
                        <a:pt x="3642" y="2328"/>
                      </a:lnTo>
                      <a:lnTo>
                        <a:pt x="3654" y="2318"/>
                      </a:lnTo>
                      <a:lnTo>
                        <a:pt x="3666" y="2310"/>
                      </a:lnTo>
                      <a:lnTo>
                        <a:pt x="3680" y="2306"/>
                      </a:lnTo>
                      <a:lnTo>
                        <a:pt x="3680" y="2306"/>
                      </a:lnTo>
                      <a:lnTo>
                        <a:pt x="3690" y="2304"/>
                      </a:lnTo>
                      <a:lnTo>
                        <a:pt x="3696" y="2300"/>
                      </a:lnTo>
                      <a:lnTo>
                        <a:pt x="3698" y="2294"/>
                      </a:lnTo>
                      <a:lnTo>
                        <a:pt x="3698" y="2292"/>
                      </a:lnTo>
                      <a:lnTo>
                        <a:pt x="3696" y="2290"/>
                      </a:lnTo>
                      <a:lnTo>
                        <a:pt x="3696" y="2290"/>
                      </a:lnTo>
                      <a:lnTo>
                        <a:pt x="3694" y="2290"/>
                      </a:lnTo>
                      <a:lnTo>
                        <a:pt x="3690" y="2290"/>
                      </a:lnTo>
                      <a:lnTo>
                        <a:pt x="3686" y="2294"/>
                      </a:lnTo>
                      <a:lnTo>
                        <a:pt x="3680" y="2296"/>
                      </a:lnTo>
                      <a:lnTo>
                        <a:pt x="3676" y="2298"/>
                      </a:lnTo>
                      <a:lnTo>
                        <a:pt x="3674" y="2296"/>
                      </a:lnTo>
                      <a:lnTo>
                        <a:pt x="3674" y="2296"/>
                      </a:lnTo>
                      <a:lnTo>
                        <a:pt x="3672" y="2294"/>
                      </a:lnTo>
                      <a:lnTo>
                        <a:pt x="3674" y="2292"/>
                      </a:lnTo>
                      <a:lnTo>
                        <a:pt x="3680" y="2290"/>
                      </a:lnTo>
                      <a:lnTo>
                        <a:pt x="3682" y="2288"/>
                      </a:lnTo>
                      <a:lnTo>
                        <a:pt x="3684" y="2286"/>
                      </a:lnTo>
                      <a:lnTo>
                        <a:pt x="3684" y="2286"/>
                      </a:lnTo>
                      <a:lnTo>
                        <a:pt x="3686" y="2282"/>
                      </a:lnTo>
                      <a:lnTo>
                        <a:pt x="3684" y="2278"/>
                      </a:lnTo>
                      <a:lnTo>
                        <a:pt x="3678" y="2272"/>
                      </a:lnTo>
                      <a:lnTo>
                        <a:pt x="3676" y="2268"/>
                      </a:lnTo>
                      <a:lnTo>
                        <a:pt x="3682" y="2268"/>
                      </a:lnTo>
                      <a:lnTo>
                        <a:pt x="3682" y="2268"/>
                      </a:lnTo>
                      <a:lnTo>
                        <a:pt x="3692" y="2272"/>
                      </a:lnTo>
                      <a:lnTo>
                        <a:pt x="3696" y="2274"/>
                      </a:lnTo>
                      <a:lnTo>
                        <a:pt x="3698" y="2276"/>
                      </a:lnTo>
                      <a:lnTo>
                        <a:pt x="3700" y="2274"/>
                      </a:lnTo>
                      <a:lnTo>
                        <a:pt x="3706" y="2270"/>
                      </a:lnTo>
                      <a:lnTo>
                        <a:pt x="3706" y="2270"/>
                      </a:lnTo>
                      <a:lnTo>
                        <a:pt x="3710" y="2264"/>
                      </a:lnTo>
                      <a:lnTo>
                        <a:pt x="3714" y="2262"/>
                      </a:lnTo>
                      <a:lnTo>
                        <a:pt x="3716" y="2260"/>
                      </a:lnTo>
                      <a:lnTo>
                        <a:pt x="3718" y="2254"/>
                      </a:lnTo>
                      <a:lnTo>
                        <a:pt x="3718" y="2254"/>
                      </a:lnTo>
                      <a:lnTo>
                        <a:pt x="3720" y="2246"/>
                      </a:lnTo>
                      <a:lnTo>
                        <a:pt x="3718" y="2242"/>
                      </a:lnTo>
                      <a:lnTo>
                        <a:pt x="3714" y="2240"/>
                      </a:lnTo>
                      <a:lnTo>
                        <a:pt x="3710" y="2244"/>
                      </a:lnTo>
                      <a:lnTo>
                        <a:pt x="3710" y="2244"/>
                      </a:lnTo>
                      <a:lnTo>
                        <a:pt x="3708" y="2244"/>
                      </a:lnTo>
                      <a:lnTo>
                        <a:pt x="3708" y="2242"/>
                      </a:lnTo>
                      <a:lnTo>
                        <a:pt x="3704" y="2240"/>
                      </a:lnTo>
                      <a:lnTo>
                        <a:pt x="3694" y="2240"/>
                      </a:lnTo>
                      <a:lnTo>
                        <a:pt x="3694" y="2240"/>
                      </a:lnTo>
                      <a:lnTo>
                        <a:pt x="3684" y="2242"/>
                      </a:lnTo>
                      <a:lnTo>
                        <a:pt x="3678" y="2240"/>
                      </a:lnTo>
                      <a:lnTo>
                        <a:pt x="3678" y="2236"/>
                      </a:lnTo>
                      <a:lnTo>
                        <a:pt x="3678" y="2230"/>
                      </a:lnTo>
                      <a:lnTo>
                        <a:pt x="3678" y="2230"/>
                      </a:lnTo>
                      <a:lnTo>
                        <a:pt x="3678" y="2228"/>
                      </a:lnTo>
                      <a:lnTo>
                        <a:pt x="3678" y="2228"/>
                      </a:lnTo>
                      <a:lnTo>
                        <a:pt x="3680" y="2232"/>
                      </a:lnTo>
                      <a:lnTo>
                        <a:pt x="3684" y="2236"/>
                      </a:lnTo>
                      <a:lnTo>
                        <a:pt x="3686" y="2236"/>
                      </a:lnTo>
                      <a:lnTo>
                        <a:pt x="3690" y="2236"/>
                      </a:lnTo>
                      <a:lnTo>
                        <a:pt x="3696" y="2234"/>
                      </a:lnTo>
                      <a:lnTo>
                        <a:pt x="3696" y="2234"/>
                      </a:lnTo>
                      <a:lnTo>
                        <a:pt x="3704" y="2230"/>
                      </a:lnTo>
                      <a:lnTo>
                        <a:pt x="3708" y="2230"/>
                      </a:lnTo>
                      <a:lnTo>
                        <a:pt x="3714" y="2232"/>
                      </a:lnTo>
                      <a:lnTo>
                        <a:pt x="3718" y="2236"/>
                      </a:lnTo>
                      <a:lnTo>
                        <a:pt x="3724" y="2244"/>
                      </a:lnTo>
                      <a:lnTo>
                        <a:pt x="3726" y="2248"/>
                      </a:lnTo>
                      <a:lnTo>
                        <a:pt x="3728" y="2248"/>
                      </a:lnTo>
                      <a:lnTo>
                        <a:pt x="3728" y="2248"/>
                      </a:lnTo>
                      <a:lnTo>
                        <a:pt x="3728" y="2246"/>
                      </a:lnTo>
                      <a:lnTo>
                        <a:pt x="3728" y="2244"/>
                      </a:lnTo>
                      <a:lnTo>
                        <a:pt x="3724" y="2236"/>
                      </a:lnTo>
                      <a:lnTo>
                        <a:pt x="3718" y="2222"/>
                      </a:lnTo>
                      <a:lnTo>
                        <a:pt x="3712" y="2198"/>
                      </a:lnTo>
                      <a:lnTo>
                        <a:pt x="3712" y="2198"/>
                      </a:lnTo>
                      <a:lnTo>
                        <a:pt x="3708" y="2188"/>
                      </a:lnTo>
                      <a:lnTo>
                        <a:pt x="3706" y="2186"/>
                      </a:lnTo>
                      <a:lnTo>
                        <a:pt x="3704" y="2186"/>
                      </a:lnTo>
                      <a:lnTo>
                        <a:pt x="3700" y="2188"/>
                      </a:lnTo>
                      <a:lnTo>
                        <a:pt x="3694" y="2190"/>
                      </a:lnTo>
                      <a:lnTo>
                        <a:pt x="3694" y="2190"/>
                      </a:lnTo>
                      <a:lnTo>
                        <a:pt x="3692" y="2190"/>
                      </a:lnTo>
                      <a:lnTo>
                        <a:pt x="3692" y="2190"/>
                      </a:lnTo>
                      <a:lnTo>
                        <a:pt x="3696" y="2186"/>
                      </a:lnTo>
                      <a:lnTo>
                        <a:pt x="3698" y="2180"/>
                      </a:lnTo>
                      <a:lnTo>
                        <a:pt x="3698" y="2176"/>
                      </a:lnTo>
                      <a:lnTo>
                        <a:pt x="3694" y="2174"/>
                      </a:lnTo>
                      <a:lnTo>
                        <a:pt x="3694" y="2174"/>
                      </a:lnTo>
                      <a:lnTo>
                        <a:pt x="3690" y="2170"/>
                      </a:lnTo>
                      <a:lnTo>
                        <a:pt x="3692" y="2170"/>
                      </a:lnTo>
                      <a:lnTo>
                        <a:pt x="3696" y="2168"/>
                      </a:lnTo>
                      <a:lnTo>
                        <a:pt x="3698" y="2166"/>
                      </a:lnTo>
                      <a:lnTo>
                        <a:pt x="3698" y="2162"/>
                      </a:lnTo>
                      <a:lnTo>
                        <a:pt x="3698" y="2156"/>
                      </a:lnTo>
                      <a:lnTo>
                        <a:pt x="3698" y="2156"/>
                      </a:lnTo>
                      <a:lnTo>
                        <a:pt x="3696" y="2144"/>
                      </a:lnTo>
                      <a:lnTo>
                        <a:pt x="3696" y="2140"/>
                      </a:lnTo>
                      <a:lnTo>
                        <a:pt x="3696" y="2136"/>
                      </a:lnTo>
                      <a:lnTo>
                        <a:pt x="3690" y="2130"/>
                      </a:lnTo>
                      <a:lnTo>
                        <a:pt x="3690" y="2130"/>
                      </a:lnTo>
                      <a:lnTo>
                        <a:pt x="3678" y="2118"/>
                      </a:lnTo>
                      <a:lnTo>
                        <a:pt x="3678" y="2118"/>
                      </a:lnTo>
                      <a:lnTo>
                        <a:pt x="3678" y="2118"/>
                      </a:lnTo>
                      <a:lnTo>
                        <a:pt x="3686" y="2122"/>
                      </a:lnTo>
                      <a:lnTo>
                        <a:pt x="3686" y="2122"/>
                      </a:lnTo>
                      <a:lnTo>
                        <a:pt x="3694" y="2126"/>
                      </a:lnTo>
                      <a:lnTo>
                        <a:pt x="3696" y="2124"/>
                      </a:lnTo>
                      <a:lnTo>
                        <a:pt x="3696" y="2124"/>
                      </a:lnTo>
                      <a:lnTo>
                        <a:pt x="3692" y="2108"/>
                      </a:lnTo>
                      <a:lnTo>
                        <a:pt x="3692" y="2108"/>
                      </a:lnTo>
                      <a:lnTo>
                        <a:pt x="3688" y="2092"/>
                      </a:lnTo>
                      <a:lnTo>
                        <a:pt x="3690" y="2076"/>
                      </a:lnTo>
                      <a:lnTo>
                        <a:pt x="3690" y="2076"/>
                      </a:lnTo>
                      <a:lnTo>
                        <a:pt x="3692" y="2064"/>
                      </a:lnTo>
                      <a:lnTo>
                        <a:pt x="3696" y="2058"/>
                      </a:lnTo>
                      <a:lnTo>
                        <a:pt x="3702" y="2054"/>
                      </a:lnTo>
                      <a:lnTo>
                        <a:pt x="3702" y="2054"/>
                      </a:lnTo>
                      <a:lnTo>
                        <a:pt x="3704" y="2050"/>
                      </a:lnTo>
                      <a:lnTo>
                        <a:pt x="3704" y="2052"/>
                      </a:lnTo>
                      <a:lnTo>
                        <a:pt x="3700" y="2058"/>
                      </a:lnTo>
                      <a:lnTo>
                        <a:pt x="3698" y="2064"/>
                      </a:lnTo>
                      <a:lnTo>
                        <a:pt x="3698" y="2064"/>
                      </a:lnTo>
                      <a:lnTo>
                        <a:pt x="3694" y="2076"/>
                      </a:lnTo>
                      <a:lnTo>
                        <a:pt x="3694" y="2082"/>
                      </a:lnTo>
                      <a:lnTo>
                        <a:pt x="3696" y="2086"/>
                      </a:lnTo>
                      <a:lnTo>
                        <a:pt x="3696" y="2086"/>
                      </a:lnTo>
                      <a:lnTo>
                        <a:pt x="3696" y="2088"/>
                      </a:lnTo>
                      <a:lnTo>
                        <a:pt x="3696" y="2090"/>
                      </a:lnTo>
                      <a:lnTo>
                        <a:pt x="3694" y="2094"/>
                      </a:lnTo>
                      <a:lnTo>
                        <a:pt x="3696" y="2098"/>
                      </a:lnTo>
                      <a:lnTo>
                        <a:pt x="3696" y="2098"/>
                      </a:lnTo>
                      <a:lnTo>
                        <a:pt x="3698" y="2104"/>
                      </a:lnTo>
                      <a:lnTo>
                        <a:pt x="3696" y="2106"/>
                      </a:lnTo>
                      <a:lnTo>
                        <a:pt x="3696" y="2110"/>
                      </a:lnTo>
                      <a:lnTo>
                        <a:pt x="3700" y="2114"/>
                      </a:lnTo>
                      <a:lnTo>
                        <a:pt x="3700" y="2114"/>
                      </a:lnTo>
                      <a:lnTo>
                        <a:pt x="3706" y="2116"/>
                      </a:lnTo>
                      <a:lnTo>
                        <a:pt x="3708" y="2116"/>
                      </a:lnTo>
                      <a:lnTo>
                        <a:pt x="3710" y="2116"/>
                      </a:lnTo>
                      <a:lnTo>
                        <a:pt x="3712" y="2120"/>
                      </a:lnTo>
                      <a:lnTo>
                        <a:pt x="3712" y="2120"/>
                      </a:lnTo>
                      <a:lnTo>
                        <a:pt x="3712" y="2126"/>
                      </a:lnTo>
                      <a:lnTo>
                        <a:pt x="3712" y="2130"/>
                      </a:lnTo>
                      <a:lnTo>
                        <a:pt x="3712" y="2134"/>
                      </a:lnTo>
                      <a:lnTo>
                        <a:pt x="3716" y="2136"/>
                      </a:lnTo>
                      <a:lnTo>
                        <a:pt x="3716" y="2136"/>
                      </a:lnTo>
                      <a:lnTo>
                        <a:pt x="3718" y="2138"/>
                      </a:lnTo>
                      <a:lnTo>
                        <a:pt x="3716" y="2142"/>
                      </a:lnTo>
                      <a:lnTo>
                        <a:pt x="3710" y="2154"/>
                      </a:lnTo>
                      <a:lnTo>
                        <a:pt x="3706" y="2166"/>
                      </a:lnTo>
                      <a:lnTo>
                        <a:pt x="3706" y="2172"/>
                      </a:lnTo>
                      <a:lnTo>
                        <a:pt x="3710" y="2176"/>
                      </a:lnTo>
                      <a:lnTo>
                        <a:pt x="3710" y="2176"/>
                      </a:lnTo>
                      <a:lnTo>
                        <a:pt x="3712" y="2176"/>
                      </a:lnTo>
                      <a:lnTo>
                        <a:pt x="3714" y="2172"/>
                      </a:lnTo>
                      <a:lnTo>
                        <a:pt x="3720" y="2158"/>
                      </a:lnTo>
                      <a:lnTo>
                        <a:pt x="3728" y="2138"/>
                      </a:lnTo>
                      <a:lnTo>
                        <a:pt x="3738" y="2122"/>
                      </a:lnTo>
                      <a:lnTo>
                        <a:pt x="3738" y="2122"/>
                      </a:lnTo>
                      <a:lnTo>
                        <a:pt x="3744" y="2114"/>
                      </a:lnTo>
                      <a:lnTo>
                        <a:pt x="3746" y="2108"/>
                      </a:lnTo>
                      <a:lnTo>
                        <a:pt x="3748" y="2102"/>
                      </a:lnTo>
                      <a:lnTo>
                        <a:pt x="3748" y="2096"/>
                      </a:lnTo>
                      <a:lnTo>
                        <a:pt x="3748" y="2092"/>
                      </a:lnTo>
                      <a:lnTo>
                        <a:pt x="3746" y="2088"/>
                      </a:lnTo>
                      <a:lnTo>
                        <a:pt x="3744" y="2086"/>
                      </a:lnTo>
                      <a:lnTo>
                        <a:pt x="3740" y="2086"/>
                      </a:lnTo>
                      <a:lnTo>
                        <a:pt x="3740" y="2086"/>
                      </a:lnTo>
                      <a:lnTo>
                        <a:pt x="3738" y="2084"/>
                      </a:lnTo>
                      <a:lnTo>
                        <a:pt x="3736" y="2082"/>
                      </a:lnTo>
                      <a:lnTo>
                        <a:pt x="3732" y="2074"/>
                      </a:lnTo>
                      <a:lnTo>
                        <a:pt x="3726" y="2054"/>
                      </a:lnTo>
                      <a:lnTo>
                        <a:pt x="3726" y="2054"/>
                      </a:lnTo>
                      <a:lnTo>
                        <a:pt x="3724" y="2044"/>
                      </a:lnTo>
                      <a:lnTo>
                        <a:pt x="3726" y="2036"/>
                      </a:lnTo>
                      <a:lnTo>
                        <a:pt x="3730" y="2030"/>
                      </a:lnTo>
                      <a:lnTo>
                        <a:pt x="3738" y="2024"/>
                      </a:lnTo>
                      <a:lnTo>
                        <a:pt x="3738" y="2024"/>
                      </a:lnTo>
                      <a:lnTo>
                        <a:pt x="3742" y="2024"/>
                      </a:lnTo>
                      <a:lnTo>
                        <a:pt x="3736" y="2030"/>
                      </a:lnTo>
                      <a:lnTo>
                        <a:pt x="3732" y="2034"/>
                      </a:lnTo>
                      <a:lnTo>
                        <a:pt x="3730" y="2040"/>
                      </a:lnTo>
                      <a:lnTo>
                        <a:pt x="3730" y="2046"/>
                      </a:lnTo>
                      <a:lnTo>
                        <a:pt x="3732" y="2054"/>
                      </a:lnTo>
                      <a:lnTo>
                        <a:pt x="3732" y="2054"/>
                      </a:lnTo>
                      <a:lnTo>
                        <a:pt x="3738" y="2060"/>
                      </a:lnTo>
                      <a:lnTo>
                        <a:pt x="3742" y="2062"/>
                      </a:lnTo>
                      <a:lnTo>
                        <a:pt x="3748" y="2064"/>
                      </a:lnTo>
                      <a:lnTo>
                        <a:pt x="3750" y="2066"/>
                      </a:lnTo>
                      <a:lnTo>
                        <a:pt x="3750" y="2072"/>
                      </a:lnTo>
                      <a:lnTo>
                        <a:pt x="3750" y="2072"/>
                      </a:lnTo>
                      <a:lnTo>
                        <a:pt x="3750" y="2078"/>
                      </a:lnTo>
                      <a:lnTo>
                        <a:pt x="3752" y="2078"/>
                      </a:lnTo>
                      <a:lnTo>
                        <a:pt x="3754" y="2078"/>
                      </a:lnTo>
                      <a:lnTo>
                        <a:pt x="3758" y="2074"/>
                      </a:lnTo>
                      <a:lnTo>
                        <a:pt x="3766" y="2062"/>
                      </a:lnTo>
                      <a:lnTo>
                        <a:pt x="3774" y="2048"/>
                      </a:lnTo>
                      <a:lnTo>
                        <a:pt x="3774" y="2048"/>
                      </a:lnTo>
                      <a:lnTo>
                        <a:pt x="3784" y="2030"/>
                      </a:lnTo>
                      <a:lnTo>
                        <a:pt x="3790" y="2014"/>
                      </a:lnTo>
                      <a:lnTo>
                        <a:pt x="3790" y="2008"/>
                      </a:lnTo>
                      <a:lnTo>
                        <a:pt x="3790" y="2002"/>
                      </a:lnTo>
                      <a:lnTo>
                        <a:pt x="3790" y="2000"/>
                      </a:lnTo>
                      <a:lnTo>
                        <a:pt x="3786" y="1998"/>
                      </a:lnTo>
                      <a:lnTo>
                        <a:pt x="3786" y="1998"/>
                      </a:lnTo>
                      <a:lnTo>
                        <a:pt x="3778" y="1996"/>
                      </a:lnTo>
                      <a:lnTo>
                        <a:pt x="3776" y="1996"/>
                      </a:lnTo>
                      <a:lnTo>
                        <a:pt x="3776" y="1994"/>
                      </a:lnTo>
                      <a:lnTo>
                        <a:pt x="3778" y="1988"/>
                      </a:lnTo>
                      <a:lnTo>
                        <a:pt x="3784" y="1980"/>
                      </a:lnTo>
                      <a:lnTo>
                        <a:pt x="3784" y="1980"/>
                      </a:lnTo>
                      <a:lnTo>
                        <a:pt x="3796" y="1972"/>
                      </a:lnTo>
                      <a:lnTo>
                        <a:pt x="3808" y="1962"/>
                      </a:lnTo>
                      <a:lnTo>
                        <a:pt x="3824" y="1956"/>
                      </a:lnTo>
                      <a:lnTo>
                        <a:pt x="3838" y="1950"/>
                      </a:lnTo>
                      <a:lnTo>
                        <a:pt x="3838" y="1950"/>
                      </a:lnTo>
                      <a:lnTo>
                        <a:pt x="3854" y="1948"/>
                      </a:lnTo>
                      <a:lnTo>
                        <a:pt x="3870" y="1946"/>
                      </a:lnTo>
                      <a:lnTo>
                        <a:pt x="3886" y="1944"/>
                      </a:lnTo>
                      <a:lnTo>
                        <a:pt x="3890" y="1944"/>
                      </a:lnTo>
                      <a:lnTo>
                        <a:pt x="3892" y="1940"/>
                      </a:lnTo>
                      <a:lnTo>
                        <a:pt x="3892" y="1940"/>
                      </a:lnTo>
                      <a:lnTo>
                        <a:pt x="3894" y="1926"/>
                      </a:lnTo>
                      <a:lnTo>
                        <a:pt x="3896" y="1924"/>
                      </a:lnTo>
                      <a:lnTo>
                        <a:pt x="3898" y="1928"/>
                      </a:lnTo>
                      <a:lnTo>
                        <a:pt x="3898" y="1928"/>
                      </a:lnTo>
                      <a:lnTo>
                        <a:pt x="3900" y="1936"/>
                      </a:lnTo>
                      <a:lnTo>
                        <a:pt x="3904" y="1940"/>
                      </a:lnTo>
                      <a:lnTo>
                        <a:pt x="3906" y="1940"/>
                      </a:lnTo>
                      <a:lnTo>
                        <a:pt x="3908" y="1940"/>
                      </a:lnTo>
                      <a:lnTo>
                        <a:pt x="3914" y="1932"/>
                      </a:lnTo>
                      <a:lnTo>
                        <a:pt x="3914" y="1932"/>
                      </a:lnTo>
                      <a:lnTo>
                        <a:pt x="3920" y="1928"/>
                      </a:lnTo>
                      <a:lnTo>
                        <a:pt x="3922" y="1926"/>
                      </a:lnTo>
                      <a:lnTo>
                        <a:pt x="3924" y="1928"/>
                      </a:lnTo>
                      <a:lnTo>
                        <a:pt x="3924" y="1930"/>
                      </a:lnTo>
                      <a:lnTo>
                        <a:pt x="3924" y="1936"/>
                      </a:lnTo>
                      <a:lnTo>
                        <a:pt x="3926" y="1936"/>
                      </a:lnTo>
                      <a:lnTo>
                        <a:pt x="3928" y="1934"/>
                      </a:lnTo>
                      <a:lnTo>
                        <a:pt x="3928" y="1934"/>
                      </a:lnTo>
                      <a:lnTo>
                        <a:pt x="3932" y="1932"/>
                      </a:lnTo>
                      <a:lnTo>
                        <a:pt x="3936" y="1930"/>
                      </a:lnTo>
                      <a:lnTo>
                        <a:pt x="3946" y="1930"/>
                      </a:lnTo>
                      <a:lnTo>
                        <a:pt x="3952" y="1928"/>
                      </a:lnTo>
                      <a:lnTo>
                        <a:pt x="3952" y="1924"/>
                      </a:lnTo>
                      <a:lnTo>
                        <a:pt x="3952" y="1920"/>
                      </a:lnTo>
                      <a:lnTo>
                        <a:pt x="3952" y="1920"/>
                      </a:lnTo>
                      <a:lnTo>
                        <a:pt x="3948" y="1906"/>
                      </a:lnTo>
                      <a:lnTo>
                        <a:pt x="3946" y="1904"/>
                      </a:lnTo>
                      <a:lnTo>
                        <a:pt x="3942" y="1904"/>
                      </a:lnTo>
                      <a:lnTo>
                        <a:pt x="3942" y="1904"/>
                      </a:lnTo>
                      <a:lnTo>
                        <a:pt x="3940" y="1904"/>
                      </a:lnTo>
                      <a:lnTo>
                        <a:pt x="3942" y="1906"/>
                      </a:lnTo>
                      <a:lnTo>
                        <a:pt x="3946" y="1908"/>
                      </a:lnTo>
                      <a:lnTo>
                        <a:pt x="3948" y="1914"/>
                      </a:lnTo>
                      <a:lnTo>
                        <a:pt x="3948" y="1914"/>
                      </a:lnTo>
                      <a:lnTo>
                        <a:pt x="3944" y="1920"/>
                      </a:lnTo>
                      <a:lnTo>
                        <a:pt x="3940" y="1924"/>
                      </a:lnTo>
                      <a:lnTo>
                        <a:pt x="3936" y="1926"/>
                      </a:lnTo>
                      <a:lnTo>
                        <a:pt x="3932" y="1926"/>
                      </a:lnTo>
                      <a:lnTo>
                        <a:pt x="3930" y="1922"/>
                      </a:lnTo>
                      <a:lnTo>
                        <a:pt x="3928" y="1918"/>
                      </a:lnTo>
                      <a:lnTo>
                        <a:pt x="3928" y="1918"/>
                      </a:lnTo>
                      <a:lnTo>
                        <a:pt x="3924" y="1908"/>
                      </a:lnTo>
                      <a:lnTo>
                        <a:pt x="3924" y="1902"/>
                      </a:lnTo>
                      <a:lnTo>
                        <a:pt x="3920" y="1896"/>
                      </a:lnTo>
                      <a:lnTo>
                        <a:pt x="3912" y="1894"/>
                      </a:lnTo>
                      <a:lnTo>
                        <a:pt x="3912" y="1894"/>
                      </a:lnTo>
                      <a:lnTo>
                        <a:pt x="3910" y="1894"/>
                      </a:lnTo>
                      <a:lnTo>
                        <a:pt x="3910" y="1892"/>
                      </a:lnTo>
                      <a:lnTo>
                        <a:pt x="3918" y="1884"/>
                      </a:lnTo>
                      <a:lnTo>
                        <a:pt x="3926" y="1876"/>
                      </a:lnTo>
                      <a:lnTo>
                        <a:pt x="3926" y="1874"/>
                      </a:lnTo>
                      <a:lnTo>
                        <a:pt x="3924" y="1872"/>
                      </a:lnTo>
                      <a:lnTo>
                        <a:pt x="3924" y="1872"/>
                      </a:lnTo>
                      <a:lnTo>
                        <a:pt x="3922" y="1868"/>
                      </a:lnTo>
                      <a:lnTo>
                        <a:pt x="3920" y="1864"/>
                      </a:lnTo>
                      <a:lnTo>
                        <a:pt x="3922" y="1850"/>
                      </a:lnTo>
                      <a:lnTo>
                        <a:pt x="3928" y="1836"/>
                      </a:lnTo>
                      <a:lnTo>
                        <a:pt x="3936" y="1826"/>
                      </a:lnTo>
                      <a:lnTo>
                        <a:pt x="3936" y="1826"/>
                      </a:lnTo>
                      <a:lnTo>
                        <a:pt x="3940" y="1820"/>
                      </a:lnTo>
                      <a:lnTo>
                        <a:pt x="3940" y="1816"/>
                      </a:lnTo>
                      <a:lnTo>
                        <a:pt x="3940" y="1814"/>
                      </a:lnTo>
                      <a:lnTo>
                        <a:pt x="3942" y="1810"/>
                      </a:lnTo>
                      <a:lnTo>
                        <a:pt x="3942" y="1810"/>
                      </a:lnTo>
                      <a:lnTo>
                        <a:pt x="3944" y="1808"/>
                      </a:lnTo>
                      <a:lnTo>
                        <a:pt x="3946" y="1808"/>
                      </a:lnTo>
                      <a:lnTo>
                        <a:pt x="3948" y="1812"/>
                      </a:lnTo>
                      <a:lnTo>
                        <a:pt x="3952" y="1814"/>
                      </a:lnTo>
                      <a:lnTo>
                        <a:pt x="3954" y="1814"/>
                      </a:lnTo>
                      <a:lnTo>
                        <a:pt x="3958" y="1812"/>
                      </a:lnTo>
                      <a:lnTo>
                        <a:pt x="3958" y="1812"/>
                      </a:lnTo>
                      <a:lnTo>
                        <a:pt x="3966" y="1806"/>
                      </a:lnTo>
                      <a:lnTo>
                        <a:pt x="3970" y="1802"/>
                      </a:lnTo>
                      <a:lnTo>
                        <a:pt x="3974" y="1800"/>
                      </a:lnTo>
                      <a:lnTo>
                        <a:pt x="3976" y="1800"/>
                      </a:lnTo>
                      <a:lnTo>
                        <a:pt x="3976" y="1800"/>
                      </a:lnTo>
                      <a:lnTo>
                        <a:pt x="3982" y="1798"/>
                      </a:lnTo>
                      <a:lnTo>
                        <a:pt x="3984" y="1796"/>
                      </a:lnTo>
                      <a:lnTo>
                        <a:pt x="3988" y="1786"/>
                      </a:lnTo>
                      <a:lnTo>
                        <a:pt x="3992" y="1778"/>
                      </a:lnTo>
                      <a:lnTo>
                        <a:pt x="3996" y="1776"/>
                      </a:lnTo>
                      <a:lnTo>
                        <a:pt x="4000" y="1778"/>
                      </a:lnTo>
                      <a:lnTo>
                        <a:pt x="4000" y="1778"/>
                      </a:lnTo>
                      <a:lnTo>
                        <a:pt x="4006" y="1782"/>
                      </a:lnTo>
                      <a:lnTo>
                        <a:pt x="4008" y="1780"/>
                      </a:lnTo>
                      <a:lnTo>
                        <a:pt x="4010" y="1780"/>
                      </a:lnTo>
                      <a:lnTo>
                        <a:pt x="4012" y="1776"/>
                      </a:lnTo>
                      <a:lnTo>
                        <a:pt x="4016" y="1772"/>
                      </a:lnTo>
                      <a:lnTo>
                        <a:pt x="4016" y="1772"/>
                      </a:lnTo>
                      <a:lnTo>
                        <a:pt x="4022" y="1772"/>
                      </a:lnTo>
                      <a:lnTo>
                        <a:pt x="4024" y="1774"/>
                      </a:lnTo>
                      <a:lnTo>
                        <a:pt x="4028" y="1776"/>
                      </a:lnTo>
                      <a:lnTo>
                        <a:pt x="4036" y="1772"/>
                      </a:lnTo>
                      <a:lnTo>
                        <a:pt x="4036" y="1772"/>
                      </a:lnTo>
                      <a:lnTo>
                        <a:pt x="4044" y="1766"/>
                      </a:lnTo>
                      <a:lnTo>
                        <a:pt x="4052" y="1764"/>
                      </a:lnTo>
                      <a:lnTo>
                        <a:pt x="4060" y="1762"/>
                      </a:lnTo>
                      <a:lnTo>
                        <a:pt x="4066" y="1756"/>
                      </a:lnTo>
                      <a:lnTo>
                        <a:pt x="4066" y="1756"/>
                      </a:lnTo>
                      <a:lnTo>
                        <a:pt x="4070" y="1752"/>
                      </a:lnTo>
                      <a:lnTo>
                        <a:pt x="4070" y="1748"/>
                      </a:lnTo>
                      <a:lnTo>
                        <a:pt x="4068" y="1746"/>
                      </a:lnTo>
                      <a:lnTo>
                        <a:pt x="4066" y="1742"/>
                      </a:lnTo>
                      <a:lnTo>
                        <a:pt x="4066" y="1742"/>
                      </a:lnTo>
                      <a:lnTo>
                        <a:pt x="4064" y="1736"/>
                      </a:lnTo>
                      <a:lnTo>
                        <a:pt x="4062" y="1734"/>
                      </a:lnTo>
                      <a:lnTo>
                        <a:pt x="4054" y="1730"/>
                      </a:lnTo>
                      <a:lnTo>
                        <a:pt x="4054" y="1730"/>
                      </a:lnTo>
                      <a:lnTo>
                        <a:pt x="4052" y="1726"/>
                      </a:lnTo>
                      <a:lnTo>
                        <a:pt x="4050" y="1718"/>
                      </a:lnTo>
                      <a:lnTo>
                        <a:pt x="4050" y="1704"/>
                      </a:lnTo>
                      <a:lnTo>
                        <a:pt x="4050" y="1704"/>
                      </a:lnTo>
                      <a:lnTo>
                        <a:pt x="4052" y="1706"/>
                      </a:lnTo>
                      <a:lnTo>
                        <a:pt x="4054" y="1708"/>
                      </a:lnTo>
                      <a:lnTo>
                        <a:pt x="4054" y="1716"/>
                      </a:lnTo>
                      <a:lnTo>
                        <a:pt x="4054" y="1716"/>
                      </a:lnTo>
                      <a:lnTo>
                        <a:pt x="4054" y="1720"/>
                      </a:lnTo>
                      <a:lnTo>
                        <a:pt x="4056" y="1724"/>
                      </a:lnTo>
                      <a:lnTo>
                        <a:pt x="4060" y="1728"/>
                      </a:lnTo>
                      <a:lnTo>
                        <a:pt x="4066" y="1730"/>
                      </a:lnTo>
                      <a:lnTo>
                        <a:pt x="4066" y="1730"/>
                      </a:lnTo>
                      <a:lnTo>
                        <a:pt x="4078" y="1734"/>
                      </a:lnTo>
                      <a:lnTo>
                        <a:pt x="4088" y="1734"/>
                      </a:lnTo>
                      <a:lnTo>
                        <a:pt x="4096" y="1734"/>
                      </a:lnTo>
                      <a:lnTo>
                        <a:pt x="4106" y="1732"/>
                      </a:lnTo>
                      <a:lnTo>
                        <a:pt x="4122" y="1724"/>
                      </a:lnTo>
                      <a:lnTo>
                        <a:pt x="4144" y="1714"/>
                      </a:lnTo>
                      <a:lnTo>
                        <a:pt x="4144" y="1714"/>
                      </a:lnTo>
                      <a:lnTo>
                        <a:pt x="4152" y="1708"/>
                      </a:lnTo>
                      <a:lnTo>
                        <a:pt x="4156" y="1708"/>
                      </a:lnTo>
                      <a:lnTo>
                        <a:pt x="4156" y="1708"/>
                      </a:lnTo>
                      <a:lnTo>
                        <a:pt x="4158" y="1712"/>
                      </a:lnTo>
                      <a:lnTo>
                        <a:pt x="4160" y="1714"/>
                      </a:lnTo>
                      <a:lnTo>
                        <a:pt x="4164" y="1718"/>
                      </a:lnTo>
                      <a:lnTo>
                        <a:pt x="4172" y="1718"/>
                      </a:lnTo>
                      <a:lnTo>
                        <a:pt x="4188" y="1716"/>
                      </a:lnTo>
                      <a:lnTo>
                        <a:pt x="4188" y="1716"/>
                      </a:lnTo>
                      <a:lnTo>
                        <a:pt x="4202" y="1716"/>
                      </a:lnTo>
                      <a:lnTo>
                        <a:pt x="4194" y="1720"/>
                      </a:lnTo>
                      <a:lnTo>
                        <a:pt x="4172" y="1728"/>
                      </a:lnTo>
                      <a:lnTo>
                        <a:pt x="4148" y="1740"/>
                      </a:lnTo>
                      <a:lnTo>
                        <a:pt x="4148" y="1740"/>
                      </a:lnTo>
                      <a:lnTo>
                        <a:pt x="4136" y="1746"/>
                      </a:lnTo>
                      <a:lnTo>
                        <a:pt x="4126" y="1754"/>
                      </a:lnTo>
                      <a:lnTo>
                        <a:pt x="4118" y="1762"/>
                      </a:lnTo>
                      <a:lnTo>
                        <a:pt x="4110" y="1770"/>
                      </a:lnTo>
                      <a:lnTo>
                        <a:pt x="4106" y="1780"/>
                      </a:lnTo>
                      <a:lnTo>
                        <a:pt x="4104" y="1790"/>
                      </a:lnTo>
                      <a:lnTo>
                        <a:pt x="4106" y="1802"/>
                      </a:lnTo>
                      <a:lnTo>
                        <a:pt x="4110" y="1812"/>
                      </a:lnTo>
                      <a:lnTo>
                        <a:pt x="4110" y="1812"/>
                      </a:lnTo>
                      <a:lnTo>
                        <a:pt x="4116" y="1822"/>
                      </a:lnTo>
                      <a:lnTo>
                        <a:pt x="4124" y="1826"/>
                      </a:lnTo>
                      <a:lnTo>
                        <a:pt x="4130" y="1828"/>
                      </a:lnTo>
                      <a:lnTo>
                        <a:pt x="4138" y="1824"/>
                      </a:lnTo>
                      <a:lnTo>
                        <a:pt x="4146" y="1818"/>
                      </a:lnTo>
                      <a:lnTo>
                        <a:pt x="4154" y="1810"/>
                      </a:lnTo>
                      <a:lnTo>
                        <a:pt x="4174" y="1786"/>
                      </a:lnTo>
                      <a:lnTo>
                        <a:pt x="4174" y="1786"/>
                      </a:lnTo>
                      <a:lnTo>
                        <a:pt x="4182" y="1776"/>
                      </a:lnTo>
                      <a:lnTo>
                        <a:pt x="4190" y="1770"/>
                      </a:lnTo>
                      <a:lnTo>
                        <a:pt x="4196" y="1768"/>
                      </a:lnTo>
                      <a:lnTo>
                        <a:pt x="4202" y="1768"/>
                      </a:lnTo>
                      <a:lnTo>
                        <a:pt x="4208" y="1768"/>
                      </a:lnTo>
                      <a:lnTo>
                        <a:pt x="4216" y="1766"/>
                      </a:lnTo>
                      <a:lnTo>
                        <a:pt x="4224" y="1764"/>
                      </a:lnTo>
                      <a:lnTo>
                        <a:pt x="4238" y="1756"/>
                      </a:lnTo>
                      <a:lnTo>
                        <a:pt x="4238" y="1756"/>
                      </a:lnTo>
                      <a:lnTo>
                        <a:pt x="4252" y="1748"/>
                      </a:lnTo>
                      <a:lnTo>
                        <a:pt x="4266" y="1742"/>
                      </a:lnTo>
                      <a:lnTo>
                        <a:pt x="4290" y="1734"/>
                      </a:lnTo>
                      <a:lnTo>
                        <a:pt x="4300" y="1730"/>
                      </a:lnTo>
                      <a:lnTo>
                        <a:pt x="4306" y="1728"/>
                      </a:lnTo>
                      <a:lnTo>
                        <a:pt x="4308" y="1724"/>
                      </a:lnTo>
                      <a:lnTo>
                        <a:pt x="4304" y="1720"/>
                      </a:lnTo>
                      <a:lnTo>
                        <a:pt x="4304" y="1720"/>
                      </a:lnTo>
                      <a:lnTo>
                        <a:pt x="4284" y="1700"/>
                      </a:lnTo>
                      <a:lnTo>
                        <a:pt x="4280" y="1698"/>
                      </a:lnTo>
                      <a:lnTo>
                        <a:pt x="4276" y="1696"/>
                      </a:lnTo>
                      <a:lnTo>
                        <a:pt x="4270" y="1696"/>
                      </a:lnTo>
                      <a:lnTo>
                        <a:pt x="4264" y="1698"/>
                      </a:lnTo>
                      <a:lnTo>
                        <a:pt x="4264" y="1698"/>
                      </a:lnTo>
                      <a:lnTo>
                        <a:pt x="4258" y="1700"/>
                      </a:lnTo>
                      <a:lnTo>
                        <a:pt x="4246" y="1700"/>
                      </a:lnTo>
                      <a:lnTo>
                        <a:pt x="4236" y="1700"/>
                      </a:lnTo>
                      <a:lnTo>
                        <a:pt x="4224" y="1696"/>
                      </a:lnTo>
                      <a:lnTo>
                        <a:pt x="4212" y="1694"/>
                      </a:lnTo>
                      <a:lnTo>
                        <a:pt x="4204" y="1690"/>
                      </a:lnTo>
                      <a:lnTo>
                        <a:pt x="4198" y="1684"/>
                      </a:lnTo>
                      <a:lnTo>
                        <a:pt x="4196" y="1682"/>
                      </a:lnTo>
                      <a:lnTo>
                        <a:pt x="4196" y="1680"/>
                      </a:lnTo>
                      <a:lnTo>
                        <a:pt x="4196" y="1680"/>
                      </a:lnTo>
                      <a:lnTo>
                        <a:pt x="4196" y="1676"/>
                      </a:lnTo>
                      <a:lnTo>
                        <a:pt x="4194" y="1674"/>
                      </a:lnTo>
                      <a:lnTo>
                        <a:pt x="4186" y="1672"/>
                      </a:lnTo>
                      <a:lnTo>
                        <a:pt x="4178" y="1668"/>
                      </a:lnTo>
                      <a:lnTo>
                        <a:pt x="4172" y="1664"/>
                      </a:lnTo>
                      <a:lnTo>
                        <a:pt x="4166" y="1654"/>
                      </a:lnTo>
                      <a:lnTo>
                        <a:pt x="4160" y="1640"/>
                      </a:lnTo>
                      <a:lnTo>
                        <a:pt x="4160" y="1640"/>
                      </a:lnTo>
                      <a:lnTo>
                        <a:pt x="4156" y="1624"/>
                      </a:lnTo>
                      <a:lnTo>
                        <a:pt x="4156" y="1610"/>
                      </a:lnTo>
                      <a:lnTo>
                        <a:pt x="4158" y="1598"/>
                      </a:lnTo>
                      <a:lnTo>
                        <a:pt x="4160" y="1588"/>
                      </a:lnTo>
                      <a:lnTo>
                        <a:pt x="4162" y="1580"/>
                      </a:lnTo>
                      <a:lnTo>
                        <a:pt x="4162" y="1576"/>
                      </a:lnTo>
                      <a:lnTo>
                        <a:pt x="4158" y="1574"/>
                      </a:lnTo>
                      <a:lnTo>
                        <a:pt x="4148" y="1576"/>
                      </a:lnTo>
                      <a:lnTo>
                        <a:pt x="4148" y="1576"/>
                      </a:lnTo>
                      <a:lnTo>
                        <a:pt x="4134" y="1578"/>
                      </a:lnTo>
                      <a:lnTo>
                        <a:pt x="4126" y="1580"/>
                      </a:lnTo>
                      <a:lnTo>
                        <a:pt x="4124" y="1578"/>
                      </a:lnTo>
                      <a:lnTo>
                        <a:pt x="4126" y="1574"/>
                      </a:lnTo>
                      <a:lnTo>
                        <a:pt x="4140" y="1564"/>
                      </a:lnTo>
                      <a:lnTo>
                        <a:pt x="4164" y="1550"/>
                      </a:lnTo>
                      <a:lnTo>
                        <a:pt x="4164" y="1550"/>
                      </a:lnTo>
                      <a:lnTo>
                        <a:pt x="4178" y="1538"/>
                      </a:lnTo>
                      <a:lnTo>
                        <a:pt x="4182" y="1532"/>
                      </a:lnTo>
                      <a:lnTo>
                        <a:pt x="4184" y="1528"/>
                      </a:lnTo>
                      <a:lnTo>
                        <a:pt x="4184" y="1522"/>
                      </a:lnTo>
                      <a:lnTo>
                        <a:pt x="4180" y="1516"/>
                      </a:lnTo>
                      <a:lnTo>
                        <a:pt x="4174" y="1508"/>
                      </a:lnTo>
                      <a:lnTo>
                        <a:pt x="4166" y="1502"/>
                      </a:lnTo>
                      <a:lnTo>
                        <a:pt x="4166" y="1502"/>
                      </a:lnTo>
                      <a:lnTo>
                        <a:pt x="4160" y="1498"/>
                      </a:lnTo>
                      <a:lnTo>
                        <a:pt x="4150" y="1496"/>
                      </a:lnTo>
                      <a:lnTo>
                        <a:pt x="4140" y="1496"/>
                      </a:lnTo>
                      <a:lnTo>
                        <a:pt x="4130" y="1496"/>
                      </a:lnTo>
                      <a:lnTo>
                        <a:pt x="4102" y="1500"/>
                      </a:lnTo>
                      <a:lnTo>
                        <a:pt x="4074" y="1508"/>
                      </a:lnTo>
                      <a:lnTo>
                        <a:pt x="4044" y="1518"/>
                      </a:lnTo>
                      <a:lnTo>
                        <a:pt x="4018" y="1532"/>
                      </a:lnTo>
                      <a:lnTo>
                        <a:pt x="3996" y="1546"/>
                      </a:lnTo>
                      <a:lnTo>
                        <a:pt x="3988" y="1554"/>
                      </a:lnTo>
                      <a:lnTo>
                        <a:pt x="3982" y="1560"/>
                      </a:lnTo>
                      <a:lnTo>
                        <a:pt x="3982" y="1560"/>
                      </a:lnTo>
                      <a:lnTo>
                        <a:pt x="3964" y="1584"/>
                      </a:lnTo>
                      <a:lnTo>
                        <a:pt x="3948" y="1602"/>
                      </a:lnTo>
                      <a:lnTo>
                        <a:pt x="3934" y="1616"/>
                      </a:lnTo>
                      <a:lnTo>
                        <a:pt x="3922" y="1626"/>
                      </a:lnTo>
                      <a:lnTo>
                        <a:pt x="3914" y="1634"/>
                      </a:lnTo>
                      <a:lnTo>
                        <a:pt x="3908" y="1636"/>
                      </a:lnTo>
                      <a:lnTo>
                        <a:pt x="3908" y="1636"/>
                      </a:lnTo>
                      <a:lnTo>
                        <a:pt x="3908" y="1634"/>
                      </a:lnTo>
                      <a:lnTo>
                        <a:pt x="3914" y="1628"/>
                      </a:lnTo>
                      <a:lnTo>
                        <a:pt x="3914" y="1628"/>
                      </a:lnTo>
                      <a:lnTo>
                        <a:pt x="3924" y="1616"/>
                      </a:lnTo>
                      <a:lnTo>
                        <a:pt x="3936" y="1600"/>
                      </a:lnTo>
                      <a:lnTo>
                        <a:pt x="3964" y="1560"/>
                      </a:lnTo>
                      <a:lnTo>
                        <a:pt x="3978" y="1542"/>
                      </a:lnTo>
                      <a:lnTo>
                        <a:pt x="3994" y="1524"/>
                      </a:lnTo>
                      <a:lnTo>
                        <a:pt x="4010" y="1510"/>
                      </a:lnTo>
                      <a:lnTo>
                        <a:pt x="4020" y="1504"/>
                      </a:lnTo>
                      <a:lnTo>
                        <a:pt x="4030" y="1500"/>
                      </a:lnTo>
                      <a:lnTo>
                        <a:pt x="4030" y="1500"/>
                      </a:lnTo>
                      <a:lnTo>
                        <a:pt x="4040" y="1496"/>
                      </a:lnTo>
                      <a:lnTo>
                        <a:pt x="4050" y="1490"/>
                      </a:lnTo>
                      <a:lnTo>
                        <a:pt x="4056" y="1486"/>
                      </a:lnTo>
                      <a:lnTo>
                        <a:pt x="4060" y="1482"/>
                      </a:lnTo>
                      <a:lnTo>
                        <a:pt x="4066" y="1472"/>
                      </a:lnTo>
                      <a:lnTo>
                        <a:pt x="4068" y="1464"/>
                      </a:lnTo>
                      <a:lnTo>
                        <a:pt x="4072" y="1456"/>
                      </a:lnTo>
                      <a:lnTo>
                        <a:pt x="4076" y="1452"/>
                      </a:lnTo>
                      <a:lnTo>
                        <a:pt x="4082" y="1448"/>
                      </a:lnTo>
                      <a:lnTo>
                        <a:pt x="4090" y="1444"/>
                      </a:lnTo>
                      <a:lnTo>
                        <a:pt x="4102" y="1440"/>
                      </a:lnTo>
                      <a:lnTo>
                        <a:pt x="4136" y="1432"/>
                      </a:lnTo>
                      <a:lnTo>
                        <a:pt x="4136" y="1432"/>
                      </a:lnTo>
                      <a:lnTo>
                        <a:pt x="4160" y="1430"/>
                      </a:lnTo>
                      <a:lnTo>
                        <a:pt x="4182" y="1428"/>
                      </a:lnTo>
                      <a:lnTo>
                        <a:pt x="4202" y="1430"/>
                      </a:lnTo>
                      <a:lnTo>
                        <a:pt x="4220" y="1432"/>
                      </a:lnTo>
                      <a:lnTo>
                        <a:pt x="4252" y="1436"/>
                      </a:lnTo>
                      <a:lnTo>
                        <a:pt x="4278" y="1442"/>
                      </a:lnTo>
                      <a:lnTo>
                        <a:pt x="4304" y="1446"/>
                      </a:lnTo>
                      <a:lnTo>
                        <a:pt x="4316" y="1444"/>
                      </a:lnTo>
                      <a:lnTo>
                        <a:pt x="4330" y="1442"/>
                      </a:lnTo>
                      <a:lnTo>
                        <a:pt x="4342" y="1438"/>
                      </a:lnTo>
                      <a:lnTo>
                        <a:pt x="4356" y="1430"/>
                      </a:lnTo>
                      <a:lnTo>
                        <a:pt x="4370" y="1420"/>
                      </a:lnTo>
                      <a:lnTo>
                        <a:pt x="4386" y="1406"/>
                      </a:lnTo>
                      <a:lnTo>
                        <a:pt x="4386" y="1406"/>
                      </a:lnTo>
                      <a:lnTo>
                        <a:pt x="4414" y="1382"/>
                      </a:lnTo>
                      <a:lnTo>
                        <a:pt x="4434" y="1368"/>
                      </a:lnTo>
                      <a:lnTo>
                        <a:pt x="4448" y="1362"/>
                      </a:lnTo>
                      <a:lnTo>
                        <a:pt x="4458" y="1362"/>
                      </a:lnTo>
                      <a:lnTo>
                        <a:pt x="4470" y="1366"/>
                      </a:lnTo>
                      <a:lnTo>
                        <a:pt x="4474" y="1366"/>
                      </a:lnTo>
                      <a:lnTo>
                        <a:pt x="4482" y="1358"/>
                      </a:lnTo>
                      <a:lnTo>
                        <a:pt x="4482" y="1358"/>
                      </a:lnTo>
                      <a:lnTo>
                        <a:pt x="4492" y="1348"/>
                      </a:lnTo>
                      <a:lnTo>
                        <a:pt x="4502" y="1342"/>
                      </a:lnTo>
                      <a:lnTo>
                        <a:pt x="4518" y="1330"/>
                      </a:lnTo>
                      <a:lnTo>
                        <a:pt x="4524" y="1324"/>
                      </a:lnTo>
                      <a:lnTo>
                        <a:pt x="4526" y="1316"/>
                      </a:lnTo>
                      <a:lnTo>
                        <a:pt x="4526" y="1308"/>
                      </a:lnTo>
                      <a:lnTo>
                        <a:pt x="4522" y="1296"/>
                      </a:lnTo>
                      <a:lnTo>
                        <a:pt x="4522" y="1296"/>
                      </a:lnTo>
                      <a:lnTo>
                        <a:pt x="4518" y="1284"/>
                      </a:lnTo>
                      <a:lnTo>
                        <a:pt x="4518" y="1278"/>
                      </a:lnTo>
                      <a:lnTo>
                        <a:pt x="4518" y="1274"/>
                      </a:lnTo>
                      <a:lnTo>
                        <a:pt x="4522" y="1270"/>
                      </a:lnTo>
                      <a:lnTo>
                        <a:pt x="4524" y="1268"/>
                      </a:lnTo>
                      <a:lnTo>
                        <a:pt x="4526" y="1264"/>
                      </a:lnTo>
                      <a:lnTo>
                        <a:pt x="4524" y="1258"/>
                      </a:lnTo>
                      <a:lnTo>
                        <a:pt x="4522" y="1248"/>
                      </a:lnTo>
                      <a:lnTo>
                        <a:pt x="4522" y="1248"/>
                      </a:lnTo>
                      <a:lnTo>
                        <a:pt x="4516" y="1238"/>
                      </a:lnTo>
                      <a:lnTo>
                        <a:pt x="4510" y="1234"/>
                      </a:lnTo>
                      <a:lnTo>
                        <a:pt x="4502" y="1232"/>
                      </a:lnTo>
                      <a:lnTo>
                        <a:pt x="4496" y="1230"/>
                      </a:lnTo>
                      <a:lnTo>
                        <a:pt x="4488" y="1230"/>
                      </a:lnTo>
                      <a:lnTo>
                        <a:pt x="4480" y="1228"/>
                      </a:lnTo>
                      <a:lnTo>
                        <a:pt x="4472" y="1222"/>
                      </a:lnTo>
                      <a:lnTo>
                        <a:pt x="4464" y="1214"/>
                      </a:lnTo>
                      <a:lnTo>
                        <a:pt x="4464" y="1214"/>
                      </a:lnTo>
                      <a:lnTo>
                        <a:pt x="4454" y="1204"/>
                      </a:lnTo>
                      <a:lnTo>
                        <a:pt x="4446" y="1198"/>
                      </a:lnTo>
                      <a:lnTo>
                        <a:pt x="4436" y="1198"/>
                      </a:lnTo>
                      <a:lnTo>
                        <a:pt x="4428" y="1200"/>
                      </a:lnTo>
                      <a:lnTo>
                        <a:pt x="4416" y="1204"/>
                      </a:lnTo>
                      <a:lnTo>
                        <a:pt x="4406" y="1212"/>
                      </a:lnTo>
                      <a:lnTo>
                        <a:pt x="4376" y="1234"/>
                      </a:lnTo>
                      <a:lnTo>
                        <a:pt x="4376" y="1234"/>
                      </a:lnTo>
                      <a:lnTo>
                        <a:pt x="4362" y="1242"/>
                      </a:lnTo>
                      <a:lnTo>
                        <a:pt x="4352" y="1246"/>
                      </a:lnTo>
                      <a:lnTo>
                        <a:pt x="4344" y="1246"/>
                      </a:lnTo>
                      <a:lnTo>
                        <a:pt x="4342" y="1242"/>
                      </a:lnTo>
                      <a:lnTo>
                        <a:pt x="4342" y="1238"/>
                      </a:lnTo>
                      <a:lnTo>
                        <a:pt x="4346" y="1230"/>
                      </a:lnTo>
                      <a:lnTo>
                        <a:pt x="4354" y="1226"/>
                      </a:lnTo>
                      <a:lnTo>
                        <a:pt x="4364" y="1220"/>
                      </a:lnTo>
                      <a:lnTo>
                        <a:pt x="4364" y="1220"/>
                      </a:lnTo>
                      <a:lnTo>
                        <a:pt x="4376" y="1218"/>
                      </a:lnTo>
                      <a:lnTo>
                        <a:pt x="4386" y="1214"/>
                      </a:lnTo>
                      <a:lnTo>
                        <a:pt x="4400" y="1204"/>
                      </a:lnTo>
                      <a:lnTo>
                        <a:pt x="4414" y="1196"/>
                      </a:lnTo>
                      <a:lnTo>
                        <a:pt x="4424" y="1192"/>
                      </a:lnTo>
                      <a:lnTo>
                        <a:pt x="4438" y="1190"/>
                      </a:lnTo>
                      <a:lnTo>
                        <a:pt x="4438" y="1190"/>
                      </a:lnTo>
                      <a:lnTo>
                        <a:pt x="4450" y="1186"/>
                      </a:lnTo>
                      <a:lnTo>
                        <a:pt x="4456" y="1184"/>
                      </a:lnTo>
                      <a:lnTo>
                        <a:pt x="4458" y="1178"/>
                      </a:lnTo>
                      <a:lnTo>
                        <a:pt x="4456" y="1174"/>
                      </a:lnTo>
                      <a:lnTo>
                        <a:pt x="4450" y="1170"/>
                      </a:lnTo>
                      <a:lnTo>
                        <a:pt x="4442" y="1166"/>
                      </a:lnTo>
                      <a:lnTo>
                        <a:pt x="4432" y="1162"/>
                      </a:lnTo>
                      <a:lnTo>
                        <a:pt x="4418" y="1160"/>
                      </a:lnTo>
                      <a:lnTo>
                        <a:pt x="4418" y="1160"/>
                      </a:lnTo>
                      <a:lnTo>
                        <a:pt x="4406" y="1158"/>
                      </a:lnTo>
                      <a:lnTo>
                        <a:pt x="4400" y="1154"/>
                      </a:lnTo>
                      <a:lnTo>
                        <a:pt x="4396" y="1150"/>
                      </a:lnTo>
                      <a:lnTo>
                        <a:pt x="4394" y="1146"/>
                      </a:lnTo>
                      <a:lnTo>
                        <a:pt x="4392" y="1142"/>
                      </a:lnTo>
                      <a:lnTo>
                        <a:pt x="4388" y="1138"/>
                      </a:lnTo>
                      <a:lnTo>
                        <a:pt x="4378" y="1136"/>
                      </a:lnTo>
                      <a:lnTo>
                        <a:pt x="4364" y="1132"/>
                      </a:lnTo>
                      <a:lnTo>
                        <a:pt x="4364" y="1132"/>
                      </a:lnTo>
                      <a:lnTo>
                        <a:pt x="4350" y="1130"/>
                      </a:lnTo>
                      <a:lnTo>
                        <a:pt x="4342" y="1126"/>
                      </a:lnTo>
                      <a:lnTo>
                        <a:pt x="4340" y="1122"/>
                      </a:lnTo>
                      <a:lnTo>
                        <a:pt x="4338" y="1116"/>
                      </a:lnTo>
                      <a:lnTo>
                        <a:pt x="4340" y="1112"/>
                      </a:lnTo>
                      <a:lnTo>
                        <a:pt x="4338" y="1106"/>
                      </a:lnTo>
                      <a:lnTo>
                        <a:pt x="4334" y="1102"/>
                      </a:lnTo>
                      <a:lnTo>
                        <a:pt x="4324" y="1096"/>
                      </a:lnTo>
                      <a:lnTo>
                        <a:pt x="4324" y="1096"/>
                      </a:lnTo>
                      <a:lnTo>
                        <a:pt x="4314" y="1090"/>
                      </a:lnTo>
                      <a:lnTo>
                        <a:pt x="4304" y="1084"/>
                      </a:lnTo>
                      <a:lnTo>
                        <a:pt x="4296" y="1078"/>
                      </a:lnTo>
                      <a:lnTo>
                        <a:pt x="4290" y="1070"/>
                      </a:lnTo>
                      <a:lnTo>
                        <a:pt x="4286" y="1062"/>
                      </a:lnTo>
                      <a:lnTo>
                        <a:pt x="4286" y="1052"/>
                      </a:lnTo>
                      <a:lnTo>
                        <a:pt x="4288" y="1042"/>
                      </a:lnTo>
                      <a:lnTo>
                        <a:pt x="4294" y="1030"/>
                      </a:lnTo>
                      <a:lnTo>
                        <a:pt x="4294" y="1030"/>
                      </a:lnTo>
                      <a:lnTo>
                        <a:pt x="4298" y="1024"/>
                      </a:lnTo>
                      <a:lnTo>
                        <a:pt x="4298" y="1020"/>
                      </a:lnTo>
                      <a:lnTo>
                        <a:pt x="4298" y="1016"/>
                      </a:lnTo>
                      <a:lnTo>
                        <a:pt x="4296" y="1012"/>
                      </a:lnTo>
                      <a:lnTo>
                        <a:pt x="4290" y="1008"/>
                      </a:lnTo>
                      <a:lnTo>
                        <a:pt x="4282" y="1004"/>
                      </a:lnTo>
                      <a:lnTo>
                        <a:pt x="4274" y="1002"/>
                      </a:lnTo>
                      <a:lnTo>
                        <a:pt x="4268" y="998"/>
                      </a:lnTo>
                      <a:lnTo>
                        <a:pt x="4266" y="996"/>
                      </a:lnTo>
                      <a:lnTo>
                        <a:pt x="4266" y="994"/>
                      </a:lnTo>
                      <a:lnTo>
                        <a:pt x="4266" y="990"/>
                      </a:lnTo>
                      <a:lnTo>
                        <a:pt x="4270" y="986"/>
                      </a:lnTo>
                      <a:lnTo>
                        <a:pt x="4270" y="986"/>
                      </a:lnTo>
                      <a:lnTo>
                        <a:pt x="4274" y="978"/>
                      </a:lnTo>
                      <a:lnTo>
                        <a:pt x="4274" y="970"/>
                      </a:lnTo>
                      <a:lnTo>
                        <a:pt x="4270" y="966"/>
                      </a:lnTo>
                      <a:lnTo>
                        <a:pt x="4264" y="960"/>
                      </a:lnTo>
                      <a:lnTo>
                        <a:pt x="4258" y="954"/>
                      </a:lnTo>
                      <a:lnTo>
                        <a:pt x="4252" y="948"/>
                      </a:lnTo>
                      <a:lnTo>
                        <a:pt x="4246" y="940"/>
                      </a:lnTo>
                      <a:lnTo>
                        <a:pt x="4244" y="928"/>
                      </a:lnTo>
                      <a:lnTo>
                        <a:pt x="4244" y="928"/>
                      </a:lnTo>
                      <a:lnTo>
                        <a:pt x="4240" y="912"/>
                      </a:lnTo>
                      <a:lnTo>
                        <a:pt x="4238" y="908"/>
                      </a:lnTo>
                      <a:lnTo>
                        <a:pt x="4236" y="906"/>
                      </a:lnTo>
                      <a:lnTo>
                        <a:pt x="4230" y="902"/>
                      </a:lnTo>
                      <a:lnTo>
                        <a:pt x="4228" y="898"/>
                      </a:lnTo>
                      <a:lnTo>
                        <a:pt x="4226" y="890"/>
                      </a:lnTo>
                      <a:lnTo>
                        <a:pt x="4226" y="890"/>
                      </a:lnTo>
                      <a:lnTo>
                        <a:pt x="4222" y="882"/>
                      </a:lnTo>
                      <a:lnTo>
                        <a:pt x="4218" y="878"/>
                      </a:lnTo>
                      <a:lnTo>
                        <a:pt x="4210" y="872"/>
                      </a:lnTo>
                      <a:lnTo>
                        <a:pt x="4206" y="868"/>
                      </a:lnTo>
                      <a:lnTo>
                        <a:pt x="4200" y="862"/>
                      </a:lnTo>
                      <a:lnTo>
                        <a:pt x="4194" y="852"/>
                      </a:lnTo>
                      <a:lnTo>
                        <a:pt x="4186" y="838"/>
                      </a:lnTo>
                      <a:lnTo>
                        <a:pt x="4186" y="838"/>
                      </a:lnTo>
                      <a:lnTo>
                        <a:pt x="4180" y="824"/>
                      </a:lnTo>
                      <a:lnTo>
                        <a:pt x="4174" y="816"/>
                      </a:lnTo>
                      <a:lnTo>
                        <a:pt x="4168" y="812"/>
                      </a:lnTo>
                      <a:lnTo>
                        <a:pt x="4164" y="812"/>
                      </a:lnTo>
                      <a:lnTo>
                        <a:pt x="4158" y="814"/>
                      </a:lnTo>
                      <a:lnTo>
                        <a:pt x="4154" y="820"/>
                      </a:lnTo>
                      <a:lnTo>
                        <a:pt x="4140" y="836"/>
                      </a:lnTo>
                      <a:lnTo>
                        <a:pt x="4140" y="836"/>
                      </a:lnTo>
                      <a:lnTo>
                        <a:pt x="4132" y="848"/>
                      </a:lnTo>
                      <a:lnTo>
                        <a:pt x="4128" y="860"/>
                      </a:lnTo>
                      <a:lnTo>
                        <a:pt x="4124" y="884"/>
                      </a:lnTo>
                      <a:lnTo>
                        <a:pt x="4120" y="896"/>
                      </a:lnTo>
                      <a:lnTo>
                        <a:pt x="4116" y="904"/>
                      </a:lnTo>
                      <a:lnTo>
                        <a:pt x="4114" y="906"/>
                      </a:lnTo>
                      <a:lnTo>
                        <a:pt x="4110" y="908"/>
                      </a:lnTo>
                      <a:lnTo>
                        <a:pt x="4106" y="908"/>
                      </a:lnTo>
                      <a:lnTo>
                        <a:pt x="4100" y="906"/>
                      </a:lnTo>
                      <a:lnTo>
                        <a:pt x="4100" y="906"/>
                      </a:lnTo>
                      <a:lnTo>
                        <a:pt x="4090" y="904"/>
                      </a:lnTo>
                      <a:lnTo>
                        <a:pt x="4086" y="906"/>
                      </a:lnTo>
                      <a:lnTo>
                        <a:pt x="4084" y="908"/>
                      </a:lnTo>
                      <a:lnTo>
                        <a:pt x="4084" y="912"/>
                      </a:lnTo>
                      <a:lnTo>
                        <a:pt x="4082" y="916"/>
                      </a:lnTo>
                      <a:lnTo>
                        <a:pt x="4080" y="922"/>
                      </a:lnTo>
                      <a:lnTo>
                        <a:pt x="4074" y="928"/>
                      </a:lnTo>
                      <a:lnTo>
                        <a:pt x="4060" y="934"/>
                      </a:lnTo>
                      <a:lnTo>
                        <a:pt x="4060" y="934"/>
                      </a:lnTo>
                      <a:lnTo>
                        <a:pt x="4048" y="936"/>
                      </a:lnTo>
                      <a:lnTo>
                        <a:pt x="4038" y="934"/>
                      </a:lnTo>
                      <a:lnTo>
                        <a:pt x="4030" y="930"/>
                      </a:lnTo>
                      <a:lnTo>
                        <a:pt x="4024" y="922"/>
                      </a:lnTo>
                      <a:lnTo>
                        <a:pt x="4018" y="914"/>
                      </a:lnTo>
                      <a:lnTo>
                        <a:pt x="4010" y="908"/>
                      </a:lnTo>
                      <a:lnTo>
                        <a:pt x="4002" y="902"/>
                      </a:lnTo>
                      <a:lnTo>
                        <a:pt x="3988" y="900"/>
                      </a:lnTo>
                      <a:lnTo>
                        <a:pt x="3988" y="900"/>
                      </a:lnTo>
                      <a:lnTo>
                        <a:pt x="3976" y="900"/>
                      </a:lnTo>
                      <a:lnTo>
                        <a:pt x="3972" y="900"/>
                      </a:lnTo>
                      <a:lnTo>
                        <a:pt x="3970" y="896"/>
                      </a:lnTo>
                      <a:lnTo>
                        <a:pt x="3972" y="892"/>
                      </a:lnTo>
                      <a:lnTo>
                        <a:pt x="3974" y="888"/>
                      </a:lnTo>
                      <a:lnTo>
                        <a:pt x="3976" y="884"/>
                      </a:lnTo>
                      <a:lnTo>
                        <a:pt x="3974" y="880"/>
                      </a:lnTo>
                      <a:lnTo>
                        <a:pt x="3968" y="874"/>
                      </a:lnTo>
                      <a:lnTo>
                        <a:pt x="3968" y="874"/>
                      </a:lnTo>
                      <a:lnTo>
                        <a:pt x="3962" y="870"/>
                      </a:lnTo>
                      <a:lnTo>
                        <a:pt x="3960" y="866"/>
                      </a:lnTo>
                      <a:lnTo>
                        <a:pt x="3962" y="864"/>
                      </a:lnTo>
                      <a:lnTo>
                        <a:pt x="3964" y="860"/>
                      </a:lnTo>
                      <a:lnTo>
                        <a:pt x="3966" y="856"/>
                      </a:lnTo>
                      <a:lnTo>
                        <a:pt x="3968" y="850"/>
                      </a:lnTo>
                      <a:lnTo>
                        <a:pt x="3968" y="844"/>
                      </a:lnTo>
                      <a:lnTo>
                        <a:pt x="3964" y="836"/>
                      </a:lnTo>
                      <a:lnTo>
                        <a:pt x="3964" y="836"/>
                      </a:lnTo>
                      <a:lnTo>
                        <a:pt x="3960" y="824"/>
                      </a:lnTo>
                      <a:lnTo>
                        <a:pt x="3958" y="814"/>
                      </a:lnTo>
                      <a:lnTo>
                        <a:pt x="3962" y="802"/>
                      </a:lnTo>
                      <a:lnTo>
                        <a:pt x="3966" y="794"/>
                      </a:lnTo>
                      <a:lnTo>
                        <a:pt x="3974" y="776"/>
                      </a:lnTo>
                      <a:lnTo>
                        <a:pt x="3974" y="770"/>
                      </a:lnTo>
                      <a:lnTo>
                        <a:pt x="3972" y="764"/>
                      </a:lnTo>
                      <a:lnTo>
                        <a:pt x="3972" y="764"/>
                      </a:lnTo>
                      <a:lnTo>
                        <a:pt x="3968" y="758"/>
                      </a:lnTo>
                      <a:lnTo>
                        <a:pt x="3964" y="758"/>
                      </a:lnTo>
                      <a:lnTo>
                        <a:pt x="3960" y="760"/>
                      </a:lnTo>
                      <a:lnTo>
                        <a:pt x="3958" y="764"/>
                      </a:lnTo>
                      <a:lnTo>
                        <a:pt x="3954" y="770"/>
                      </a:lnTo>
                      <a:lnTo>
                        <a:pt x="3952" y="772"/>
                      </a:lnTo>
                      <a:lnTo>
                        <a:pt x="3950" y="770"/>
                      </a:lnTo>
                      <a:lnTo>
                        <a:pt x="3950" y="770"/>
                      </a:lnTo>
                      <a:lnTo>
                        <a:pt x="3944" y="766"/>
                      </a:lnTo>
                      <a:lnTo>
                        <a:pt x="3936" y="762"/>
                      </a:lnTo>
                      <a:lnTo>
                        <a:pt x="3914" y="756"/>
                      </a:lnTo>
                      <a:lnTo>
                        <a:pt x="3902" y="752"/>
                      </a:lnTo>
                      <a:lnTo>
                        <a:pt x="3894" y="748"/>
                      </a:lnTo>
                      <a:lnTo>
                        <a:pt x="3888" y="742"/>
                      </a:lnTo>
                      <a:lnTo>
                        <a:pt x="3886" y="740"/>
                      </a:lnTo>
                      <a:lnTo>
                        <a:pt x="3886" y="736"/>
                      </a:lnTo>
                      <a:lnTo>
                        <a:pt x="3886" y="736"/>
                      </a:lnTo>
                      <a:lnTo>
                        <a:pt x="3886" y="728"/>
                      </a:lnTo>
                      <a:lnTo>
                        <a:pt x="3882" y="722"/>
                      </a:lnTo>
                      <a:lnTo>
                        <a:pt x="3878" y="716"/>
                      </a:lnTo>
                      <a:lnTo>
                        <a:pt x="3870" y="710"/>
                      </a:lnTo>
                      <a:lnTo>
                        <a:pt x="3826" y="680"/>
                      </a:lnTo>
                      <a:lnTo>
                        <a:pt x="3826" y="680"/>
                      </a:lnTo>
                      <a:lnTo>
                        <a:pt x="3806" y="668"/>
                      </a:lnTo>
                      <a:lnTo>
                        <a:pt x="3800" y="668"/>
                      </a:lnTo>
                      <a:lnTo>
                        <a:pt x="3796" y="666"/>
                      </a:lnTo>
                      <a:lnTo>
                        <a:pt x="3790" y="668"/>
                      </a:lnTo>
                      <a:lnTo>
                        <a:pt x="3788" y="670"/>
                      </a:lnTo>
                      <a:lnTo>
                        <a:pt x="3780" y="678"/>
                      </a:lnTo>
                      <a:lnTo>
                        <a:pt x="3774" y="680"/>
                      </a:lnTo>
                      <a:lnTo>
                        <a:pt x="3768" y="684"/>
                      </a:lnTo>
                      <a:lnTo>
                        <a:pt x="3760" y="684"/>
                      </a:lnTo>
                      <a:lnTo>
                        <a:pt x="3750" y="686"/>
                      </a:lnTo>
                      <a:lnTo>
                        <a:pt x="3736" y="684"/>
                      </a:lnTo>
                      <a:lnTo>
                        <a:pt x="3720" y="680"/>
                      </a:lnTo>
                      <a:lnTo>
                        <a:pt x="3700" y="674"/>
                      </a:lnTo>
                      <a:lnTo>
                        <a:pt x="3676" y="664"/>
                      </a:lnTo>
                      <a:lnTo>
                        <a:pt x="3676" y="664"/>
                      </a:lnTo>
                      <a:lnTo>
                        <a:pt x="3666" y="662"/>
                      </a:lnTo>
                      <a:lnTo>
                        <a:pt x="3656" y="660"/>
                      </a:lnTo>
                      <a:lnTo>
                        <a:pt x="3648" y="660"/>
                      </a:lnTo>
                      <a:lnTo>
                        <a:pt x="3642" y="662"/>
                      </a:lnTo>
                      <a:lnTo>
                        <a:pt x="3636" y="664"/>
                      </a:lnTo>
                      <a:lnTo>
                        <a:pt x="3632" y="668"/>
                      </a:lnTo>
                      <a:lnTo>
                        <a:pt x="3626" y="678"/>
                      </a:lnTo>
                      <a:lnTo>
                        <a:pt x="3622" y="690"/>
                      </a:lnTo>
                      <a:lnTo>
                        <a:pt x="3622" y="702"/>
                      </a:lnTo>
                      <a:lnTo>
                        <a:pt x="3626" y="712"/>
                      </a:lnTo>
                      <a:lnTo>
                        <a:pt x="3630" y="720"/>
                      </a:lnTo>
                      <a:lnTo>
                        <a:pt x="3630" y="720"/>
                      </a:lnTo>
                      <a:lnTo>
                        <a:pt x="3634" y="726"/>
                      </a:lnTo>
                      <a:lnTo>
                        <a:pt x="3636" y="732"/>
                      </a:lnTo>
                      <a:lnTo>
                        <a:pt x="3638" y="738"/>
                      </a:lnTo>
                      <a:lnTo>
                        <a:pt x="3638" y="746"/>
                      </a:lnTo>
                      <a:lnTo>
                        <a:pt x="3634" y="760"/>
                      </a:lnTo>
                      <a:lnTo>
                        <a:pt x="3626" y="772"/>
                      </a:lnTo>
                      <a:lnTo>
                        <a:pt x="3626" y="772"/>
                      </a:lnTo>
                      <a:lnTo>
                        <a:pt x="3622" y="776"/>
                      </a:lnTo>
                      <a:lnTo>
                        <a:pt x="3622" y="780"/>
                      </a:lnTo>
                      <a:lnTo>
                        <a:pt x="3624" y="782"/>
                      </a:lnTo>
                      <a:lnTo>
                        <a:pt x="3626" y="786"/>
                      </a:lnTo>
                      <a:lnTo>
                        <a:pt x="3634" y="794"/>
                      </a:lnTo>
                      <a:lnTo>
                        <a:pt x="3640" y="802"/>
                      </a:lnTo>
                      <a:lnTo>
                        <a:pt x="3644" y="814"/>
                      </a:lnTo>
                      <a:lnTo>
                        <a:pt x="3644" y="814"/>
                      </a:lnTo>
                      <a:lnTo>
                        <a:pt x="3648" y="824"/>
                      </a:lnTo>
                      <a:lnTo>
                        <a:pt x="3650" y="832"/>
                      </a:lnTo>
                      <a:lnTo>
                        <a:pt x="3650" y="840"/>
                      </a:lnTo>
                      <a:lnTo>
                        <a:pt x="3648" y="844"/>
                      </a:lnTo>
                      <a:lnTo>
                        <a:pt x="3642" y="854"/>
                      </a:lnTo>
                      <a:lnTo>
                        <a:pt x="3636" y="870"/>
                      </a:lnTo>
                      <a:lnTo>
                        <a:pt x="3636" y="870"/>
                      </a:lnTo>
                      <a:lnTo>
                        <a:pt x="3634" y="878"/>
                      </a:lnTo>
                      <a:lnTo>
                        <a:pt x="3630" y="882"/>
                      </a:lnTo>
                      <a:lnTo>
                        <a:pt x="3620" y="888"/>
                      </a:lnTo>
                      <a:lnTo>
                        <a:pt x="3616" y="890"/>
                      </a:lnTo>
                      <a:lnTo>
                        <a:pt x="3612" y="894"/>
                      </a:lnTo>
                      <a:lnTo>
                        <a:pt x="3610" y="900"/>
                      </a:lnTo>
                      <a:lnTo>
                        <a:pt x="3606" y="910"/>
                      </a:lnTo>
                      <a:lnTo>
                        <a:pt x="3606" y="910"/>
                      </a:lnTo>
                      <a:lnTo>
                        <a:pt x="3606" y="916"/>
                      </a:lnTo>
                      <a:lnTo>
                        <a:pt x="3608" y="920"/>
                      </a:lnTo>
                      <a:lnTo>
                        <a:pt x="3614" y="926"/>
                      </a:lnTo>
                      <a:lnTo>
                        <a:pt x="3622" y="932"/>
                      </a:lnTo>
                      <a:lnTo>
                        <a:pt x="3634" y="940"/>
                      </a:lnTo>
                      <a:lnTo>
                        <a:pt x="3648" y="950"/>
                      </a:lnTo>
                      <a:lnTo>
                        <a:pt x="3660" y="964"/>
                      </a:lnTo>
                      <a:lnTo>
                        <a:pt x="3666" y="972"/>
                      </a:lnTo>
                      <a:lnTo>
                        <a:pt x="3672" y="984"/>
                      </a:lnTo>
                      <a:lnTo>
                        <a:pt x="3678" y="996"/>
                      </a:lnTo>
                      <a:lnTo>
                        <a:pt x="3684" y="1010"/>
                      </a:lnTo>
                      <a:lnTo>
                        <a:pt x="3684" y="1010"/>
                      </a:lnTo>
                      <a:lnTo>
                        <a:pt x="3686" y="1026"/>
                      </a:lnTo>
                      <a:lnTo>
                        <a:pt x="3688" y="1040"/>
                      </a:lnTo>
                      <a:lnTo>
                        <a:pt x="3688" y="1052"/>
                      </a:lnTo>
                      <a:lnTo>
                        <a:pt x="3684" y="1066"/>
                      </a:lnTo>
                      <a:lnTo>
                        <a:pt x="3680" y="1078"/>
                      </a:lnTo>
                      <a:lnTo>
                        <a:pt x="3674" y="1088"/>
                      </a:lnTo>
                      <a:lnTo>
                        <a:pt x="3668" y="1100"/>
                      </a:lnTo>
                      <a:lnTo>
                        <a:pt x="3660" y="1108"/>
                      </a:lnTo>
                      <a:lnTo>
                        <a:pt x="3642" y="1126"/>
                      </a:lnTo>
                      <a:lnTo>
                        <a:pt x="3624" y="1140"/>
                      </a:lnTo>
                      <a:lnTo>
                        <a:pt x="3604" y="1150"/>
                      </a:lnTo>
                      <a:lnTo>
                        <a:pt x="3584" y="1158"/>
                      </a:lnTo>
                      <a:lnTo>
                        <a:pt x="3584" y="1158"/>
                      </a:lnTo>
                      <a:lnTo>
                        <a:pt x="3570" y="1166"/>
                      </a:lnTo>
                      <a:lnTo>
                        <a:pt x="3562" y="1172"/>
                      </a:lnTo>
                      <a:lnTo>
                        <a:pt x="3562" y="1174"/>
                      </a:lnTo>
                      <a:lnTo>
                        <a:pt x="3562" y="1176"/>
                      </a:lnTo>
                      <a:lnTo>
                        <a:pt x="3566" y="1184"/>
                      </a:lnTo>
                      <a:lnTo>
                        <a:pt x="3572" y="1190"/>
                      </a:lnTo>
                      <a:lnTo>
                        <a:pt x="3578" y="1200"/>
                      </a:lnTo>
                      <a:lnTo>
                        <a:pt x="3582" y="1212"/>
                      </a:lnTo>
                      <a:lnTo>
                        <a:pt x="3584" y="1220"/>
                      </a:lnTo>
                      <a:lnTo>
                        <a:pt x="3584" y="1228"/>
                      </a:lnTo>
                      <a:lnTo>
                        <a:pt x="3584" y="1228"/>
                      </a:lnTo>
                      <a:lnTo>
                        <a:pt x="3586" y="1244"/>
                      </a:lnTo>
                      <a:lnTo>
                        <a:pt x="3588" y="1260"/>
                      </a:lnTo>
                      <a:lnTo>
                        <a:pt x="3598" y="1290"/>
                      </a:lnTo>
                      <a:lnTo>
                        <a:pt x="3602" y="1302"/>
                      </a:lnTo>
                      <a:lnTo>
                        <a:pt x="3604" y="1314"/>
                      </a:lnTo>
                      <a:lnTo>
                        <a:pt x="3604" y="1324"/>
                      </a:lnTo>
                      <a:lnTo>
                        <a:pt x="3600" y="1328"/>
                      </a:lnTo>
                      <a:lnTo>
                        <a:pt x="3598" y="1330"/>
                      </a:lnTo>
                      <a:lnTo>
                        <a:pt x="3598" y="1330"/>
                      </a:lnTo>
                      <a:lnTo>
                        <a:pt x="3594" y="1334"/>
                      </a:lnTo>
                      <a:lnTo>
                        <a:pt x="3592" y="1336"/>
                      </a:lnTo>
                      <a:lnTo>
                        <a:pt x="3590" y="1344"/>
                      </a:lnTo>
                      <a:lnTo>
                        <a:pt x="3592" y="1352"/>
                      </a:lnTo>
                      <a:lnTo>
                        <a:pt x="3594" y="1358"/>
                      </a:lnTo>
                      <a:lnTo>
                        <a:pt x="3596" y="1362"/>
                      </a:lnTo>
                      <a:lnTo>
                        <a:pt x="3594" y="1366"/>
                      </a:lnTo>
                      <a:lnTo>
                        <a:pt x="3590" y="1364"/>
                      </a:lnTo>
                      <a:lnTo>
                        <a:pt x="3580" y="1358"/>
                      </a:lnTo>
                      <a:lnTo>
                        <a:pt x="3580" y="1358"/>
                      </a:lnTo>
                      <a:lnTo>
                        <a:pt x="3570" y="1354"/>
                      </a:lnTo>
                      <a:lnTo>
                        <a:pt x="3568" y="1354"/>
                      </a:lnTo>
                      <a:lnTo>
                        <a:pt x="3566" y="1356"/>
                      </a:lnTo>
                      <a:lnTo>
                        <a:pt x="3562" y="1362"/>
                      </a:lnTo>
                      <a:lnTo>
                        <a:pt x="3562" y="1370"/>
                      </a:lnTo>
                      <a:lnTo>
                        <a:pt x="3562" y="1376"/>
                      </a:lnTo>
                      <a:lnTo>
                        <a:pt x="3560" y="1382"/>
                      </a:lnTo>
                      <a:lnTo>
                        <a:pt x="3558" y="1384"/>
                      </a:lnTo>
                      <a:lnTo>
                        <a:pt x="3554" y="1384"/>
                      </a:lnTo>
                      <a:lnTo>
                        <a:pt x="3546" y="1380"/>
                      </a:lnTo>
                      <a:lnTo>
                        <a:pt x="3546" y="1380"/>
                      </a:lnTo>
                      <a:lnTo>
                        <a:pt x="3536" y="1372"/>
                      </a:lnTo>
                      <a:lnTo>
                        <a:pt x="3530" y="1366"/>
                      </a:lnTo>
                      <a:lnTo>
                        <a:pt x="3522" y="1352"/>
                      </a:lnTo>
                      <a:lnTo>
                        <a:pt x="3516" y="1342"/>
                      </a:lnTo>
                      <a:lnTo>
                        <a:pt x="3508" y="1332"/>
                      </a:lnTo>
                      <a:lnTo>
                        <a:pt x="3494" y="1316"/>
                      </a:lnTo>
                      <a:lnTo>
                        <a:pt x="3474" y="1298"/>
                      </a:lnTo>
                      <a:lnTo>
                        <a:pt x="3474" y="1298"/>
                      </a:lnTo>
                      <a:lnTo>
                        <a:pt x="3464" y="1286"/>
                      </a:lnTo>
                      <a:lnTo>
                        <a:pt x="3458" y="1276"/>
                      </a:lnTo>
                      <a:lnTo>
                        <a:pt x="3456" y="1266"/>
                      </a:lnTo>
                      <a:lnTo>
                        <a:pt x="3456" y="1254"/>
                      </a:lnTo>
                      <a:lnTo>
                        <a:pt x="3456" y="1234"/>
                      </a:lnTo>
                      <a:lnTo>
                        <a:pt x="3456" y="1222"/>
                      </a:lnTo>
                      <a:lnTo>
                        <a:pt x="3454" y="1210"/>
                      </a:lnTo>
                      <a:lnTo>
                        <a:pt x="3454" y="1210"/>
                      </a:lnTo>
                      <a:lnTo>
                        <a:pt x="3450" y="1194"/>
                      </a:lnTo>
                      <a:lnTo>
                        <a:pt x="3450" y="1182"/>
                      </a:lnTo>
                      <a:lnTo>
                        <a:pt x="3454" y="1172"/>
                      </a:lnTo>
                      <a:lnTo>
                        <a:pt x="3456" y="1162"/>
                      </a:lnTo>
                      <a:lnTo>
                        <a:pt x="3458" y="1154"/>
                      </a:lnTo>
                      <a:lnTo>
                        <a:pt x="3456" y="1148"/>
                      </a:lnTo>
                      <a:lnTo>
                        <a:pt x="3452" y="1142"/>
                      </a:lnTo>
                      <a:lnTo>
                        <a:pt x="3440" y="1138"/>
                      </a:lnTo>
                      <a:lnTo>
                        <a:pt x="3440" y="1138"/>
                      </a:lnTo>
                      <a:lnTo>
                        <a:pt x="3414" y="1134"/>
                      </a:lnTo>
                      <a:lnTo>
                        <a:pt x="3394" y="1130"/>
                      </a:lnTo>
                      <a:lnTo>
                        <a:pt x="3378" y="1130"/>
                      </a:lnTo>
                      <a:lnTo>
                        <a:pt x="3368" y="1130"/>
                      </a:lnTo>
                      <a:lnTo>
                        <a:pt x="3354" y="1132"/>
                      </a:lnTo>
                      <a:lnTo>
                        <a:pt x="3346" y="1132"/>
                      </a:lnTo>
                      <a:lnTo>
                        <a:pt x="3340" y="1130"/>
                      </a:lnTo>
                      <a:lnTo>
                        <a:pt x="3340" y="1130"/>
                      </a:lnTo>
                      <a:lnTo>
                        <a:pt x="3334" y="1128"/>
                      </a:lnTo>
                      <a:lnTo>
                        <a:pt x="3330" y="1124"/>
                      </a:lnTo>
                      <a:lnTo>
                        <a:pt x="3322" y="1116"/>
                      </a:lnTo>
                      <a:lnTo>
                        <a:pt x="3316" y="1110"/>
                      </a:lnTo>
                      <a:lnTo>
                        <a:pt x="3306" y="1104"/>
                      </a:lnTo>
                      <a:lnTo>
                        <a:pt x="3290" y="1098"/>
                      </a:lnTo>
                      <a:lnTo>
                        <a:pt x="3268" y="1092"/>
                      </a:lnTo>
                      <a:lnTo>
                        <a:pt x="3268" y="1092"/>
                      </a:lnTo>
                      <a:lnTo>
                        <a:pt x="3246" y="1084"/>
                      </a:lnTo>
                      <a:lnTo>
                        <a:pt x="3236" y="1078"/>
                      </a:lnTo>
                      <a:lnTo>
                        <a:pt x="3232" y="1072"/>
                      </a:lnTo>
                      <a:lnTo>
                        <a:pt x="3230" y="1066"/>
                      </a:lnTo>
                      <a:lnTo>
                        <a:pt x="3226" y="1058"/>
                      </a:lnTo>
                      <a:lnTo>
                        <a:pt x="3216" y="1048"/>
                      </a:lnTo>
                      <a:lnTo>
                        <a:pt x="3198" y="1036"/>
                      </a:lnTo>
                      <a:lnTo>
                        <a:pt x="3166" y="1022"/>
                      </a:lnTo>
                      <a:lnTo>
                        <a:pt x="3166" y="1022"/>
                      </a:lnTo>
                      <a:lnTo>
                        <a:pt x="3146" y="1016"/>
                      </a:lnTo>
                      <a:lnTo>
                        <a:pt x="3130" y="1012"/>
                      </a:lnTo>
                      <a:lnTo>
                        <a:pt x="3114" y="1010"/>
                      </a:lnTo>
                      <a:lnTo>
                        <a:pt x="3102" y="1010"/>
                      </a:lnTo>
                      <a:lnTo>
                        <a:pt x="3090" y="1012"/>
                      </a:lnTo>
                      <a:lnTo>
                        <a:pt x="3080" y="1014"/>
                      </a:lnTo>
                      <a:lnTo>
                        <a:pt x="3064" y="1020"/>
                      </a:lnTo>
                      <a:lnTo>
                        <a:pt x="3052" y="1026"/>
                      </a:lnTo>
                      <a:lnTo>
                        <a:pt x="3046" y="1028"/>
                      </a:lnTo>
                      <a:lnTo>
                        <a:pt x="3044" y="1026"/>
                      </a:lnTo>
                      <a:lnTo>
                        <a:pt x="3042" y="1022"/>
                      </a:lnTo>
                      <a:lnTo>
                        <a:pt x="3040" y="1008"/>
                      </a:lnTo>
                      <a:lnTo>
                        <a:pt x="3040" y="1008"/>
                      </a:lnTo>
                      <a:lnTo>
                        <a:pt x="3040" y="992"/>
                      </a:lnTo>
                      <a:lnTo>
                        <a:pt x="3038" y="978"/>
                      </a:lnTo>
                      <a:lnTo>
                        <a:pt x="3032" y="962"/>
                      </a:lnTo>
                      <a:lnTo>
                        <a:pt x="3026" y="948"/>
                      </a:lnTo>
                      <a:lnTo>
                        <a:pt x="3024" y="938"/>
                      </a:lnTo>
                      <a:lnTo>
                        <a:pt x="3020" y="928"/>
                      </a:lnTo>
                      <a:lnTo>
                        <a:pt x="3020" y="928"/>
                      </a:lnTo>
                      <a:lnTo>
                        <a:pt x="3018" y="922"/>
                      </a:lnTo>
                      <a:lnTo>
                        <a:pt x="3016" y="918"/>
                      </a:lnTo>
                      <a:lnTo>
                        <a:pt x="3012" y="914"/>
                      </a:lnTo>
                      <a:lnTo>
                        <a:pt x="3008" y="914"/>
                      </a:lnTo>
                      <a:lnTo>
                        <a:pt x="2998" y="912"/>
                      </a:lnTo>
                      <a:lnTo>
                        <a:pt x="2986" y="912"/>
                      </a:lnTo>
                      <a:lnTo>
                        <a:pt x="2974" y="910"/>
                      </a:lnTo>
                      <a:lnTo>
                        <a:pt x="2968" y="908"/>
                      </a:lnTo>
                      <a:lnTo>
                        <a:pt x="2962" y="904"/>
                      </a:lnTo>
                      <a:lnTo>
                        <a:pt x="2958" y="898"/>
                      </a:lnTo>
                      <a:lnTo>
                        <a:pt x="2954" y="890"/>
                      </a:lnTo>
                      <a:lnTo>
                        <a:pt x="2950" y="882"/>
                      </a:lnTo>
                      <a:lnTo>
                        <a:pt x="2948" y="868"/>
                      </a:lnTo>
                      <a:lnTo>
                        <a:pt x="2948" y="868"/>
                      </a:lnTo>
                      <a:lnTo>
                        <a:pt x="2948" y="854"/>
                      </a:lnTo>
                      <a:lnTo>
                        <a:pt x="2948" y="840"/>
                      </a:lnTo>
                      <a:lnTo>
                        <a:pt x="2952" y="824"/>
                      </a:lnTo>
                      <a:lnTo>
                        <a:pt x="2956" y="808"/>
                      </a:lnTo>
                      <a:lnTo>
                        <a:pt x="2968" y="778"/>
                      </a:lnTo>
                      <a:lnTo>
                        <a:pt x="2982" y="750"/>
                      </a:lnTo>
                      <a:lnTo>
                        <a:pt x="2998" y="724"/>
                      </a:lnTo>
                      <a:lnTo>
                        <a:pt x="3014" y="706"/>
                      </a:lnTo>
                      <a:lnTo>
                        <a:pt x="3026" y="692"/>
                      </a:lnTo>
                      <a:lnTo>
                        <a:pt x="3030" y="690"/>
                      </a:lnTo>
                      <a:lnTo>
                        <a:pt x="3034" y="690"/>
                      </a:lnTo>
                      <a:lnTo>
                        <a:pt x="3034" y="690"/>
                      </a:lnTo>
                      <a:lnTo>
                        <a:pt x="3038" y="688"/>
                      </a:lnTo>
                      <a:lnTo>
                        <a:pt x="3042" y="684"/>
                      </a:lnTo>
                      <a:lnTo>
                        <a:pt x="3044" y="670"/>
                      </a:lnTo>
                      <a:lnTo>
                        <a:pt x="3048" y="662"/>
                      </a:lnTo>
                      <a:lnTo>
                        <a:pt x="3052" y="654"/>
                      </a:lnTo>
                      <a:lnTo>
                        <a:pt x="3060" y="648"/>
                      </a:lnTo>
                      <a:lnTo>
                        <a:pt x="3070" y="646"/>
                      </a:lnTo>
                      <a:lnTo>
                        <a:pt x="3070" y="646"/>
                      </a:lnTo>
                      <a:lnTo>
                        <a:pt x="3096" y="644"/>
                      </a:lnTo>
                      <a:lnTo>
                        <a:pt x="3106" y="640"/>
                      </a:lnTo>
                      <a:lnTo>
                        <a:pt x="3116" y="636"/>
                      </a:lnTo>
                      <a:lnTo>
                        <a:pt x="3120" y="630"/>
                      </a:lnTo>
                      <a:lnTo>
                        <a:pt x="3120" y="624"/>
                      </a:lnTo>
                      <a:lnTo>
                        <a:pt x="3116" y="614"/>
                      </a:lnTo>
                      <a:lnTo>
                        <a:pt x="3106" y="604"/>
                      </a:lnTo>
                      <a:lnTo>
                        <a:pt x="3106" y="604"/>
                      </a:lnTo>
                      <a:lnTo>
                        <a:pt x="3098" y="596"/>
                      </a:lnTo>
                      <a:lnTo>
                        <a:pt x="3098" y="594"/>
                      </a:lnTo>
                      <a:lnTo>
                        <a:pt x="3098" y="592"/>
                      </a:lnTo>
                      <a:lnTo>
                        <a:pt x="3104" y="590"/>
                      </a:lnTo>
                      <a:lnTo>
                        <a:pt x="3112" y="590"/>
                      </a:lnTo>
                      <a:lnTo>
                        <a:pt x="3124" y="590"/>
                      </a:lnTo>
                      <a:lnTo>
                        <a:pt x="3136" y="586"/>
                      </a:lnTo>
                      <a:lnTo>
                        <a:pt x="3140" y="584"/>
                      </a:lnTo>
                      <a:lnTo>
                        <a:pt x="3144" y="580"/>
                      </a:lnTo>
                      <a:lnTo>
                        <a:pt x="3148" y="576"/>
                      </a:lnTo>
                      <a:lnTo>
                        <a:pt x="3150" y="568"/>
                      </a:lnTo>
                      <a:lnTo>
                        <a:pt x="3150" y="568"/>
                      </a:lnTo>
                      <a:lnTo>
                        <a:pt x="3152" y="562"/>
                      </a:lnTo>
                      <a:lnTo>
                        <a:pt x="3154" y="558"/>
                      </a:lnTo>
                      <a:lnTo>
                        <a:pt x="3156" y="556"/>
                      </a:lnTo>
                      <a:lnTo>
                        <a:pt x="3158" y="556"/>
                      </a:lnTo>
                      <a:lnTo>
                        <a:pt x="3166" y="560"/>
                      </a:lnTo>
                      <a:lnTo>
                        <a:pt x="3176" y="566"/>
                      </a:lnTo>
                      <a:lnTo>
                        <a:pt x="3188" y="570"/>
                      </a:lnTo>
                      <a:lnTo>
                        <a:pt x="3194" y="572"/>
                      </a:lnTo>
                      <a:lnTo>
                        <a:pt x="3200" y="570"/>
                      </a:lnTo>
                      <a:lnTo>
                        <a:pt x="3206" y="568"/>
                      </a:lnTo>
                      <a:lnTo>
                        <a:pt x="3214" y="562"/>
                      </a:lnTo>
                      <a:lnTo>
                        <a:pt x="3220" y="554"/>
                      </a:lnTo>
                      <a:lnTo>
                        <a:pt x="3228" y="542"/>
                      </a:lnTo>
                      <a:lnTo>
                        <a:pt x="3228" y="542"/>
                      </a:lnTo>
                      <a:lnTo>
                        <a:pt x="3242" y="520"/>
                      </a:lnTo>
                      <a:lnTo>
                        <a:pt x="3252" y="506"/>
                      </a:lnTo>
                      <a:lnTo>
                        <a:pt x="3258" y="496"/>
                      </a:lnTo>
                      <a:lnTo>
                        <a:pt x="3260" y="492"/>
                      </a:lnTo>
                      <a:lnTo>
                        <a:pt x="3258" y="490"/>
                      </a:lnTo>
                      <a:lnTo>
                        <a:pt x="3256" y="488"/>
                      </a:lnTo>
                      <a:lnTo>
                        <a:pt x="3244" y="486"/>
                      </a:lnTo>
                      <a:lnTo>
                        <a:pt x="3228" y="484"/>
                      </a:lnTo>
                      <a:lnTo>
                        <a:pt x="3204" y="478"/>
                      </a:lnTo>
                      <a:lnTo>
                        <a:pt x="3204" y="478"/>
                      </a:lnTo>
                      <a:lnTo>
                        <a:pt x="3186" y="474"/>
                      </a:lnTo>
                      <a:lnTo>
                        <a:pt x="3176" y="470"/>
                      </a:lnTo>
                      <a:lnTo>
                        <a:pt x="3170" y="464"/>
                      </a:lnTo>
                      <a:lnTo>
                        <a:pt x="3164" y="460"/>
                      </a:lnTo>
                      <a:lnTo>
                        <a:pt x="3154" y="450"/>
                      </a:lnTo>
                      <a:lnTo>
                        <a:pt x="3144" y="444"/>
                      </a:lnTo>
                      <a:lnTo>
                        <a:pt x="3132" y="438"/>
                      </a:lnTo>
                      <a:lnTo>
                        <a:pt x="3132" y="438"/>
                      </a:lnTo>
                      <a:lnTo>
                        <a:pt x="3140" y="438"/>
                      </a:lnTo>
                      <a:lnTo>
                        <a:pt x="3148" y="438"/>
                      </a:lnTo>
                      <a:lnTo>
                        <a:pt x="3158" y="440"/>
                      </a:lnTo>
                      <a:lnTo>
                        <a:pt x="3166" y="442"/>
                      </a:lnTo>
                      <a:lnTo>
                        <a:pt x="3184" y="452"/>
                      </a:lnTo>
                      <a:lnTo>
                        <a:pt x="3202" y="462"/>
                      </a:lnTo>
                      <a:lnTo>
                        <a:pt x="3220" y="470"/>
                      </a:lnTo>
                      <a:lnTo>
                        <a:pt x="3230" y="472"/>
                      </a:lnTo>
                      <a:lnTo>
                        <a:pt x="3238" y="474"/>
                      </a:lnTo>
                      <a:lnTo>
                        <a:pt x="3246" y="474"/>
                      </a:lnTo>
                      <a:lnTo>
                        <a:pt x="3254" y="472"/>
                      </a:lnTo>
                      <a:lnTo>
                        <a:pt x="3262" y="466"/>
                      </a:lnTo>
                      <a:lnTo>
                        <a:pt x="3270" y="460"/>
                      </a:lnTo>
                      <a:lnTo>
                        <a:pt x="3270" y="460"/>
                      </a:lnTo>
                      <a:lnTo>
                        <a:pt x="3296" y="434"/>
                      </a:lnTo>
                      <a:lnTo>
                        <a:pt x="3302" y="426"/>
                      </a:lnTo>
                      <a:lnTo>
                        <a:pt x="3304" y="420"/>
                      </a:lnTo>
                      <a:lnTo>
                        <a:pt x="3304" y="416"/>
                      </a:lnTo>
                      <a:lnTo>
                        <a:pt x="3298" y="412"/>
                      </a:lnTo>
                      <a:lnTo>
                        <a:pt x="3278" y="402"/>
                      </a:lnTo>
                      <a:lnTo>
                        <a:pt x="3278" y="402"/>
                      </a:lnTo>
                      <a:lnTo>
                        <a:pt x="3270" y="394"/>
                      </a:lnTo>
                      <a:lnTo>
                        <a:pt x="3270" y="392"/>
                      </a:lnTo>
                      <a:lnTo>
                        <a:pt x="3270" y="390"/>
                      </a:lnTo>
                      <a:lnTo>
                        <a:pt x="3278" y="388"/>
                      </a:lnTo>
                      <a:lnTo>
                        <a:pt x="3288" y="388"/>
                      </a:lnTo>
                      <a:lnTo>
                        <a:pt x="3302" y="388"/>
                      </a:lnTo>
                      <a:lnTo>
                        <a:pt x="3316" y="390"/>
                      </a:lnTo>
                      <a:lnTo>
                        <a:pt x="3328" y="394"/>
                      </a:lnTo>
                      <a:lnTo>
                        <a:pt x="3336" y="400"/>
                      </a:lnTo>
                      <a:lnTo>
                        <a:pt x="3336" y="400"/>
                      </a:lnTo>
                      <a:lnTo>
                        <a:pt x="3346" y="410"/>
                      </a:lnTo>
                      <a:lnTo>
                        <a:pt x="3356" y="418"/>
                      </a:lnTo>
                      <a:lnTo>
                        <a:pt x="3366" y="426"/>
                      </a:lnTo>
                      <a:lnTo>
                        <a:pt x="3374" y="438"/>
                      </a:lnTo>
                      <a:lnTo>
                        <a:pt x="3374" y="438"/>
                      </a:lnTo>
                      <a:lnTo>
                        <a:pt x="3380" y="448"/>
                      </a:lnTo>
                      <a:lnTo>
                        <a:pt x="3388" y="452"/>
                      </a:lnTo>
                      <a:lnTo>
                        <a:pt x="3398" y="454"/>
                      </a:lnTo>
                      <a:lnTo>
                        <a:pt x="3410" y="452"/>
                      </a:lnTo>
                      <a:lnTo>
                        <a:pt x="3410" y="452"/>
                      </a:lnTo>
                      <a:lnTo>
                        <a:pt x="3412" y="450"/>
                      </a:lnTo>
                      <a:lnTo>
                        <a:pt x="3414" y="448"/>
                      </a:lnTo>
                      <a:lnTo>
                        <a:pt x="3412" y="444"/>
                      </a:lnTo>
                      <a:lnTo>
                        <a:pt x="3398" y="436"/>
                      </a:lnTo>
                      <a:lnTo>
                        <a:pt x="3392" y="432"/>
                      </a:lnTo>
                      <a:lnTo>
                        <a:pt x="3386" y="426"/>
                      </a:lnTo>
                      <a:lnTo>
                        <a:pt x="3384" y="424"/>
                      </a:lnTo>
                      <a:lnTo>
                        <a:pt x="3384" y="422"/>
                      </a:lnTo>
                      <a:lnTo>
                        <a:pt x="3386" y="418"/>
                      </a:lnTo>
                      <a:lnTo>
                        <a:pt x="3390" y="416"/>
                      </a:lnTo>
                      <a:lnTo>
                        <a:pt x="3390" y="416"/>
                      </a:lnTo>
                      <a:lnTo>
                        <a:pt x="3398" y="412"/>
                      </a:lnTo>
                      <a:lnTo>
                        <a:pt x="3404" y="406"/>
                      </a:lnTo>
                      <a:lnTo>
                        <a:pt x="3414" y="396"/>
                      </a:lnTo>
                      <a:lnTo>
                        <a:pt x="3426" y="388"/>
                      </a:lnTo>
                      <a:lnTo>
                        <a:pt x="3432" y="386"/>
                      </a:lnTo>
                      <a:lnTo>
                        <a:pt x="3438" y="386"/>
                      </a:lnTo>
                      <a:lnTo>
                        <a:pt x="3438" y="386"/>
                      </a:lnTo>
                      <a:lnTo>
                        <a:pt x="3444" y="386"/>
                      </a:lnTo>
                      <a:lnTo>
                        <a:pt x="3450" y="384"/>
                      </a:lnTo>
                      <a:lnTo>
                        <a:pt x="3456" y="380"/>
                      </a:lnTo>
                      <a:lnTo>
                        <a:pt x="3460" y="374"/>
                      </a:lnTo>
                      <a:lnTo>
                        <a:pt x="3468" y="364"/>
                      </a:lnTo>
                      <a:lnTo>
                        <a:pt x="3474" y="360"/>
                      </a:lnTo>
                      <a:lnTo>
                        <a:pt x="3478" y="360"/>
                      </a:lnTo>
                      <a:lnTo>
                        <a:pt x="3478" y="360"/>
                      </a:lnTo>
                      <a:lnTo>
                        <a:pt x="3484" y="358"/>
                      </a:lnTo>
                      <a:lnTo>
                        <a:pt x="3490" y="354"/>
                      </a:lnTo>
                      <a:lnTo>
                        <a:pt x="3492" y="348"/>
                      </a:lnTo>
                      <a:lnTo>
                        <a:pt x="3494" y="342"/>
                      </a:lnTo>
                      <a:lnTo>
                        <a:pt x="3492" y="334"/>
                      </a:lnTo>
                      <a:lnTo>
                        <a:pt x="3488" y="324"/>
                      </a:lnTo>
                      <a:lnTo>
                        <a:pt x="3482" y="316"/>
                      </a:lnTo>
                      <a:lnTo>
                        <a:pt x="3472" y="306"/>
                      </a:lnTo>
                      <a:lnTo>
                        <a:pt x="3472" y="306"/>
                      </a:lnTo>
                      <a:lnTo>
                        <a:pt x="3464" y="298"/>
                      </a:lnTo>
                      <a:lnTo>
                        <a:pt x="3460" y="292"/>
                      </a:lnTo>
                      <a:lnTo>
                        <a:pt x="3460" y="288"/>
                      </a:lnTo>
                      <a:lnTo>
                        <a:pt x="3462" y="284"/>
                      </a:lnTo>
                      <a:lnTo>
                        <a:pt x="3464" y="282"/>
                      </a:lnTo>
                      <a:lnTo>
                        <a:pt x="3466" y="278"/>
                      </a:lnTo>
                      <a:lnTo>
                        <a:pt x="3464" y="272"/>
                      </a:lnTo>
                      <a:lnTo>
                        <a:pt x="3458" y="266"/>
                      </a:lnTo>
                      <a:lnTo>
                        <a:pt x="3458" y="266"/>
                      </a:lnTo>
                      <a:lnTo>
                        <a:pt x="3452" y="260"/>
                      </a:lnTo>
                      <a:lnTo>
                        <a:pt x="3452" y="258"/>
                      </a:lnTo>
                      <a:lnTo>
                        <a:pt x="3452" y="258"/>
                      </a:lnTo>
                      <a:lnTo>
                        <a:pt x="3458" y="256"/>
                      </a:lnTo>
                      <a:lnTo>
                        <a:pt x="3466" y="256"/>
                      </a:lnTo>
                      <a:lnTo>
                        <a:pt x="3476" y="256"/>
                      </a:lnTo>
                      <a:lnTo>
                        <a:pt x="3484" y="254"/>
                      </a:lnTo>
                      <a:lnTo>
                        <a:pt x="3492" y="250"/>
                      </a:lnTo>
                      <a:lnTo>
                        <a:pt x="3494" y="248"/>
                      </a:lnTo>
                      <a:lnTo>
                        <a:pt x="3496" y="242"/>
                      </a:lnTo>
                      <a:lnTo>
                        <a:pt x="3496" y="242"/>
                      </a:lnTo>
                      <a:lnTo>
                        <a:pt x="3498" y="234"/>
                      </a:lnTo>
                      <a:lnTo>
                        <a:pt x="3496" y="230"/>
                      </a:lnTo>
                      <a:lnTo>
                        <a:pt x="3492" y="228"/>
                      </a:lnTo>
                      <a:lnTo>
                        <a:pt x="3488" y="226"/>
                      </a:lnTo>
                      <a:lnTo>
                        <a:pt x="3486" y="224"/>
                      </a:lnTo>
                      <a:lnTo>
                        <a:pt x="3484" y="222"/>
                      </a:lnTo>
                      <a:lnTo>
                        <a:pt x="3484" y="220"/>
                      </a:lnTo>
                      <a:lnTo>
                        <a:pt x="3490" y="214"/>
                      </a:lnTo>
                      <a:lnTo>
                        <a:pt x="3490" y="214"/>
                      </a:lnTo>
                      <a:lnTo>
                        <a:pt x="3492" y="206"/>
                      </a:lnTo>
                      <a:lnTo>
                        <a:pt x="3492" y="204"/>
                      </a:lnTo>
                      <a:lnTo>
                        <a:pt x="3486" y="202"/>
                      </a:lnTo>
                      <a:lnTo>
                        <a:pt x="3480" y="200"/>
                      </a:lnTo>
                      <a:lnTo>
                        <a:pt x="3472" y="198"/>
                      </a:lnTo>
                      <a:lnTo>
                        <a:pt x="3464" y="196"/>
                      </a:lnTo>
                      <a:lnTo>
                        <a:pt x="3458" y="192"/>
                      </a:lnTo>
                      <a:lnTo>
                        <a:pt x="3454" y="182"/>
                      </a:lnTo>
                      <a:lnTo>
                        <a:pt x="3454" y="182"/>
                      </a:lnTo>
                      <a:lnTo>
                        <a:pt x="3452" y="174"/>
                      </a:lnTo>
                      <a:lnTo>
                        <a:pt x="3446" y="170"/>
                      </a:lnTo>
                      <a:lnTo>
                        <a:pt x="3438" y="168"/>
                      </a:lnTo>
                      <a:lnTo>
                        <a:pt x="3428" y="168"/>
                      </a:lnTo>
                      <a:lnTo>
                        <a:pt x="3404" y="166"/>
                      </a:lnTo>
                      <a:lnTo>
                        <a:pt x="3392" y="164"/>
                      </a:lnTo>
                      <a:lnTo>
                        <a:pt x="3378" y="160"/>
                      </a:lnTo>
                      <a:lnTo>
                        <a:pt x="3378" y="160"/>
                      </a:lnTo>
                      <a:lnTo>
                        <a:pt x="3360" y="152"/>
                      </a:lnTo>
                      <a:lnTo>
                        <a:pt x="3356" y="152"/>
                      </a:lnTo>
                      <a:lnTo>
                        <a:pt x="3354" y="152"/>
                      </a:lnTo>
                      <a:lnTo>
                        <a:pt x="3348" y="156"/>
                      </a:lnTo>
                      <a:lnTo>
                        <a:pt x="3344" y="158"/>
                      </a:lnTo>
                      <a:lnTo>
                        <a:pt x="3334" y="158"/>
                      </a:lnTo>
                      <a:lnTo>
                        <a:pt x="3334" y="158"/>
                      </a:lnTo>
                      <a:lnTo>
                        <a:pt x="3326" y="160"/>
                      </a:lnTo>
                      <a:lnTo>
                        <a:pt x="3320" y="164"/>
                      </a:lnTo>
                      <a:lnTo>
                        <a:pt x="3318" y="172"/>
                      </a:lnTo>
                      <a:lnTo>
                        <a:pt x="3318" y="180"/>
                      </a:lnTo>
                      <a:lnTo>
                        <a:pt x="3322" y="190"/>
                      </a:lnTo>
                      <a:lnTo>
                        <a:pt x="3326" y="198"/>
                      </a:lnTo>
                      <a:lnTo>
                        <a:pt x="3330" y="206"/>
                      </a:lnTo>
                      <a:lnTo>
                        <a:pt x="3338" y="210"/>
                      </a:lnTo>
                      <a:lnTo>
                        <a:pt x="3338" y="210"/>
                      </a:lnTo>
                      <a:lnTo>
                        <a:pt x="3342" y="212"/>
                      </a:lnTo>
                      <a:lnTo>
                        <a:pt x="3346" y="216"/>
                      </a:lnTo>
                      <a:lnTo>
                        <a:pt x="3346" y="222"/>
                      </a:lnTo>
                      <a:lnTo>
                        <a:pt x="3344" y="226"/>
                      </a:lnTo>
                      <a:lnTo>
                        <a:pt x="3342" y="230"/>
                      </a:lnTo>
                      <a:lnTo>
                        <a:pt x="3338" y="232"/>
                      </a:lnTo>
                      <a:lnTo>
                        <a:pt x="3332" y="234"/>
                      </a:lnTo>
                      <a:lnTo>
                        <a:pt x="3326" y="234"/>
                      </a:lnTo>
                      <a:lnTo>
                        <a:pt x="3326" y="234"/>
                      </a:lnTo>
                      <a:lnTo>
                        <a:pt x="3322" y="236"/>
                      </a:lnTo>
                      <a:lnTo>
                        <a:pt x="3320" y="240"/>
                      </a:lnTo>
                      <a:lnTo>
                        <a:pt x="3318" y="256"/>
                      </a:lnTo>
                      <a:lnTo>
                        <a:pt x="3318" y="266"/>
                      </a:lnTo>
                      <a:lnTo>
                        <a:pt x="3316" y="278"/>
                      </a:lnTo>
                      <a:lnTo>
                        <a:pt x="3310" y="288"/>
                      </a:lnTo>
                      <a:lnTo>
                        <a:pt x="3300" y="296"/>
                      </a:lnTo>
                      <a:lnTo>
                        <a:pt x="3300" y="296"/>
                      </a:lnTo>
                      <a:lnTo>
                        <a:pt x="3292" y="302"/>
                      </a:lnTo>
                      <a:lnTo>
                        <a:pt x="3286" y="310"/>
                      </a:lnTo>
                      <a:lnTo>
                        <a:pt x="3284" y="316"/>
                      </a:lnTo>
                      <a:lnTo>
                        <a:pt x="3282" y="322"/>
                      </a:lnTo>
                      <a:lnTo>
                        <a:pt x="3280" y="328"/>
                      </a:lnTo>
                      <a:lnTo>
                        <a:pt x="3278" y="332"/>
                      </a:lnTo>
                      <a:lnTo>
                        <a:pt x="3274" y="338"/>
                      </a:lnTo>
                      <a:lnTo>
                        <a:pt x="3264" y="342"/>
                      </a:lnTo>
                      <a:lnTo>
                        <a:pt x="3264" y="342"/>
                      </a:lnTo>
                      <a:lnTo>
                        <a:pt x="3250" y="344"/>
                      </a:lnTo>
                      <a:lnTo>
                        <a:pt x="3246" y="344"/>
                      </a:lnTo>
                      <a:lnTo>
                        <a:pt x="3244" y="340"/>
                      </a:lnTo>
                      <a:lnTo>
                        <a:pt x="3238" y="330"/>
                      </a:lnTo>
                      <a:lnTo>
                        <a:pt x="3232" y="322"/>
                      </a:lnTo>
                      <a:lnTo>
                        <a:pt x="3222" y="312"/>
                      </a:lnTo>
                      <a:lnTo>
                        <a:pt x="3222" y="312"/>
                      </a:lnTo>
                      <a:lnTo>
                        <a:pt x="3214" y="304"/>
                      </a:lnTo>
                      <a:lnTo>
                        <a:pt x="3210" y="298"/>
                      </a:lnTo>
                      <a:lnTo>
                        <a:pt x="3212" y="292"/>
                      </a:lnTo>
                      <a:lnTo>
                        <a:pt x="3216" y="288"/>
                      </a:lnTo>
                      <a:lnTo>
                        <a:pt x="3226" y="280"/>
                      </a:lnTo>
                      <a:lnTo>
                        <a:pt x="3232" y="276"/>
                      </a:lnTo>
                      <a:lnTo>
                        <a:pt x="3234" y="270"/>
                      </a:lnTo>
                      <a:lnTo>
                        <a:pt x="3234" y="270"/>
                      </a:lnTo>
                      <a:lnTo>
                        <a:pt x="3232" y="260"/>
                      </a:lnTo>
                      <a:lnTo>
                        <a:pt x="3228" y="248"/>
                      </a:lnTo>
                      <a:lnTo>
                        <a:pt x="3220" y="234"/>
                      </a:lnTo>
                      <a:lnTo>
                        <a:pt x="3212" y="220"/>
                      </a:lnTo>
                      <a:lnTo>
                        <a:pt x="3200" y="210"/>
                      </a:lnTo>
                      <a:lnTo>
                        <a:pt x="3190" y="202"/>
                      </a:lnTo>
                      <a:lnTo>
                        <a:pt x="3184" y="200"/>
                      </a:lnTo>
                      <a:lnTo>
                        <a:pt x="3178" y="200"/>
                      </a:lnTo>
                      <a:lnTo>
                        <a:pt x="3172" y="202"/>
                      </a:lnTo>
                      <a:lnTo>
                        <a:pt x="3168" y="206"/>
                      </a:lnTo>
                      <a:lnTo>
                        <a:pt x="3168" y="206"/>
                      </a:lnTo>
                      <a:lnTo>
                        <a:pt x="3158" y="216"/>
                      </a:lnTo>
                      <a:lnTo>
                        <a:pt x="3154" y="230"/>
                      </a:lnTo>
                      <a:lnTo>
                        <a:pt x="3148" y="254"/>
                      </a:lnTo>
                      <a:lnTo>
                        <a:pt x="3146" y="262"/>
                      </a:lnTo>
                      <a:lnTo>
                        <a:pt x="3142" y="268"/>
                      </a:lnTo>
                      <a:lnTo>
                        <a:pt x="3140" y="268"/>
                      </a:lnTo>
                      <a:lnTo>
                        <a:pt x="3138" y="268"/>
                      </a:lnTo>
                      <a:lnTo>
                        <a:pt x="3130" y="260"/>
                      </a:lnTo>
                      <a:lnTo>
                        <a:pt x="3130" y="260"/>
                      </a:lnTo>
                      <a:lnTo>
                        <a:pt x="3124" y="252"/>
                      </a:lnTo>
                      <a:lnTo>
                        <a:pt x="3122" y="246"/>
                      </a:lnTo>
                      <a:lnTo>
                        <a:pt x="3122" y="242"/>
                      </a:lnTo>
                      <a:lnTo>
                        <a:pt x="3124" y="238"/>
                      </a:lnTo>
                      <a:lnTo>
                        <a:pt x="3126" y="236"/>
                      </a:lnTo>
                      <a:lnTo>
                        <a:pt x="3128" y="232"/>
                      </a:lnTo>
                      <a:lnTo>
                        <a:pt x="3124" y="226"/>
                      </a:lnTo>
                      <a:lnTo>
                        <a:pt x="3118" y="216"/>
                      </a:lnTo>
                      <a:lnTo>
                        <a:pt x="3118" y="216"/>
                      </a:lnTo>
                      <a:lnTo>
                        <a:pt x="3112" y="208"/>
                      </a:lnTo>
                      <a:lnTo>
                        <a:pt x="3110" y="204"/>
                      </a:lnTo>
                      <a:lnTo>
                        <a:pt x="3110" y="202"/>
                      </a:lnTo>
                      <a:lnTo>
                        <a:pt x="3114" y="198"/>
                      </a:lnTo>
                      <a:lnTo>
                        <a:pt x="3120" y="194"/>
                      </a:lnTo>
                      <a:lnTo>
                        <a:pt x="3126" y="192"/>
                      </a:lnTo>
                      <a:lnTo>
                        <a:pt x="3128" y="190"/>
                      </a:lnTo>
                      <a:lnTo>
                        <a:pt x="3126" y="186"/>
                      </a:lnTo>
                      <a:lnTo>
                        <a:pt x="3116" y="180"/>
                      </a:lnTo>
                      <a:lnTo>
                        <a:pt x="3116" y="180"/>
                      </a:lnTo>
                      <a:lnTo>
                        <a:pt x="3104" y="174"/>
                      </a:lnTo>
                      <a:lnTo>
                        <a:pt x="3094" y="172"/>
                      </a:lnTo>
                      <a:lnTo>
                        <a:pt x="3088" y="172"/>
                      </a:lnTo>
                      <a:lnTo>
                        <a:pt x="3082" y="174"/>
                      </a:lnTo>
                      <a:lnTo>
                        <a:pt x="3076" y="176"/>
                      </a:lnTo>
                      <a:lnTo>
                        <a:pt x="3070" y="178"/>
                      </a:lnTo>
                      <a:lnTo>
                        <a:pt x="3064" y="176"/>
                      </a:lnTo>
                      <a:lnTo>
                        <a:pt x="3054" y="172"/>
                      </a:lnTo>
                      <a:lnTo>
                        <a:pt x="3054" y="172"/>
                      </a:lnTo>
                      <a:lnTo>
                        <a:pt x="3050" y="170"/>
                      </a:lnTo>
                      <a:lnTo>
                        <a:pt x="3048" y="168"/>
                      </a:lnTo>
                      <a:lnTo>
                        <a:pt x="3048" y="164"/>
                      </a:lnTo>
                      <a:lnTo>
                        <a:pt x="3048" y="162"/>
                      </a:lnTo>
                      <a:lnTo>
                        <a:pt x="3054" y="154"/>
                      </a:lnTo>
                      <a:lnTo>
                        <a:pt x="3062" y="148"/>
                      </a:lnTo>
                      <a:lnTo>
                        <a:pt x="3076" y="134"/>
                      </a:lnTo>
                      <a:lnTo>
                        <a:pt x="3080" y="130"/>
                      </a:lnTo>
                      <a:lnTo>
                        <a:pt x="3080" y="126"/>
                      </a:lnTo>
                      <a:lnTo>
                        <a:pt x="3078" y="124"/>
                      </a:lnTo>
                      <a:lnTo>
                        <a:pt x="3078" y="124"/>
                      </a:lnTo>
                      <a:lnTo>
                        <a:pt x="3064" y="114"/>
                      </a:lnTo>
                      <a:lnTo>
                        <a:pt x="3046" y="102"/>
                      </a:lnTo>
                      <a:lnTo>
                        <a:pt x="3038" y="94"/>
                      </a:lnTo>
                      <a:lnTo>
                        <a:pt x="3032" y="86"/>
                      </a:lnTo>
                      <a:lnTo>
                        <a:pt x="3028" y="78"/>
                      </a:lnTo>
                      <a:lnTo>
                        <a:pt x="3026" y="66"/>
                      </a:lnTo>
                      <a:lnTo>
                        <a:pt x="3026" y="66"/>
                      </a:lnTo>
                      <a:lnTo>
                        <a:pt x="3026" y="62"/>
                      </a:lnTo>
                      <a:lnTo>
                        <a:pt x="3026" y="56"/>
                      </a:lnTo>
                      <a:lnTo>
                        <a:pt x="3020" y="44"/>
                      </a:lnTo>
                      <a:lnTo>
                        <a:pt x="3010" y="34"/>
                      </a:lnTo>
                      <a:lnTo>
                        <a:pt x="2998" y="24"/>
                      </a:lnTo>
                      <a:lnTo>
                        <a:pt x="2986" y="14"/>
                      </a:lnTo>
                      <a:lnTo>
                        <a:pt x="2972" y="8"/>
                      </a:lnTo>
                      <a:lnTo>
                        <a:pt x="2960" y="2"/>
                      </a:lnTo>
                      <a:lnTo>
                        <a:pt x="2948" y="0"/>
                      </a:lnTo>
                      <a:lnTo>
                        <a:pt x="2948" y="0"/>
                      </a:lnTo>
                      <a:lnTo>
                        <a:pt x="2940" y="0"/>
                      </a:lnTo>
                      <a:lnTo>
                        <a:pt x="2936" y="2"/>
                      </a:lnTo>
                      <a:lnTo>
                        <a:pt x="2934" y="4"/>
                      </a:lnTo>
                      <a:lnTo>
                        <a:pt x="2932" y="8"/>
                      </a:lnTo>
                      <a:lnTo>
                        <a:pt x="2932" y="12"/>
                      </a:lnTo>
                      <a:lnTo>
                        <a:pt x="2928" y="16"/>
                      </a:lnTo>
                      <a:lnTo>
                        <a:pt x="2924" y="20"/>
                      </a:lnTo>
                      <a:lnTo>
                        <a:pt x="2916" y="22"/>
                      </a:lnTo>
                      <a:lnTo>
                        <a:pt x="2916" y="22"/>
                      </a:lnTo>
                      <a:lnTo>
                        <a:pt x="2908" y="26"/>
                      </a:lnTo>
                      <a:lnTo>
                        <a:pt x="2904" y="28"/>
                      </a:lnTo>
                      <a:lnTo>
                        <a:pt x="2902" y="30"/>
                      </a:lnTo>
                      <a:lnTo>
                        <a:pt x="2902" y="34"/>
                      </a:lnTo>
                      <a:lnTo>
                        <a:pt x="2902" y="38"/>
                      </a:lnTo>
                      <a:lnTo>
                        <a:pt x="2900" y="42"/>
                      </a:lnTo>
                      <a:lnTo>
                        <a:pt x="2894" y="46"/>
                      </a:lnTo>
                      <a:lnTo>
                        <a:pt x="2886" y="50"/>
                      </a:lnTo>
                      <a:lnTo>
                        <a:pt x="2886" y="50"/>
                      </a:lnTo>
                      <a:lnTo>
                        <a:pt x="2878" y="56"/>
                      </a:lnTo>
                      <a:lnTo>
                        <a:pt x="2876" y="62"/>
                      </a:lnTo>
                      <a:lnTo>
                        <a:pt x="2876" y="70"/>
                      </a:lnTo>
                      <a:lnTo>
                        <a:pt x="2878" y="80"/>
                      </a:lnTo>
                      <a:lnTo>
                        <a:pt x="2886" y="98"/>
                      </a:lnTo>
                      <a:lnTo>
                        <a:pt x="2888" y="106"/>
                      </a:lnTo>
                      <a:lnTo>
                        <a:pt x="2886" y="114"/>
                      </a:lnTo>
                      <a:lnTo>
                        <a:pt x="2886" y="114"/>
                      </a:lnTo>
                      <a:lnTo>
                        <a:pt x="2884" y="128"/>
                      </a:lnTo>
                      <a:lnTo>
                        <a:pt x="2884" y="136"/>
                      </a:lnTo>
                      <a:lnTo>
                        <a:pt x="2886" y="142"/>
                      </a:lnTo>
                      <a:lnTo>
                        <a:pt x="2890" y="150"/>
                      </a:lnTo>
                      <a:lnTo>
                        <a:pt x="2898" y="156"/>
                      </a:lnTo>
                      <a:lnTo>
                        <a:pt x="2910" y="162"/>
                      </a:lnTo>
                      <a:lnTo>
                        <a:pt x="2924" y="168"/>
                      </a:lnTo>
                      <a:lnTo>
                        <a:pt x="2924" y="168"/>
                      </a:lnTo>
                      <a:lnTo>
                        <a:pt x="2940" y="172"/>
                      </a:lnTo>
                      <a:lnTo>
                        <a:pt x="2954" y="180"/>
                      </a:lnTo>
                      <a:lnTo>
                        <a:pt x="2964" y="186"/>
                      </a:lnTo>
                      <a:lnTo>
                        <a:pt x="2970" y="194"/>
                      </a:lnTo>
                      <a:lnTo>
                        <a:pt x="2974" y="202"/>
                      </a:lnTo>
                      <a:lnTo>
                        <a:pt x="2974" y="208"/>
                      </a:lnTo>
                      <a:lnTo>
                        <a:pt x="2972" y="214"/>
                      </a:lnTo>
                      <a:lnTo>
                        <a:pt x="2966" y="218"/>
                      </a:lnTo>
                      <a:lnTo>
                        <a:pt x="2966" y="218"/>
                      </a:lnTo>
                      <a:lnTo>
                        <a:pt x="2958" y="222"/>
                      </a:lnTo>
                      <a:lnTo>
                        <a:pt x="2954" y="226"/>
                      </a:lnTo>
                      <a:lnTo>
                        <a:pt x="2954" y="232"/>
                      </a:lnTo>
                      <a:lnTo>
                        <a:pt x="2956" y="234"/>
                      </a:lnTo>
                      <a:lnTo>
                        <a:pt x="2960" y="238"/>
                      </a:lnTo>
                      <a:lnTo>
                        <a:pt x="2966" y="238"/>
                      </a:lnTo>
                      <a:lnTo>
                        <a:pt x="2972" y="236"/>
                      </a:lnTo>
                      <a:lnTo>
                        <a:pt x="2980" y="234"/>
                      </a:lnTo>
                      <a:lnTo>
                        <a:pt x="2980" y="234"/>
                      </a:lnTo>
                      <a:lnTo>
                        <a:pt x="2986" y="230"/>
                      </a:lnTo>
                      <a:lnTo>
                        <a:pt x="2992" y="230"/>
                      </a:lnTo>
                      <a:lnTo>
                        <a:pt x="2996" y="232"/>
                      </a:lnTo>
                      <a:lnTo>
                        <a:pt x="2996" y="238"/>
                      </a:lnTo>
                      <a:lnTo>
                        <a:pt x="2994" y="246"/>
                      </a:lnTo>
                      <a:lnTo>
                        <a:pt x="2988" y="254"/>
                      </a:lnTo>
                      <a:lnTo>
                        <a:pt x="2980" y="262"/>
                      </a:lnTo>
                      <a:lnTo>
                        <a:pt x="2968" y="272"/>
                      </a:lnTo>
                      <a:lnTo>
                        <a:pt x="2968" y="272"/>
                      </a:lnTo>
                      <a:lnTo>
                        <a:pt x="2956" y="280"/>
                      </a:lnTo>
                      <a:lnTo>
                        <a:pt x="2946" y="282"/>
                      </a:lnTo>
                      <a:lnTo>
                        <a:pt x="2940" y="284"/>
                      </a:lnTo>
                      <a:lnTo>
                        <a:pt x="2934" y="282"/>
                      </a:lnTo>
                      <a:lnTo>
                        <a:pt x="2930" y="280"/>
                      </a:lnTo>
                      <a:lnTo>
                        <a:pt x="2928" y="282"/>
                      </a:lnTo>
                      <a:lnTo>
                        <a:pt x="2926" y="284"/>
                      </a:lnTo>
                      <a:lnTo>
                        <a:pt x="2922" y="290"/>
                      </a:lnTo>
                      <a:lnTo>
                        <a:pt x="2922" y="290"/>
                      </a:lnTo>
                      <a:lnTo>
                        <a:pt x="2920" y="300"/>
                      </a:lnTo>
                      <a:lnTo>
                        <a:pt x="2924" y="312"/>
                      </a:lnTo>
                      <a:lnTo>
                        <a:pt x="2930" y="334"/>
                      </a:lnTo>
                      <a:lnTo>
                        <a:pt x="2934" y="342"/>
                      </a:lnTo>
                      <a:lnTo>
                        <a:pt x="2934" y="348"/>
                      </a:lnTo>
                      <a:lnTo>
                        <a:pt x="2934" y="350"/>
                      </a:lnTo>
                      <a:lnTo>
                        <a:pt x="2930" y="348"/>
                      </a:lnTo>
                      <a:lnTo>
                        <a:pt x="2922" y="344"/>
                      </a:lnTo>
                      <a:lnTo>
                        <a:pt x="2922" y="344"/>
                      </a:lnTo>
                      <a:lnTo>
                        <a:pt x="2902" y="330"/>
                      </a:lnTo>
                      <a:lnTo>
                        <a:pt x="2896" y="326"/>
                      </a:lnTo>
                      <a:lnTo>
                        <a:pt x="2892" y="320"/>
                      </a:lnTo>
                      <a:lnTo>
                        <a:pt x="2892" y="316"/>
                      </a:lnTo>
                      <a:lnTo>
                        <a:pt x="2892" y="312"/>
                      </a:lnTo>
                      <a:lnTo>
                        <a:pt x="2896" y="298"/>
                      </a:lnTo>
                      <a:lnTo>
                        <a:pt x="2896" y="298"/>
                      </a:lnTo>
                      <a:lnTo>
                        <a:pt x="2900" y="286"/>
                      </a:lnTo>
                      <a:lnTo>
                        <a:pt x="2902" y="280"/>
                      </a:lnTo>
                      <a:lnTo>
                        <a:pt x="2900" y="276"/>
                      </a:lnTo>
                      <a:lnTo>
                        <a:pt x="2898" y="272"/>
                      </a:lnTo>
                      <a:lnTo>
                        <a:pt x="2892" y="270"/>
                      </a:lnTo>
                      <a:lnTo>
                        <a:pt x="2886" y="270"/>
                      </a:lnTo>
                      <a:lnTo>
                        <a:pt x="2876" y="270"/>
                      </a:lnTo>
                      <a:lnTo>
                        <a:pt x="2876" y="270"/>
                      </a:lnTo>
                      <a:lnTo>
                        <a:pt x="2866" y="270"/>
                      </a:lnTo>
                      <a:lnTo>
                        <a:pt x="2858" y="268"/>
                      </a:lnTo>
                      <a:lnTo>
                        <a:pt x="2844" y="260"/>
                      </a:lnTo>
                      <a:lnTo>
                        <a:pt x="2838" y="256"/>
                      </a:lnTo>
                      <a:lnTo>
                        <a:pt x="2830" y="254"/>
                      </a:lnTo>
                      <a:lnTo>
                        <a:pt x="2820" y="254"/>
                      </a:lnTo>
                      <a:lnTo>
                        <a:pt x="2810" y="258"/>
                      </a:lnTo>
                      <a:lnTo>
                        <a:pt x="2810" y="258"/>
                      </a:lnTo>
                      <a:lnTo>
                        <a:pt x="2800" y="264"/>
                      </a:lnTo>
                      <a:lnTo>
                        <a:pt x="2796" y="272"/>
                      </a:lnTo>
                      <a:lnTo>
                        <a:pt x="2796" y="278"/>
                      </a:lnTo>
                      <a:lnTo>
                        <a:pt x="2796" y="286"/>
                      </a:lnTo>
                      <a:lnTo>
                        <a:pt x="2798" y="292"/>
                      </a:lnTo>
                      <a:lnTo>
                        <a:pt x="2798" y="298"/>
                      </a:lnTo>
                      <a:lnTo>
                        <a:pt x="2794" y="304"/>
                      </a:lnTo>
                      <a:lnTo>
                        <a:pt x="2786" y="308"/>
                      </a:lnTo>
                      <a:lnTo>
                        <a:pt x="2786" y="308"/>
                      </a:lnTo>
                      <a:lnTo>
                        <a:pt x="2778" y="310"/>
                      </a:lnTo>
                      <a:lnTo>
                        <a:pt x="2772" y="308"/>
                      </a:lnTo>
                      <a:lnTo>
                        <a:pt x="2760" y="302"/>
                      </a:lnTo>
                      <a:lnTo>
                        <a:pt x="2752" y="300"/>
                      </a:lnTo>
                      <a:lnTo>
                        <a:pt x="2742" y="298"/>
                      </a:lnTo>
                      <a:lnTo>
                        <a:pt x="2726" y="298"/>
                      </a:lnTo>
                      <a:lnTo>
                        <a:pt x="2708" y="302"/>
                      </a:lnTo>
                      <a:lnTo>
                        <a:pt x="2708" y="302"/>
                      </a:lnTo>
                      <a:lnTo>
                        <a:pt x="2680" y="306"/>
                      </a:lnTo>
                      <a:lnTo>
                        <a:pt x="2658" y="306"/>
                      </a:lnTo>
                      <a:lnTo>
                        <a:pt x="2640" y="302"/>
                      </a:lnTo>
                      <a:lnTo>
                        <a:pt x="2626" y="298"/>
                      </a:lnTo>
                      <a:lnTo>
                        <a:pt x="2606" y="286"/>
                      </a:lnTo>
                      <a:lnTo>
                        <a:pt x="2598" y="284"/>
                      </a:lnTo>
                      <a:lnTo>
                        <a:pt x="2590" y="286"/>
                      </a:lnTo>
                      <a:lnTo>
                        <a:pt x="2590" y="286"/>
                      </a:lnTo>
                      <a:lnTo>
                        <a:pt x="2580" y="288"/>
                      </a:lnTo>
                      <a:lnTo>
                        <a:pt x="2572" y="288"/>
                      </a:lnTo>
                      <a:lnTo>
                        <a:pt x="2564" y="286"/>
                      </a:lnTo>
                      <a:lnTo>
                        <a:pt x="2556" y="282"/>
                      </a:lnTo>
                      <a:lnTo>
                        <a:pt x="2544" y="272"/>
                      </a:lnTo>
                      <a:lnTo>
                        <a:pt x="2532" y="260"/>
                      </a:lnTo>
                      <a:lnTo>
                        <a:pt x="2520" y="246"/>
                      </a:lnTo>
                      <a:lnTo>
                        <a:pt x="2510" y="234"/>
                      </a:lnTo>
                      <a:lnTo>
                        <a:pt x="2504" y="230"/>
                      </a:lnTo>
                      <a:lnTo>
                        <a:pt x="2498" y="226"/>
                      </a:lnTo>
                      <a:lnTo>
                        <a:pt x="2492" y="224"/>
                      </a:lnTo>
                      <a:lnTo>
                        <a:pt x="2486" y="224"/>
                      </a:lnTo>
                      <a:lnTo>
                        <a:pt x="2486" y="224"/>
                      </a:lnTo>
                      <a:lnTo>
                        <a:pt x="2456" y="230"/>
                      </a:lnTo>
                      <a:lnTo>
                        <a:pt x="2438" y="234"/>
                      </a:lnTo>
                      <a:lnTo>
                        <a:pt x="2422" y="240"/>
                      </a:lnTo>
                      <a:lnTo>
                        <a:pt x="2408" y="246"/>
                      </a:lnTo>
                      <a:lnTo>
                        <a:pt x="2398" y="252"/>
                      </a:lnTo>
                      <a:lnTo>
                        <a:pt x="2394" y="256"/>
                      </a:lnTo>
                      <a:lnTo>
                        <a:pt x="2392" y="262"/>
                      </a:lnTo>
                      <a:lnTo>
                        <a:pt x="2392" y="266"/>
                      </a:lnTo>
                      <a:lnTo>
                        <a:pt x="2394" y="270"/>
                      </a:lnTo>
                      <a:lnTo>
                        <a:pt x="2394" y="270"/>
                      </a:lnTo>
                      <a:lnTo>
                        <a:pt x="2398" y="274"/>
                      </a:lnTo>
                      <a:lnTo>
                        <a:pt x="2400" y="278"/>
                      </a:lnTo>
                      <a:lnTo>
                        <a:pt x="2406" y="280"/>
                      </a:lnTo>
                      <a:lnTo>
                        <a:pt x="2410" y="280"/>
                      </a:lnTo>
                      <a:lnTo>
                        <a:pt x="2420" y="278"/>
                      </a:lnTo>
                      <a:lnTo>
                        <a:pt x="2432" y="274"/>
                      </a:lnTo>
                      <a:lnTo>
                        <a:pt x="2456" y="264"/>
                      </a:lnTo>
                      <a:lnTo>
                        <a:pt x="2464" y="262"/>
                      </a:lnTo>
                      <a:lnTo>
                        <a:pt x="2468" y="262"/>
                      </a:lnTo>
                      <a:lnTo>
                        <a:pt x="2472" y="264"/>
                      </a:lnTo>
                      <a:lnTo>
                        <a:pt x="2472" y="264"/>
                      </a:lnTo>
                      <a:lnTo>
                        <a:pt x="2474" y="266"/>
                      </a:lnTo>
                      <a:lnTo>
                        <a:pt x="2476" y="268"/>
                      </a:lnTo>
                      <a:lnTo>
                        <a:pt x="2472" y="272"/>
                      </a:lnTo>
                      <a:lnTo>
                        <a:pt x="2456" y="278"/>
                      </a:lnTo>
                      <a:lnTo>
                        <a:pt x="2436" y="286"/>
                      </a:lnTo>
                      <a:lnTo>
                        <a:pt x="2428" y="292"/>
                      </a:lnTo>
                      <a:lnTo>
                        <a:pt x="2422" y="298"/>
                      </a:lnTo>
                      <a:lnTo>
                        <a:pt x="2422" y="298"/>
                      </a:lnTo>
                      <a:lnTo>
                        <a:pt x="2422" y="304"/>
                      </a:lnTo>
                      <a:lnTo>
                        <a:pt x="2424" y="308"/>
                      </a:lnTo>
                      <a:lnTo>
                        <a:pt x="2428" y="320"/>
                      </a:lnTo>
                      <a:lnTo>
                        <a:pt x="2440" y="342"/>
                      </a:lnTo>
                      <a:lnTo>
                        <a:pt x="2444" y="350"/>
                      </a:lnTo>
                      <a:lnTo>
                        <a:pt x="2444" y="352"/>
                      </a:lnTo>
                      <a:lnTo>
                        <a:pt x="2444" y="354"/>
                      </a:lnTo>
                      <a:lnTo>
                        <a:pt x="2436" y="350"/>
                      </a:lnTo>
                      <a:lnTo>
                        <a:pt x="2418" y="340"/>
                      </a:lnTo>
                      <a:lnTo>
                        <a:pt x="2418" y="340"/>
                      </a:lnTo>
                      <a:lnTo>
                        <a:pt x="2398" y="326"/>
                      </a:lnTo>
                      <a:lnTo>
                        <a:pt x="2382" y="318"/>
                      </a:lnTo>
                      <a:lnTo>
                        <a:pt x="2364" y="310"/>
                      </a:lnTo>
                      <a:lnTo>
                        <a:pt x="2354" y="306"/>
                      </a:lnTo>
                      <a:lnTo>
                        <a:pt x="2348" y="302"/>
                      </a:lnTo>
                      <a:lnTo>
                        <a:pt x="2340" y="294"/>
                      </a:lnTo>
                      <a:lnTo>
                        <a:pt x="2340" y="294"/>
                      </a:lnTo>
                      <a:lnTo>
                        <a:pt x="2334" y="288"/>
                      </a:lnTo>
                      <a:lnTo>
                        <a:pt x="2330" y="286"/>
                      </a:lnTo>
                      <a:lnTo>
                        <a:pt x="2326" y="288"/>
                      </a:lnTo>
                      <a:lnTo>
                        <a:pt x="2320" y="290"/>
                      </a:lnTo>
                      <a:lnTo>
                        <a:pt x="2314" y="296"/>
                      </a:lnTo>
                      <a:lnTo>
                        <a:pt x="2304" y="300"/>
                      </a:lnTo>
                      <a:lnTo>
                        <a:pt x="2286" y="304"/>
                      </a:lnTo>
                      <a:lnTo>
                        <a:pt x="2262" y="308"/>
                      </a:lnTo>
                      <a:lnTo>
                        <a:pt x="2262" y="308"/>
                      </a:lnTo>
                      <a:lnTo>
                        <a:pt x="2206" y="308"/>
                      </a:lnTo>
                      <a:lnTo>
                        <a:pt x="2180" y="308"/>
                      </a:lnTo>
                      <a:lnTo>
                        <a:pt x="2156" y="306"/>
                      </a:lnTo>
                      <a:lnTo>
                        <a:pt x="2140" y="302"/>
                      </a:lnTo>
                      <a:lnTo>
                        <a:pt x="2128" y="298"/>
                      </a:lnTo>
                      <a:lnTo>
                        <a:pt x="2124" y="296"/>
                      </a:lnTo>
                      <a:lnTo>
                        <a:pt x="2124" y="292"/>
                      </a:lnTo>
                      <a:lnTo>
                        <a:pt x="2126" y="288"/>
                      </a:lnTo>
                      <a:lnTo>
                        <a:pt x="2130" y="284"/>
                      </a:lnTo>
                      <a:lnTo>
                        <a:pt x="2130" y="284"/>
                      </a:lnTo>
                      <a:lnTo>
                        <a:pt x="2142" y="278"/>
                      </a:lnTo>
                      <a:lnTo>
                        <a:pt x="2154" y="274"/>
                      </a:lnTo>
                      <a:lnTo>
                        <a:pt x="2172" y="272"/>
                      </a:lnTo>
                      <a:lnTo>
                        <a:pt x="2178" y="270"/>
                      </a:lnTo>
                      <a:lnTo>
                        <a:pt x="2180" y="268"/>
                      </a:lnTo>
                      <a:lnTo>
                        <a:pt x="2178" y="264"/>
                      </a:lnTo>
                      <a:lnTo>
                        <a:pt x="2170" y="256"/>
                      </a:lnTo>
                      <a:lnTo>
                        <a:pt x="2170" y="256"/>
                      </a:lnTo>
                      <a:lnTo>
                        <a:pt x="2154" y="240"/>
                      </a:lnTo>
                      <a:lnTo>
                        <a:pt x="2144" y="232"/>
                      </a:lnTo>
                      <a:lnTo>
                        <a:pt x="2134" y="228"/>
                      </a:lnTo>
                      <a:lnTo>
                        <a:pt x="2124" y="222"/>
                      </a:lnTo>
                      <a:lnTo>
                        <a:pt x="2110" y="220"/>
                      </a:lnTo>
                      <a:lnTo>
                        <a:pt x="2096" y="220"/>
                      </a:lnTo>
                      <a:lnTo>
                        <a:pt x="2080" y="220"/>
                      </a:lnTo>
                      <a:lnTo>
                        <a:pt x="2080" y="220"/>
                      </a:lnTo>
                      <a:lnTo>
                        <a:pt x="2064" y="222"/>
                      </a:lnTo>
                      <a:lnTo>
                        <a:pt x="2046" y="220"/>
                      </a:lnTo>
                      <a:lnTo>
                        <a:pt x="2030" y="218"/>
                      </a:lnTo>
                      <a:lnTo>
                        <a:pt x="2014" y="212"/>
                      </a:lnTo>
                      <a:lnTo>
                        <a:pt x="1982" y="202"/>
                      </a:lnTo>
                      <a:lnTo>
                        <a:pt x="1948" y="194"/>
                      </a:lnTo>
                      <a:lnTo>
                        <a:pt x="1948" y="194"/>
                      </a:lnTo>
                      <a:lnTo>
                        <a:pt x="1932" y="190"/>
                      </a:lnTo>
                      <a:lnTo>
                        <a:pt x="1918" y="184"/>
                      </a:lnTo>
                      <a:lnTo>
                        <a:pt x="1890" y="172"/>
                      </a:lnTo>
                      <a:lnTo>
                        <a:pt x="1876" y="166"/>
                      </a:lnTo>
                      <a:lnTo>
                        <a:pt x="1862" y="160"/>
                      </a:lnTo>
                      <a:lnTo>
                        <a:pt x="1848" y="158"/>
                      </a:lnTo>
                      <a:lnTo>
                        <a:pt x="1832" y="158"/>
                      </a:lnTo>
                      <a:lnTo>
                        <a:pt x="1832" y="158"/>
                      </a:lnTo>
                      <a:lnTo>
                        <a:pt x="1820" y="160"/>
                      </a:lnTo>
                      <a:lnTo>
                        <a:pt x="1812" y="164"/>
                      </a:lnTo>
                      <a:lnTo>
                        <a:pt x="1808" y="170"/>
                      </a:lnTo>
                      <a:lnTo>
                        <a:pt x="1806" y="176"/>
                      </a:lnTo>
                      <a:lnTo>
                        <a:pt x="1804" y="182"/>
                      </a:lnTo>
                      <a:lnTo>
                        <a:pt x="1800" y="186"/>
                      </a:lnTo>
                      <a:lnTo>
                        <a:pt x="1792" y="188"/>
                      </a:lnTo>
                      <a:lnTo>
                        <a:pt x="1780" y="188"/>
                      </a:lnTo>
                      <a:lnTo>
                        <a:pt x="1780" y="188"/>
                      </a:lnTo>
                      <a:lnTo>
                        <a:pt x="1774" y="186"/>
                      </a:lnTo>
                      <a:lnTo>
                        <a:pt x="1768" y="184"/>
                      </a:lnTo>
                      <a:lnTo>
                        <a:pt x="1764" y="180"/>
                      </a:lnTo>
                      <a:lnTo>
                        <a:pt x="1762" y="176"/>
                      </a:lnTo>
                      <a:lnTo>
                        <a:pt x="1760" y="166"/>
                      </a:lnTo>
                      <a:lnTo>
                        <a:pt x="1760" y="156"/>
                      </a:lnTo>
                      <a:lnTo>
                        <a:pt x="1760" y="146"/>
                      </a:lnTo>
                      <a:lnTo>
                        <a:pt x="1758" y="138"/>
                      </a:lnTo>
                      <a:lnTo>
                        <a:pt x="1756" y="136"/>
                      </a:lnTo>
                      <a:lnTo>
                        <a:pt x="1750" y="134"/>
                      </a:lnTo>
                      <a:lnTo>
                        <a:pt x="1744" y="134"/>
                      </a:lnTo>
                      <a:lnTo>
                        <a:pt x="1736" y="134"/>
                      </a:lnTo>
                      <a:lnTo>
                        <a:pt x="1736" y="134"/>
                      </a:lnTo>
                      <a:lnTo>
                        <a:pt x="1732" y="136"/>
                      </a:lnTo>
                      <a:lnTo>
                        <a:pt x="1730" y="140"/>
                      </a:lnTo>
                      <a:lnTo>
                        <a:pt x="1726" y="148"/>
                      </a:lnTo>
                      <a:lnTo>
                        <a:pt x="1724" y="172"/>
                      </a:lnTo>
                      <a:lnTo>
                        <a:pt x="1720" y="182"/>
                      </a:lnTo>
                      <a:lnTo>
                        <a:pt x="1718" y="186"/>
                      </a:lnTo>
                      <a:lnTo>
                        <a:pt x="1716" y="190"/>
                      </a:lnTo>
                      <a:lnTo>
                        <a:pt x="1712" y="190"/>
                      </a:lnTo>
                      <a:lnTo>
                        <a:pt x="1706" y="190"/>
                      </a:lnTo>
                      <a:lnTo>
                        <a:pt x="1698" y="188"/>
                      </a:lnTo>
                      <a:lnTo>
                        <a:pt x="1688" y="184"/>
                      </a:lnTo>
                      <a:lnTo>
                        <a:pt x="1688" y="184"/>
                      </a:lnTo>
                      <a:lnTo>
                        <a:pt x="1684" y="182"/>
                      </a:lnTo>
                      <a:lnTo>
                        <a:pt x="1678" y="176"/>
                      </a:lnTo>
                      <a:lnTo>
                        <a:pt x="1668" y="162"/>
                      </a:lnTo>
                      <a:lnTo>
                        <a:pt x="1650" y="132"/>
                      </a:lnTo>
                      <a:lnTo>
                        <a:pt x="1640" y="116"/>
                      </a:lnTo>
                      <a:lnTo>
                        <a:pt x="1630" y="106"/>
                      </a:lnTo>
                      <a:lnTo>
                        <a:pt x="1624" y="104"/>
                      </a:lnTo>
                      <a:lnTo>
                        <a:pt x="1620" y="102"/>
                      </a:lnTo>
                      <a:lnTo>
                        <a:pt x="1614" y="102"/>
                      </a:lnTo>
                      <a:lnTo>
                        <a:pt x="1608" y="106"/>
                      </a:lnTo>
                      <a:lnTo>
                        <a:pt x="1608" y="106"/>
                      </a:lnTo>
                      <a:lnTo>
                        <a:pt x="1600" y="114"/>
                      </a:lnTo>
                      <a:lnTo>
                        <a:pt x="1598" y="116"/>
                      </a:lnTo>
                      <a:lnTo>
                        <a:pt x="1600" y="118"/>
                      </a:lnTo>
                      <a:lnTo>
                        <a:pt x="1604" y="120"/>
                      </a:lnTo>
                      <a:lnTo>
                        <a:pt x="1610" y="122"/>
                      </a:lnTo>
                      <a:lnTo>
                        <a:pt x="1616" y="124"/>
                      </a:lnTo>
                      <a:lnTo>
                        <a:pt x="1616" y="126"/>
                      </a:lnTo>
                      <a:lnTo>
                        <a:pt x="1616" y="130"/>
                      </a:lnTo>
                      <a:lnTo>
                        <a:pt x="1610" y="138"/>
                      </a:lnTo>
                      <a:lnTo>
                        <a:pt x="1592" y="150"/>
                      </a:lnTo>
                      <a:lnTo>
                        <a:pt x="1592" y="150"/>
                      </a:lnTo>
                      <a:lnTo>
                        <a:pt x="1574" y="160"/>
                      </a:lnTo>
                      <a:lnTo>
                        <a:pt x="1572" y="160"/>
                      </a:lnTo>
                      <a:lnTo>
                        <a:pt x="1570" y="158"/>
                      </a:lnTo>
                      <a:lnTo>
                        <a:pt x="1568" y="156"/>
                      </a:lnTo>
                      <a:lnTo>
                        <a:pt x="1560" y="156"/>
                      </a:lnTo>
                      <a:lnTo>
                        <a:pt x="1546" y="160"/>
                      </a:lnTo>
                      <a:lnTo>
                        <a:pt x="1522" y="168"/>
                      </a:lnTo>
                      <a:lnTo>
                        <a:pt x="1522" y="168"/>
                      </a:lnTo>
                      <a:lnTo>
                        <a:pt x="1482" y="180"/>
                      </a:lnTo>
                      <a:lnTo>
                        <a:pt x="1476" y="182"/>
                      </a:lnTo>
                      <a:lnTo>
                        <a:pt x="1476" y="180"/>
                      </a:lnTo>
                      <a:lnTo>
                        <a:pt x="1476" y="180"/>
                      </a:lnTo>
                      <a:lnTo>
                        <a:pt x="1494" y="168"/>
                      </a:lnTo>
                      <a:lnTo>
                        <a:pt x="1526" y="152"/>
                      </a:lnTo>
                      <a:lnTo>
                        <a:pt x="1526" y="152"/>
                      </a:lnTo>
                      <a:lnTo>
                        <a:pt x="1552" y="140"/>
                      </a:lnTo>
                      <a:lnTo>
                        <a:pt x="1558" y="136"/>
                      </a:lnTo>
                      <a:lnTo>
                        <a:pt x="1560" y="132"/>
                      </a:lnTo>
                      <a:lnTo>
                        <a:pt x="1560" y="132"/>
                      </a:lnTo>
                      <a:lnTo>
                        <a:pt x="1556" y="132"/>
                      </a:lnTo>
                      <a:lnTo>
                        <a:pt x="1538" y="134"/>
                      </a:lnTo>
                      <a:lnTo>
                        <a:pt x="1538" y="134"/>
                      </a:lnTo>
                      <a:lnTo>
                        <a:pt x="1530" y="136"/>
                      </a:lnTo>
                      <a:lnTo>
                        <a:pt x="1522" y="134"/>
                      </a:lnTo>
                      <a:lnTo>
                        <a:pt x="1510" y="134"/>
                      </a:lnTo>
                      <a:lnTo>
                        <a:pt x="1506" y="134"/>
                      </a:lnTo>
                      <a:lnTo>
                        <a:pt x="1498" y="136"/>
                      </a:lnTo>
                      <a:lnTo>
                        <a:pt x="1488" y="140"/>
                      </a:lnTo>
                      <a:lnTo>
                        <a:pt x="1474" y="148"/>
                      </a:lnTo>
                      <a:lnTo>
                        <a:pt x="1474" y="148"/>
                      </a:lnTo>
                      <a:lnTo>
                        <a:pt x="1462" y="156"/>
                      </a:lnTo>
                      <a:lnTo>
                        <a:pt x="1454" y="160"/>
                      </a:lnTo>
                      <a:lnTo>
                        <a:pt x="1448" y="160"/>
                      </a:lnTo>
                      <a:lnTo>
                        <a:pt x="1442" y="162"/>
                      </a:lnTo>
                      <a:lnTo>
                        <a:pt x="1438" y="162"/>
                      </a:lnTo>
                      <a:lnTo>
                        <a:pt x="1432" y="164"/>
                      </a:lnTo>
                      <a:lnTo>
                        <a:pt x="1422" y="168"/>
                      </a:lnTo>
                      <a:lnTo>
                        <a:pt x="1406" y="178"/>
                      </a:lnTo>
                      <a:lnTo>
                        <a:pt x="1406" y="178"/>
                      </a:lnTo>
                      <a:lnTo>
                        <a:pt x="1378" y="198"/>
                      </a:lnTo>
                      <a:lnTo>
                        <a:pt x="1358" y="210"/>
                      </a:lnTo>
                      <a:lnTo>
                        <a:pt x="1352" y="214"/>
                      </a:lnTo>
                      <a:lnTo>
                        <a:pt x="1350" y="218"/>
                      </a:lnTo>
                      <a:lnTo>
                        <a:pt x="1350" y="224"/>
                      </a:lnTo>
                      <a:lnTo>
                        <a:pt x="1352" y="230"/>
                      </a:lnTo>
                      <a:lnTo>
                        <a:pt x="1352" y="230"/>
                      </a:lnTo>
                      <a:lnTo>
                        <a:pt x="1352" y="234"/>
                      </a:lnTo>
                      <a:lnTo>
                        <a:pt x="1352" y="236"/>
                      </a:lnTo>
                      <a:lnTo>
                        <a:pt x="1340" y="232"/>
                      </a:lnTo>
                      <a:lnTo>
                        <a:pt x="1332" y="230"/>
                      </a:lnTo>
                      <a:lnTo>
                        <a:pt x="1324" y="228"/>
                      </a:lnTo>
                      <a:lnTo>
                        <a:pt x="1316" y="230"/>
                      </a:lnTo>
                      <a:lnTo>
                        <a:pt x="1308" y="232"/>
                      </a:lnTo>
                      <a:lnTo>
                        <a:pt x="1308" y="232"/>
                      </a:lnTo>
                      <a:lnTo>
                        <a:pt x="1300" y="236"/>
                      </a:lnTo>
                      <a:lnTo>
                        <a:pt x="1296" y="236"/>
                      </a:lnTo>
                      <a:lnTo>
                        <a:pt x="1294" y="236"/>
                      </a:lnTo>
                      <a:lnTo>
                        <a:pt x="1290" y="232"/>
                      </a:lnTo>
                      <a:lnTo>
                        <a:pt x="1286" y="228"/>
                      </a:lnTo>
                      <a:lnTo>
                        <a:pt x="1280" y="226"/>
                      </a:lnTo>
                      <a:lnTo>
                        <a:pt x="1270" y="224"/>
                      </a:lnTo>
                      <a:lnTo>
                        <a:pt x="1258" y="222"/>
                      </a:lnTo>
                      <a:lnTo>
                        <a:pt x="1258" y="222"/>
                      </a:lnTo>
                      <a:lnTo>
                        <a:pt x="1236" y="220"/>
                      </a:lnTo>
                      <a:lnTo>
                        <a:pt x="1216" y="214"/>
                      </a:lnTo>
                      <a:lnTo>
                        <a:pt x="1198" y="206"/>
                      </a:lnTo>
                      <a:lnTo>
                        <a:pt x="1178" y="196"/>
                      </a:lnTo>
                      <a:lnTo>
                        <a:pt x="1160" y="186"/>
                      </a:lnTo>
                      <a:lnTo>
                        <a:pt x="1138" y="178"/>
                      </a:lnTo>
                      <a:lnTo>
                        <a:pt x="1114" y="172"/>
                      </a:lnTo>
                      <a:lnTo>
                        <a:pt x="1102" y="172"/>
                      </a:lnTo>
                      <a:lnTo>
                        <a:pt x="1088" y="172"/>
                      </a:lnTo>
                      <a:lnTo>
                        <a:pt x="1088" y="172"/>
                      </a:lnTo>
                      <a:lnTo>
                        <a:pt x="1074" y="170"/>
                      </a:lnTo>
                      <a:lnTo>
                        <a:pt x="1062" y="168"/>
                      </a:lnTo>
                      <a:lnTo>
                        <a:pt x="1052" y="162"/>
                      </a:lnTo>
                      <a:lnTo>
                        <a:pt x="1044" y="158"/>
                      </a:lnTo>
                      <a:lnTo>
                        <a:pt x="1036" y="152"/>
                      </a:lnTo>
                      <a:lnTo>
                        <a:pt x="1026" y="146"/>
                      </a:lnTo>
                      <a:lnTo>
                        <a:pt x="1014" y="142"/>
                      </a:lnTo>
                      <a:lnTo>
                        <a:pt x="998" y="140"/>
                      </a:lnTo>
                      <a:lnTo>
                        <a:pt x="998" y="140"/>
                      </a:lnTo>
                      <a:lnTo>
                        <a:pt x="982" y="138"/>
                      </a:lnTo>
                      <a:lnTo>
                        <a:pt x="970" y="140"/>
                      </a:lnTo>
                      <a:lnTo>
                        <a:pt x="950" y="144"/>
                      </a:lnTo>
                      <a:lnTo>
                        <a:pt x="940" y="146"/>
                      </a:lnTo>
                      <a:lnTo>
                        <a:pt x="932" y="146"/>
                      </a:lnTo>
                      <a:lnTo>
                        <a:pt x="922" y="146"/>
                      </a:lnTo>
                      <a:lnTo>
                        <a:pt x="912" y="142"/>
                      </a:lnTo>
                      <a:lnTo>
                        <a:pt x="912" y="142"/>
                      </a:lnTo>
                      <a:lnTo>
                        <a:pt x="898" y="138"/>
                      </a:lnTo>
                      <a:lnTo>
                        <a:pt x="884" y="134"/>
                      </a:lnTo>
                      <a:lnTo>
                        <a:pt x="852" y="132"/>
                      </a:lnTo>
                      <a:lnTo>
                        <a:pt x="816" y="128"/>
                      </a:lnTo>
                      <a:lnTo>
                        <a:pt x="798" y="122"/>
                      </a:lnTo>
                      <a:lnTo>
                        <a:pt x="778" y="116"/>
                      </a:lnTo>
                      <a:lnTo>
                        <a:pt x="778" y="116"/>
                      </a:lnTo>
                      <a:lnTo>
                        <a:pt x="758" y="110"/>
                      </a:lnTo>
                      <a:lnTo>
                        <a:pt x="744" y="108"/>
                      </a:lnTo>
                      <a:lnTo>
                        <a:pt x="732" y="108"/>
                      </a:lnTo>
                      <a:lnTo>
                        <a:pt x="722" y="110"/>
                      </a:lnTo>
                      <a:lnTo>
                        <a:pt x="710" y="114"/>
                      </a:lnTo>
                      <a:lnTo>
                        <a:pt x="698" y="116"/>
                      </a:lnTo>
                      <a:lnTo>
                        <a:pt x="682" y="114"/>
                      </a:lnTo>
                      <a:lnTo>
                        <a:pt x="664" y="110"/>
                      </a:lnTo>
                      <a:lnTo>
                        <a:pt x="664" y="110"/>
                      </a:lnTo>
                      <a:lnTo>
                        <a:pt x="648" y="104"/>
                      </a:lnTo>
                      <a:lnTo>
                        <a:pt x="640" y="98"/>
                      </a:lnTo>
                      <a:lnTo>
                        <a:pt x="636" y="94"/>
                      </a:lnTo>
                      <a:lnTo>
                        <a:pt x="636" y="90"/>
                      </a:lnTo>
                      <a:lnTo>
                        <a:pt x="634" y="86"/>
                      </a:lnTo>
                      <a:lnTo>
                        <a:pt x="630" y="82"/>
                      </a:lnTo>
                      <a:lnTo>
                        <a:pt x="622" y="82"/>
                      </a:lnTo>
                      <a:lnTo>
                        <a:pt x="604" y="80"/>
                      </a:lnTo>
                      <a:lnTo>
                        <a:pt x="604" y="80"/>
                      </a:lnTo>
                      <a:lnTo>
                        <a:pt x="572" y="82"/>
                      </a:lnTo>
                      <a:lnTo>
                        <a:pt x="556" y="82"/>
                      </a:lnTo>
                      <a:lnTo>
                        <a:pt x="552" y="82"/>
                      </a:lnTo>
                      <a:lnTo>
                        <a:pt x="548" y="80"/>
                      </a:lnTo>
                      <a:lnTo>
                        <a:pt x="540" y="72"/>
                      </a:lnTo>
                      <a:lnTo>
                        <a:pt x="540" y="72"/>
                      </a:lnTo>
                      <a:lnTo>
                        <a:pt x="534" y="66"/>
                      </a:lnTo>
                      <a:lnTo>
                        <a:pt x="528" y="66"/>
                      </a:lnTo>
                      <a:lnTo>
                        <a:pt x="524" y="66"/>
                      </a:lnTo>
                      <a:lnTo>
                        <a:pt x="518" y="68"/>
                      </a:lnTo>
                      <a:lnTo>
                        <a:pt x="510" y="70"/>
                      </a:lnTo>
                      <a:lnTo>
                        <a:pt x="506" y="70"/>
                      </a:lnTo>
                      <a:lnTo>
                        <a:pt x="500" y="66"/>
                      </a:lnTo>
                      <a:lnTo>
                        <a:pt x="500" y="66"/>
                      </a:lnTo>
                      <a:lnTo>
                        <a:pt x="488" y="56"/>
                      </a:lnTo>
                      <a:lnTo>
                        <a:pt x="482" y="52"/>
                      </a:lnTo>
                      <a:lnTo>
                        <a:pt x="474" y="50"/>
                      </a:lnTo>
                      <a:lnTo>
                        <a:pt x="466" y="50"/>
                      </a:lnTo>
                      <a:lnTo>
                        <a:pt x="456" y="52"/>
                      </a:lnTo>
                      <a:lnTo>
                        <a:pt x="444" y="58"/>
                      </a:lnTo>
                      <a:lnTo>
                        <a:pt x="432" y="68"/>
                      </a:lnTo>
                      <a:lnTo>
                        <a:pt x="432" y="68"/>
                      </a:lnTo>
                      <a:lnTo>
                        <a:pt x="418" y="78"/>
                      </a:lnTo>
                      <a:lnTo>
                        <a:pt x="404" y="82"/>
                      </a:lnTo>
                      <a:lnTo>
                        <a:pt x="392" y="84"/>
                      </a:lnTo>
                      <a:lnTo>
                        <a:pt x="378" y="84"/>
                      </a:lnTo>
                      <a:lnTo>
                        <a:pt x="364" y="84"/>
                      </a:lnTo>
                      <a:lnTo>
                        <a:pt x="348" y="86"/>
                      </a:lnTo>
                      <a:lnTo>
                        <a:pt x="330" y="94"/>
                      </a:lnTo>
                      <a:lnTo>
                        <a:pt x="310" y="106"/>
                      </a:lnTo>
                      <a:lnTo>
                        <a:pt x="310" y="106"/>
                      </a:lnTo>
                      <a:lnTo>
                        <a:pt x="300" y="114"/>
                      </a:lnTo>
                      <a:lnTo>
                        <a:pt x="290" y="120"/>
                      </a:lnTo>
                      <a:lnTo>
                        <a:pt x="282" y="122"/>
                      </a:lnTo>
                      <a:lnTo>
                        <a:pt x="274" y="124"/>
                      </a:lnTo>
                      <a:lnTo>
                        <a:pt x="260" y="126"/>
                      </a:lnTo>
                      <a:lnTo>
                        <a:pt x="250" y="124"/>
                      </a:lnTo>
                      <a:lnTo>
                        <a:pt x="240" y="124"/>
                      </a:lnTo>
                      <a:lnTo>
                        <a:pt x="236" y="124"/>
                      </a:lnTo>
                      <a:lnTo>
                        <a:pt x="230" y="126"/>
                      </a:lnTo>
                      <a:lnTo>
                        <a:pt x="226" y="130"/>
                      </a:lnTo>
                      <a:lnTo>
                        <a:pt x="222" y="134"/>
                      </a:lnTo>
                      <a:lnTo>
                        <a:pt x="212" y="152"/>
                      </a:lnTo>
                      <a:lnTo>
                        <a:pt x="212" y="152"/>
                      </a:lnTo>
                      <a:lnTo>
                        <a:pt x="202" y="172"/>
                      </a:lnTo>
                      <a:lnTo>
                        <a:pt x="192" y="188"/>
                      </a:lnTo>
                      <a:lnTo>
                        <a:pt x="182" y="202"/>
                      </a:lnTo>
                      <a:lnTo>
                        <a:pt x="172" y="212"/>
                      </a:lnTo>
                      <a:lnTo>
                        <a:pt x="158" y="220"/>
                      </a:lnTo>
                      <a:lnTo>
                        <a:pt x="142" y="224"/>
                      </a:lnTo>
                      <a:lnTo>
                        <a:pt x="122" y="228"/>
                      </a:lnTo>
                      <a:lnTo>
                        <a:pt x="96" y="228"/>
                      </a:lnTo>
                      <a:lnTo>
                        <a:pt x="96" y="228"/>
                      </a:lnTo>
                      <a:lnTo>
                        <a:pt x="84" y="230"/>
                      </a:lnTo>
                      <a:lnTo>
                        <a:pt x="78" y="232"/>
                      </a:lnTo>
                      <a:lnTo>
                        <a:pt x="74" y="236"/>
                      </a:lnTo>
                      <a:lnTo>
                        <a:pt x="74" y="240"/>
                      </a:lnTo>
                      <a:lnTo>
                        <a:pt x="74" y="244"/>
                      </a:lnTo>
                      <a:lnTo>
                        <a:pt x="72" y="250"/>
                      </a:lnTo>
                      <a:lnTo>
                        <a:pt x="66" y="254"/>
                      </a:lnTo>
                      <a:lnTo>
                        <a:pt x="58" y="258"/>
                      </a:lnTo>
                      <a:lnTo>
                        <a:pt x="58" y="258"/>
                      </a:lnTo>
                      <a:lnTo>
                        <a:pt x="54" y="260"/>
                      </a:lnTo>
                      <a:lnTo>
                        <a:pt x="52" y="262"/>
                      </a:lnTo>
                      <a:lnTo>
                        <a:pt x="54" y="266"/>
                      </a:lnTo>
                      <a:lnTo>
                        <a:pt x="58" y="268"/>
                      </a:lnTo>
                      <a:lnTo>
                        <a:pt x="72" y="274"/>
                      </a:lnTo>
                      <a:lnTo>
                        <a:pt x="92" y="282"/>
                      </a:lnTo>
                      <a:lnTo>
                        <a:pt x="114" y="292"/>
                      </a:lnTo>
                      <a:lnTo>
                        <a:pt x="136" y="304"/>
                      </a:lnTo>
                      <a:lnTo>
                        <a:pt x="156" y="318"/>
                      </a:lnTo>
                      <a:lnTo>
                        <a:pt x="162" y="326"/>
                      </a:lnTo>
                      <a:lnTo>
                        <a:pt x="168" y="334"/>
                      </a:lnTo>
                      <a:lnTo>
                        <a:pt x="168" y="334"/>
                      </a:lnTo>
                      <a:lnTo>
                        <a:pt x="172" y="342"/>
                      </a:lnTo>
                      <a:lnTo>
                        <a:pt x="176" y="346"/>
                      </a:lnTo>
                      <a:lnTo>
                        <a:pt x="186" y="354"/>
                      </a:lnTo>
                      <a:lnTo>
                        <a:pt x="196" y="356"/>
                      </a:lnTo>
                      <a:lnTo>
                        <a:pt x="206" y="356"/>
                      </a:lnTo>
                      <a:lnTo>
                        <a:pt x="212" y="356"/>
                      </a:lnTo>
                      <a:lnTo>
                        <a:pt x="218" y="356"/>
                      </a:lnTo>
                      <a:lnTo>
                        <a:pt x="220" y="356"/>
                      </a:lnTo>
                      <a:lnTo>
                        <a:pt x="222" y="358"/>
                      </a:lnTo>
                      <a:lnTo>
                        <a:pt x="220" y="364"/>
                      </a:lnTo>
                      <a:lnTo>
                        <a:pt x="220" y="364"/>
                      </a:lnTo>
                      <a:lnTo>
                        <a:pt x="220" y="372"/>
                      </a:lnTo>
                      <a:lnTo>
                        <a:pt x="220" y="376"/>
                      </a:lnTo>
                      <a:lnTo>
                        <a:pt x="224" y="378"/>
                      </a:lnTo>
                      <a:lnTo>
                        <a:pt x="228" y="380"/>
                      </a:lnTo>
                      <a:lnTo>
                        <a:pt x="232" y="380"/>
                      </a:lnTo>
                      <a:lnTo>
                        <a:pt x="236" y="382"/>
                      </a:lnTo>
                      <a:lnTo>
                        <a:pt x="240" y="386"/>
                      </a:lnTo>
                      <a:lnTo>
                        <a:pt x="242" y="392"/>
                      </a:lnTo>
                      <a:lnTo>
                        <a:pt x="242" y="392"/>
                      </a:lnTo>
                      <a:lnTo>
                        <a:pt x="244" y="400"/>
                      </a:lnTo>
                      <a:lnTo>
                        <a:pt x="248" y="402"/>
                      </a:lnTo>
                      <a:lnTo>
                        <a:pt x="254" y="404"/>
                      </a:lnTo>
                      <a:lnTo>
                        <a:pt x="260" y="402"/>
                      </a:lnTo>
                      <a:lnTo>
                        <a:pt x="266" y="402"/>
                      </a:lnTo>
                      <a:lnTo>
                        <a:pt x="270" y="402"/>
                      </a:lnTo>
                      <a:lnTo>
                        <a:pt x="274" y="404"/>
                      </a:lnTo>
                      <a:lnTo>
                        <a:pt x="276" y="410"/>
                      </a:lnTo>
                      <a:lnTo>
                        <a:pt x="276" y="410"/>
                      </a:lnTo>
                      <a:lnTo>
                        <a:pt x="274" y="418"/>
                      </a:lnTo>
                      <a:lnTo>
                        <a:pt x="272" y="418"/>
                      </a:lnTo>
                      <a:lnTo>
                        <a:pt x="270" y="418"/>
                      </a:lnTo>
                      <a:lnTo>
                        <a:pt x="266" y="416"/>
                      </a:lnTo>
                      <a:lnTo>
                        <a:pt x="262" y="416"/>
                      </a:lnTo>
                      <a:lnTo>
                        <a:pt x="258" y="418"/>
                      </a:lnTo>
                      <a:lnTo>
                        <a:pt x="252" y="424"/>
                      </a:lnTo>
                      <a:lnTo>
                        <a:pt x="252" y="424"/>
                      </a:lnTo>
                      <a:lnTo>
                        <a:pt x="250" y="426"/>
                      </a:lnTo>
                      <a:lnTo>
                        <a:pt x="248" y="426"/>
                      </a:lnTo>
                      <a:lnTo>
                        <a:pt x="240" y="422"/>
                      </a:lnTo>
                      <a:lnTo>
                        <a:pt x="234" y="420"/>
                      </a:lnTo>
                      <a:lnTo>
                        <a:pt x="224" y="420"/>
                      </a:lnTo>
                      <a:lnTo>
                        <a:pt x="212" y="420"/>
                      </a:lnTo>
                      <a:lnTo>
                        <a:pt x="194" y="422"/>
                      </a:lnTo>
                      <a:lnTo>
                        <a:pt x="194" y="422"/>
                      </a:lnTo>
                      <a:lnTo>
                        <a:pt x="186" y="422"/>
                      </a:lnTo>
                      <a:lnTo>
                        <a:pt x="180" y="420"/>
                      </a:lnTo>
                      <a:lnTo>
                        <a:pt x="176" y="418"/>
                      </a:lnTo>
                      <a:lnTo>
                        <a:pt x="174" y="416"/>
                      </a:lnTo>
                      <a:lnTo>
                        <a:pt x="174" y="408"/>
                      </a:lnTo>
                      <a:lnTo>
                        <a:pt x="176" y="398"/>
                      </a:lnTo>
                      <a:lnTo>
                        <a:pt x="176" y="390"/>
                      </a:lnTo>
                      <a:lnTo>
                        <a:pt x="174" y="388"/>
                      </a:lnTo>
                      <a:lnTo>
                        <a:pt x="172" y="384"/>
                      </a:lnTo>
                      <a:lnTo>
                        <a:pt x="168" y="384"/>
                      </a:lnTo>
                      <a:lnTo>
                        <a:pt x="162" y="384"/>
                      </a:lnTo>
                      <a:lnTo>
                        <a:pt x="140" y="388"/>
                      </a:lnTo>
                      <a:lnTo>
                        <a:pt x="140" y="388"/>
                      </a:lnTo>
                      <a:lnTo>
                        <a:pt x="116" y="396"/>
                      </a:lnTo>
                      <a:lnTo>
                        <a:pt x="92" y="406"/>
                      </a:lnTo>
                      <a:lnTo>
                        <a:pt x="56" y="424"/>
                      </a:lnTo>
                      <a:lnTo>
                        <a:pt x="28" y="440"/>
                      </a:lnTo>
                      <a:lnTo>
                        <a:pt x="18" y="444"/>
                      </a:lnTo>
                      <a:lnTo>
                        <a:pt x="10" y="446"/>
                      </a:lnTo>
                      <a:lnTo>
                        <a:pt x="10" y="446"/>
                      </a:lnTo>
                      <a:lnTo>
                        <a:pt x="4" y="448"/>
                      </a:lnTo>
                      <a:lnTo>
                        <a:pt x="0" y="452"/>
                      </a:lnTo>
                      <a:lnTo>
                        <a:pt x="0" y="456"/>
                      </a:lnTo>
                      <a:lnTo>
                        <a:pt x="2" y="460"/>
                      </a:lnTo>
                      <a:lnTo>
                        <a:pt x="8" y="466"/>
                      </a:lnTo>
                      <a:lnTo>
                        <a:pt x="16" y="470"/>
                      </a:lnTo>
                      <a:lnTo>
                        <a:pt x="28" y="472"/>
                      </a:lnTo>
                      <a:lnTo>
                        <a:pt x="42" y="474"/>
                      </a:lnTo>
                      <a:lnTo>
                        <a:pt x="42" y="474"/>
                      </a:lnTo>
                      <a:lnTo>
                        <a:pt x="54" y="474"/>
                      </a:lnTo>
                      <a:lnTo>
                        <a:pt x="60" y="478"/>
                      </a:lnTo>
                      <a:lnTo>
                        <a:pt x="58" y="480"/>
                      </a:lnTo>
                      <a:lnTo>
                        <a:pt x="56" y="484"/>
                      </a:lnTo>
                      <a:lnTo>
                        <a:pt x="52" y="488"/>
                      </a:lnTo>
                      <a:lnTo>
                        <a:pt x="50" y="492"/>
                      </a:lnTo>
                      <a:lnTo>
                        <a:pt x="50" y="498"/>
                      </a:lnTo>
                      <a:lnTo>
                        <a:pt x="56" y="502"/>
                      </a:lnTo>
                      <a:lnTo>
                        <a:pt x="56" y="502"/>
                      </a:lnTo>
                      <a:lnTo>
                        <a:pt x="64" y="506"/>
                      </a:lnTo>
                      <a:lnTo>
                        <a:pt x="66" y="512"/>
                      </a:lnTo>
                      <a:lnTo>
                        <a:pt x="68" y="520"/>
                      </a:lnTo>
                      <a:lnTo>
                        <a:pt x="70" y="524"/>
                      </a:lnTo>
                      <a:lnTo>
                        <a:pt x="74" y="528"/>
                      </a:lnTo>
                      <a:lnTo>
                        <a:pt x="82" y="532"/>
                      </a:lnTo>
                      <a:lnTo>
                        <a:pt x="94" y="534"/>
                      </a:lnTo>
                      <a:lnTo>
                        <a:pt x="94" y="534"/>
                      </a:lnTo>
                      <a:lnTo>
                        <a:pt x="110" y="534"/>
                      </a:lnTo>
                      <a:lnTo>
                        <a:pt x="122" y="534"/>
                      </a:lnTo>
                      <a:lnTo>
                        <a:pt x="144" y="528"/>
                      </a:lnTo>
                      <a:lnTo>
                        <a:pt x="154" y="526"/>
                      </a:lnTo>
                      <a:lnTo>
                        <a:pt x="166" y="526"/>
                      </a:lnTo>
                      <a:lnTo>
                        <a:pt x="176" y="528"/>
                      </a:lnTo>
                      <a:lnTo>
                        <a:pt x="190" y="534"/>
                      </a:lnTo>
                      <a:lnTo>
                        <a:pt x="190" y="534"/>
                      </a:lnTo>
                      <a:lnTo>
                        <a:pt x="198" y="536"/>
                      </a:lnTo>
                      <a:lnTo>
                        <a:pt x="204" y="538"/>
                      </a:lnTo>
                      <a:lnTo>
                        <a:pt x="210" y="538"/>
                      </a:lnTo>
                      <a:lnTo>
                        <a:pt x="218" y="536"/>
                      </a:lnTo>
                      <a:lnTo>
                        <a:pt x="230" y="530"/>
                      </a:lnTo>
                      <a:lnTo>
                        <a:pt x="242" y="522"/>
                      </a:lnTo>
                      <a:lnTo>
                        <a:pt x="254" y="512"/>
                      </a:lnTo>
                      <a:lnTo>
                        <a:pt x="266" y="506"/>
                      </a:lnTo>
                      <a:lnTo>
                        <a:pt x="270" y="506"/>
                      </a:lnTo>
                      <a:lnTo>
                        <a:pt x="276" y="506"/>
                      </a:lnTo>
                      <a:lnTo>
                        <a:pt x="280" y="508"/>
                      </a:lnTo>
                      <a:lnTo>
                        <a:pt x="286" y="510"/>
                      </a:lnTo>
                      <a:lnTo>
                        <a:pt x="286" y="510"/>
                      </a:lnTo>
                      <a:lnTo>
                        <a:pt x="290" y="516"/>
                      </a:lnTo>
                      <a:lnTo>
                        <a:pt x="290" y="518"/>
                      </a:lnTo>
                      <a:lnTo>
                        <a:pt x="290" y="522"/>
                      </a:lnTo>
                      <a:lnTo>
                        <a:pt x="288" y="524"/>
                      </a:lnTo>
                      <a:lnTo>
                        <a:pt x="282" y="526"/>
                      </a:lnTo>
                      <a:lnTo>
                        <a:pt x="272" y="528"/>
                      </a:lnTo>
                      <a:lnTo>
                        <a:pt x="264" y="530"/>
                      </a:lnTo>
                      <a:lnTo>
                        <a:pt x="260" y="534"/>
                      </a:lnTo>
                      <a:lnTo>
                        <a:pt x="260" y="536"/>
                      </a:lnTo>
                      <a:lnTo>
                        <a:pt x="262" y="538"/>
                      </a:lnTo>
                      <a:lnTo>
                        <a:pt x="274" y="544"/>
                      </a:lnTo>
                      <a:lnTo>
                        <a:pt x="274" y="544"/>
                      </a:lnTo>
                      <a:lnTo>
                        <a:pt x="280" y="550"/>
                      </a:lnTo>
                      <a:lnTo>
                        <a:pt x="286" y="554"/>
                      </a:lnTo>
                      <a:lnTo>
                        <a:pt x="290" y="558"/>
                      </a:lnTo>
                      <a:lnTo>
                        <a:pt x="292" y="564"/>
                      </a:lnTo>
                      <a:lnTo>
                        <a:pt x="292" y="570"/>
                      </a:lnTo>
                      <a:lnTo>
                        <a:pt x="292" y="574"/>
                      </a:lnTo>
                      <a:lnTo>
                        <a:pt x="288" y="584"/>
                      </a:lnTo>
                      <a:lnTo>
                        <a:pt x="280" y="592"/>
                      </a:lnTo>
                      <a:lnTo>
                        <a:pt x="270" y="598"/>
                      </a:lnTo>
                      <a:lnTo>
                        <a:pt x="258" y="600"/>
                      </a:lnTo>
                      <a:lnTo>
                        <a:pt x="244" y="598"/>
                      </a:lnTo>
                      <a:lnTo>
                        <a:pt x="244" y="598"/>
                      </a:lnTo>
                      <a:lnTo>
                        <a:pt x="240" y="598"/>
                      </a:lnTo>
                      <a:lnTo>
                        <a:pt x="234" y="598"/>
                      </a:lnTo>
                      <a:lnTo>
                        <a:pt x="226" y="602"/>
                      </a:lnTo>
                      <a:lnTo>
                        <a:pt x="220" y="610"/>
                      </a:lnTo>
                      <a:lnTo>
                        <a:pt x="214" y="618"/>
                      </a:lnTo>
                      <a:lnTo>
                        <a:pt x="210" y="624"/>
                      </a:lnTo>
                      <a:lnTo>
                        <a:pt x="202" y="630"/>
                      </a:lnTo>
                      <a:lnTo>
                        <a:pt x="198" y="630"/>
                      </a:lnTo>
                      <a:lnTo>
                        <a:pt x="192" y="630"/>
                      </a:lnTo>
                      <a:lnTo>
                        <a:pt x="186" y="628"/>
                      </a:lnTo>
                      <a:lnTo>
                        <a:pt x="180" y="624"/>
                      </a:lnTo>
                      <a:lnTo>
                        <a:pt x="180" y="624"/>
                      </a:lnTo>
                      <a:lnTo>
                        <a:pt x="172" y="620"/>
                      </a:lnTo>
                      <a:lnTo>
                        <a:pt x="166" y="618"/>
                      </a:lnTo>
                      <a:lnTo>
                        <a:pt x="160" y="618"/>
                      </a:lnTo>
                      <a:lnTo>
                        <a:pt x="154" y="620"/>
                      </a:lnTo>
                      <a:lnTo>
                        <a:pt x="144" y="626"/>
                      </a:lnTo>
                      <a:lnTo>
                        <a:pt x="136" y="636"/>
                      </a:lnTo>
                      <a:lnTo>
                        <a:pt x="124" y="658"/>
                      </a:lnTo>
                      <a:lnTo>
                        <a:pt x="118" y="666"/>
                      </a:lnTo>
                      <a:lnTo>
                        <a:pt x="112" y="672"/>
                      </a:lnTo>
                      <a:lnTo>
                        <a:pt x="112" y="672"/>
                      </a:lnTo>
                      <a:lnTo>
                        <a:pt x="106" y="674"/>
                      </a:lnTo>
                      <a:lnTo>
                        <a:pt x="102" y="678"/>
                      </a:lnTo>
                      <a:lnTo>
                        <a:pt x="96" y="690"/>
                      </a:lnTo>
                      <a:lnTo>
                        <a:pt x="92" y="702"/>
                      </a:lnTo>
                      <a:lnTo>
                        <a:pt x="88" y="708"/>
                      </a:lnTo>
                      <a:lnTo>
                        <a:pt x="82" y="712"/>
                      </a:lnTo>
                      <a:lnTo>
                        <a:pt x="82" y="712"/>
                      </a:lnTo>
                      <a:lnTo>
                        <a:pt x="76" y="716"/>
                      </a:lnTo>
                      <a:lnTo>
                        <a:pt x="74" y="720"/>
                      </a:lnTo>
                      <a:lnTo>
                        <a:pt x="74" y="726"/>
                      </a:lnTo>
                      <a:lnTo>
                        <a:pt x="76" y="730"/>
                      </a:lnTo>
                      <a:lnTo>
                        <a:pt x="88" y="740"/>
                      </a:lnTo>
                      <a:lnTo>
                        <a:pt x="108" y="756"/>
                      </a:lnTo>
                      <a:lnTo>
                        <a:pt x="108" y="756"/>
                      </a:lnTo>
                      <a:lnTo>
                        <a:pt x="116" y="764"/>
                      </a:lnTo>
                      <a:lnTo>
                        <a:pt x="118" y="772"/>
                      </a:lnTo>
                      <a:lnTo>
                        <a:pt x="118" y="778"/>
                      </a:lnTo>
                      <a:lnTo>
                        <a:pt x="116" y="784"/>
                      </a:lnTo>
                      <a:lnTo>
                        <a:pt x="114" y="790"/>
                      </a:lnTo>
                      <a:lnTo>
                        <a:pt x="112" y="794"/>
                      </a:lnTo>
                      <a:lnTo>
                        <a:pt x="112" y="800"/>
                      </a:lnTo>
                      <a:lnTo>
                        <a:pt x="116" y="804"/>
                      </a:lnTo>
                      <a:lnTo>
                        <a:pt x="116" y="804"/>
                      </a:lnTo>
                      <a:lnTo>
                        <a:pt x="132" y="818"/>
                      </a:lnTo>
                      <a:lnTo>
                        <a:pt x="148" y="834"/>
                      </a:lnTo>
                      <a:lnTo>
                        <a:pt x="158" y="840"/>
                      </a:lnTo>
                      <a:lnTo>
                        <a:pt x="168" y="844"/>
                      </a:lnTo>
                      <a:lnTo>
                        <a:pt x="180" y="844"/>
                      </a:lnTo>
                      <a:lnTo>
                        <a:pt x="194" y="840"/>
                      </a:lnTo>
                      <a:lnTo>
                        <a:pt x="194" y="840"/>
                      </a:lnTo>
                      <a:lnTo>
                        <a:pt x="208" y="836"/>
                      </a:lnTo>
                      <a:lnTo>
                        <a:pt x="218" y="834"/>
                      </a:lnTo>
                      <a:lnTo>
                        <a:pt x="228" y="836"/>
                      </a:lnTo>
                      <a:lnTo>
                        <a:pt x="234" y="838"/>
                      </a:lnTo>
                      <a:lnTo>
                        <a:pt x="240" y="842"/>
                      </a:lnTo>
                      <a:lnTo>
                        <a:pt x="242" y="848"/>
                      </a:lnTo>
                      <a:lnTo>
                        <a:pt x="242" y="858"/>
                      </a:lnTo>
                      <a:lnTo>
                        <a:pt x="238" y="868"/>
                      </a:lnTo>
                      <a:lnTo>
                        <a:pt x="238" y="868"/>
                      </a:lnTo>
                      <a:lnTo>
                        <a:pt x="236" y="878"/>
                      </a:lnTo>
                      <a:lnTo>
                        <a:pt x="236" y="884"/>
                      </a:lnTo>
                      <a:lnTo>
                        <a:pt x="238" y="888"/>
                      </a:lnTo>
                      <a:lnTo>
                        <a:pt x="242" y="890"/>
                      </a:lnTo>
                      <a:lnTo>
                        <a:pt x="244" y="892"/>
                      </a:lnTo>
                      <a:lnTo>
                        <a:pt x="246" y="896"/>
                      </a:lnTo>
                      <a:lnTo>
                        <a:pt x="246" y="900"/>
                      </a:lnTo>
                      <a:lnTo>
                        <a:pt x="244" y="908"/>
                      </a:lnTo>
                      <a:lnTo>
                        <a:pt x="244" y="908"/>
                      </a:lnTo>
                      <a:lnTo>
                        <a:pt x="242" y="918"/>
                      </a:lnTo>
                      <a:lnTo>
                        <a:pt x="244" y="922"/>
                      </a:lnTo>
                      <a:lnTo>
                        <a:pt x="248" y="924"/>
                      </a:lnTo>
                      <a:lnTo>
                        <a:pt x="254" y="924"/>
                      </a:lnTo>
                      <a:lnTo>
                        <a:pt x="262" y="920"/>
                      </a:lnTo>
                      <a:lnTo>
                        <a:pt x="270" y="916"/>
                      </a:lnTo>
                      <a:lnTo>
                        <a:pt x="284" y="904"/>
                      </a:lnTo>
                      <a:lnTo>
                        <a:pt x="284" y="904"/>
                      </a:lnTo>
                      <a:lnTo>
                        <a:pt x="292" y="900"/>
                      </a:lnTo>
                      <a:lnTo>
                        <a:pt x="300" y="898"/>
                      </a:lnTo>
                      <a:lnTo>
                        <a:pt x="308" y="898"/>
                      </a:lnTo>
                      <a:lnTo>
                        <a:pt x="316" y="902"/>
                      </a:lnTo>
                      <a:lnTo>
                        <a:pt x="326" y="906"/>
                      </a:lnTo>
                      <a:lnTo>
                        <a:pt x="336" y="912"/>
                      </a:lnTo>
                      <a:lnTo>
                        <a:pt x="352" y="926"/>
                      </a:lnTo>
                      <a:lnTo>
                        <a:pt x="352" y="926"/>
                      </a:lnTo>
                      <a:lnTo>
                        <a:pt x="358" y="930"/>
                      </a:lnTo>
                      <a:lnTo>
                        <a:pt x="362" y="932"/>
                      </a:lnTo>
                      <a:lnTo>
                        <a:pt x="366" y="930"/>
                      </a:lnTo>
                      <a:lnTo>
                        <a:pt x="370" y="926"/>
                      </a:lnTo>
                      <a:lnTo>
                        <a:pt x="376" y="918"/>
                      </a:lnTo>
                      <a:lnTo>
                        <a:pt x="380" y="916"/>
                      </a:lnTo>
                      <a:lnTo>
                        <a:pt x="386" y="918"/>
                      </a:lnTo>
                      <a:lnTo>
                        <a:pt x="386" y="918"/>
                      </a:lnTo>
                      <a:lnTo>
                        <a:pt x="392" y="920"/>
                      </a:lnTo>
                      <a:lnTo>
                        <a:pt x="402" y="918"/>
                      </a:lnTo>
                      <a:lnTo>
                        <a:pt x="420" y="912"/>
                      </a:lnTo>
                      <a:lnTo>
                        <a:pt x="432" y="908"/>
                      </a:lnTo>
                      <a:lnTo>
                        <a:pt x="432" y="908"/>
                      </a:lnTo>
                      <a:lnTo>
                        <a:pt x="432" y="910"/>
                      </a:lnTo>
                      <a:lnTo>
                        <a:pt x="430" y="916"/>
                      </a:lnTo>
                      <a:lnTo>
                        <a:pt x="430" y="916"/>
                      </a:lnTo>
                      <a:lnTo>
                        <a:pt x="418" y="932"/>
                      </a:lnTo>
                      <a:lnTo>
                        <a:pt x="412" y="946"/>
                      </a:lnTo>
                      <a:lnTo>
                        <a:pt x="410" y="962"/>
                      </a:lnTo>
                      <a:lnTo>
                        <a:pt x="410" y="978"/>
                      </a:lnTo>
                      <a:lnTo>
                        <a:pt x="410" y="978"/>
                      </a:lnTo>
                      <a:lnTo>
                        <a:pt x="408" y="986"/>
                      </a:lnTo>
                      <a:lnTo>
                        <a:pt x="406" y="990"/>
                      </a:lnTo>
                      <a:lnTo>
                        <a:pt x="402" y="992"/>
                      </a:lnTo>
                      <a:lnTo>
                        <a:pt x="396" y="994"/>
                      </a:lnTo>
                      <a:lnTo>
                        <a:pt x="392" y="998"/>
                      </a:lnTo>
                      <a:lnTo>
                        <a:pt x="386" y="1000"/>
                      </a:lnTo>
                      <a:lnTo>
                        <a:pt x="380" y="1008"/>
                      </a:lnTo>
                      <a:lnTo>
                        <a:pt x="374" y="1018"/>
                      </a:lnTo>
                      <a:lnTo>
                        <a:pt x="374" y="1018"/>
                      </a:lnTo>
                      <a:lnTo>
                        <a:pt x="368" y="1028"/>
                      </a:lnTo>
                      <a:lnTo>
                        <a:pt x="360" y="1036"/>
                      </a:lnTo>
                      <a:lnTo>
                        <a:pt x="352" y="1040"/>
                      </a:lnTo>
                      <a:lnTo>
                        <a:pt x="342" y="1044"/>
                      </a:lnTo>
                      <a:lnTo>
                        <a:pt x="332" y="1048"/>
                      </a:lnTo>
                      <a:lnTo>
                        <a:pt x="324" y="1054"/>
                      </a:lnTo>
                      <a:lnTo>
                        <a:pt x="314" y="1060"/>
                      </a:lnTo>
                      <a:lnTo>
                        <a:pt x="306" y="1072"/>
                      </a:lnTo>
                      <a:lnTo>
                        <a:pt x="306" y="1072"/>
                      </a:lnTo>
                      <a:lnTo>
                        <a:pt x="300" y="1082"/>
                      </a:lnTo>
                      <a:lnTo>
                        <a:pt x="296" y="1088"/>
                      </a:lnTo>
                      <a:lnTo>
                        <a:pt x="292" y="1090"/>
                      </a:lnTo>
                      <a:lnTo>
                        <a:pt x="288" y="1088"/>
                      </a:lnTo>
                      <a:lnTo>
                        <a:pt x="276" y="1086"/>
                      </a:lnTo>
                      <a:lnTo>
                        <a:pt x="268" y="1088"/>
                      </a:lnTo>
                      <a:lnTo>
                        <a:pt x="254" y="1090"/>
                      </a:lnTo>
                      <a:lnTo>
                        <a:pt x="254" y="1090"/>
                      </a:lnTo>
                      <a:lnTo>
                        <a:pt x="244" y="1096"/>
                      </a:lnTo>
                      <a:lnTo>
                        <a:pt x="236" y="1100"/>
                      </a:lnTo>
                      <a:lnTo>
                        <a:pt x="232" y="1104"/>
                      </a:lnTo>
                      <a:lnTo>
                        <a:pt x="228" y="1110"/>
                      </a:lnTo>
                      <a:lnTo>
                        <a:pt x="222" y="1118"/>
                      </a:lnTo>
                      <a:lnTo>
                        <a:pt x="218" y="1124"/>
                      </a:lnTo>
                      <a:lnTo>
                        <a:pt x="210" y="1128"/>
                      </a:lnTo>
                      <a:lnTo>
                        <a:pt x="210" y="1128"/>
                      </a:lnTo>
                      <a:lnTo>
                        <a:pt x="200" y="1132"/>
                      </a:lnTo>
                      <a:lnTo>
                        <a:pt x="194" y="1138"/>
                      </a:lnTo>
                      <a:lnTo>
                        <a:pt x="188" y="1144"/>
                      </a:lnTo>
                      <a:lnTo>
                        <a:pt x="186" y="1148"/>
                      </a:lnTo>
                      <a:lnTo>
                        <a:pt x="188" y="1152"/>
                      </a:lnTo>
                      <a:lnTo>
                        <a:pt x="192" y="1154"/>
                      </a:lnTo>
                      <a:lnTo>
                        <a:pt x="200" y="1154"/>
                      </a:lnTo>
                      <a:lnTo>
                        <a:pt x="212" y="1150"/>
                      </a:lnTo>
                      <a:lnTo>
                        <a:pt x="212" y="1150"/>
                      </a:lnTo>
                      <a:lnTo>
                        <a:pt x="224" y="1144"/>
                      </a:lnTo>
                      <a:lnTo>
                        <a:pt x="234" y="1138"/>
                      </a:lnTo>
                      <a:lnTo>
                        <a:pt x="248" y="1124"/>
                      </a:lnTo>
                      <a:lnTo>
                        <a:pt x="256" y="1116"/>
                      </a:lnTo>
                      <a:lnTo>
                        <a:pt x="258" y="1116"/>
                      </a:lnTo>
                      <a:lnTo>
                        <a:pt x="262" y="1120"/>
                      </a:lnTo>
                      <a:lnTo>
                        <a:pt x="262" y="1120"/>
                      </a:lnTo>
                      <a:lnTo>
                        <a:pt x="266" y="1124"/>
                      </a:lnTo>
                      <a:lnTo>
                        <a:pt x="270" y="1124"/>
                      </a:lnTo>
                      <a:lnTo>
                        <a:pt x="278" y="1122"/>
                      </a:lnTo>
                      <a:lnTo>
                        <a:pt x="282" y="1120"/>
                      </a:lnTo>
                      <a:lnTo>
                        <a:pt x="284" y="1120"/>
                      </a:lnTo>
                      <a:lnTo>
                        <a:pt x="288" y="1124"/>
                      </a:lnTo>
                      <a:lnTo>
                        <a:pt x="290" y="1128"/>
                      </a:lnTo>
                      <a:lnTo>
                        <a:pt x="290" y="1128"/>
                      </a:lnTo>
                      <a:lnTo>
                        <a:pt x="292" y="1136"/>
                      </a:lnTo>
                      <a:lnTo>
                        <a:pt x="296" y="1138"/>
                      </a:lnTo>
                      <a:lnTo>
                        <a:pt x="298" y="1140"/>
                      </a:lnTo>
                      <a:lnTo>
                        <a:pt x="302" y="1138"/>
                      </a:lnTo>
                      <a:lnTo>
                        <a:pt x="306" y="1136"/>
                      </a:lnTo>
                      <a:lnTo>
                        <a:pt x="308" y="1130"/>
                      </a:lnTo>
                      <a:lnTo>
                        <a:pt x="308" y="1126"/>
                      </a:lnTo>
                      <a:lnTo>
                        <a:pt x="306" y="1120"/>
                      </a:lnTo>
                      <a:lnTo>
                        <a:pt x="306" y="1120"/>
                      </a:lnTo>
                      <a:lnTo>
                        <a:pt x="306" y="1114"/>
                      </a:lnTo>
                      <a:lnTo>
                        <a:pt x="308" y="1110"/>
                      </a:lnTo>
                      <a:lnTo>
                        <a:pt x="312" y="1106"/>
                      </a:lnTo>
                      <a:lnTo>
                        <a:pt x="316" y="1102"/>
                      </a:lnTo>
                      <a:lnTo>
                        <a:pt x="322" y="1100"/>
                      </a:lnTo>
                      <a:lnTo>
                        <a:pt x="328" y="1100"/>
                      </a:lnTo>
                      <a:lnTo>
                        <a:pt x="332" y="1102"/>
                      </a:lnTo>
                      <a:lnTo>
                        <a:pt x="334" y="1108"/>
                      </a:lnTo>
                      <a:lnTo>
                        <a:pt x="334" y="1108"/>
                      </a:lnTo>
                      <a:lnTo>
                        <a:pt x="334" y="1110"/>
                      </a:lnTo>
                      <a:lnTo>
                        <a:pt x="336" y="1110"/>
                      </a:lnTo>
                      <a:lnTo>
                        <a:pt x="340" y="1110"/>
                      </a:lnTo>
                      <a:lnTo>
                        <a:pt x="354" y="1100"/>
                      </a:lnTo>
                      <a:lnTo>
                        <a:pt x="372" y="1088"/>
                      </a:lnTo>
                      <a:lnTo>
                        <a:pt x="380" y="1084"/>
                      </a:lnTo>
                      <a:lnTo>
                        <a:pt x="388" y="1082"/>
                      </a:lnTo>
                      <a:lnTo>
                        <a:pt x="388" y="1082"/>
                      </a:lnTo>
                      <a:lnTo>
                        <a:pt x="394" y="1082"/>
                      </a:lnTo>
                      <a:lnTo>
                        <a:pt x="396" y="1080"/>
                      </a:lnTo>
                      <a:lnTo>
                        <a:pt x="394" y="1074"/>
                      </a:lnTo>
                      <a:lnTo>
                        <a:pt x="394" y="1068"/>
                      </a:lnTo>
                      <a:lnTo>
                        <a:pt x="398" y="1062"/>
                      </a:lnTo>
                      <a:lnTo>
                        <a:pt x="408" y="1052"/>
                      </a:lnTo>
                      <a:lnTo>
                        <a:pt x="424" y="1042"/>
                      </a:lnTo>
                      <a:lnTo>
                        <a:pt x="424" y="1042"/>
                      </a:lnTo>
                      <a:lnTo>
                        <a:pt x="440" y="1032"/>
                      </a:lnTo>
                      <a:lnTo>
                        <a:pt x="452" y="1024"/>
                      </a:lnTo>
                      <a:lnTo>
                        <a:pt x="462" y="1016"/>
                      </a:lnTo>
                      <a:lnTo>
                        <a:pt x="468" y="1010"/>
                      </a:lnTo>
                      <a:lnTo>
                        <a:pt x="478" y="998"/>
                      </a:lnTo>
                      <a:lnTo>
                        <a:pt x="484" y="994"/>
                      </a:lnTo>
                      <a:lnTo>
                        <a:pt x="492" y="988"/>
                      </a:lnTo>
                      <a:lnTo>
                        <a:pt x="492" y="988"/>
                      </a:lnTo>
                      <a:lnTo>
                        <a:pt x="516" y="976"/>
                      </a:lnTo>
                      <a:lnTo>
                        <a:pt x="538" y="964"/>
                      </a:lnTo>
                      <a:lnTo>
                        <a:pt x="548" y="956"/>
                      </a:lnTo>
                      <a:lnTo>
                        <a:pt x="556" y="950"/>
                      </a:lnTo>
                      <a:lnTo>
                        <a:pt x="562" y="942"/>
                      </a:lnTo>
                      <a:lnTo>
                        <a:pt x="566" y="934"/>
                      </a:lnTo>
                      <a:lnTo>
                        <a:pt x="566" y="934"/>
                      </a:lnTo>
                      <a:lnTo>
                        <a:pt x="568" y="928"/>
                      </a:lnTo>
                      <a:lnTo>
                        <a:pt x="572" y="922"/>
                      </a:lnTo>
                      <a:lnTo>
                        <a:pt x="580" y="916"/>
                      </a:lnTo>
                      <a:lnTo>
                        <a:pt x="588" y="912"/>
                      </a:lnTo>
                      <a:lnTo>
                        <a:pt x="592" y="906"/>
                      </a:lnTo>
                      <a:lnTo>
                        <a:pt x="592" y="900"/>
                      </a:lnTo>
                      <a:lnTo>
                        <a:pt x="592" y="900"/>
                      </a:lnTo>
                      <a:lnTo>
                        <a:pt x="592" y="898"/>
                      </a:lnTo>
                      <a:lnTo>
                        <a:pt x="590" y="896"/>
                      </a:lnTo>
                      <a:lnTo>
                        <a:pt x="582" y="892"/>
                      </a:lnTo>
                      <a:lnTo>
                        <a:pt x="564" y="892"/>
                      </a:lnTo>
                      <a:lnTo>
                        <a:pt x="556" y="890"/>
                      </a:lnTo>
                      <a:lnTo>
                        <a:pt x="554" y="890"/>
                      </a:lnTo>
                      <a:lnTo>
                        <a:pt x="554" y="888"/>
                      </a:lnTo>
                      <a:lnTo>
                        <a:pt x="554" y="886"/>
                      </a:lnTo>
                      <a:lnTo>
                        <a:pt x="556" y="882"/>
                      </a:lnTo>
                      <a:lnTo>
                        <a:pt x="570" y="870"/>
                      </a:lnTo>
                      <a:lnTo>
                        <a:pt x="570" y="870"/>
                      </a:lnTo>
                      <a:lnTo>
                        <a:pt x="598" y="846"/>
                      </a:lnTo>
                      <a:lnTo>
                        <a:pt x="616" y="828"/>
                      </a:lnTo>
                      <a:lnTo>
                        <a:pt x="630" y="810"/>
                      </a:lnTo>
                      <a:lnTo>
                        <a:pt x="644" y="786"/>
                      </a:lnTo>
                      <a:lnTo>
                        <a:pt x="644" y="786"/>
                      </a:lnTo>
                      <a:lnTo>
                        <a:pt x="654" y="774"/>
                      </a:lnTo>
                      <a:lnTo>
                        <a:pt x="666" y="764"/>
                      </a:lnTo>
                      <a:lnTo>
                        <a:pt x="680" y="756"/>
                      </a:lnTo>
                      <a:lnTo>
                        <a:pt x="694" y="750"/>
                      </a:lnTo>
                      <a:lnTo>
                        <a:pt x="710" y="750"/>
                      </a:lnTo>
                      <a:lnTo>
                        <a:pt x="726" y="752"/>
                      </a:lnTo>
                      <a:lnTo>
                        <a:pt x="742" y="758"/>
                      </a:lnTo>
                      <a:lnTo>
                        <a:pt x="750" y="764"/>
                      </a:lnTo>
                      <a:lnTo>
                        <a:pt x="758" y="770"/>
                      </a:lnTo>
                      <a:lnTo>
                        <a:pt x="758" y="770"/>
                      </a:lnTo>
                      <a:lnTo>
                        <a:pt x="768" y="782"/>
                      </a:lnTo>
                      <a:lnTo>
                        <a:pt x="770" y="784"/>
                      </a:lnTo>
                      <a:lnTo>
                        <a:pt x="770" y="784"/>
                      </a:lnTo>
                      <a:lnTo>
                        <a:pt x="752" y="776"/>
                      </a:lnTo>
                      <a:lnTo>
                        <a:pt x="738" y="768"/>
                      </a:lnTo>
                      <a:lnTo>
                        <a:pt x="720" y="764"/>
                      </a:lnTo>
                      <a:lnTo>
                        <a:pt x="712" y="762"/>
                      </a:lnTo>
                      <a:lnTo>
                        <a:pt x="704" y="762"/>
                      </a:lnTo>
                      <a:lnTo>
                        <a:pt x="696" y="764"/>
                      </a:lnTo>
                      <a:lnTo>
                        <a:pt x="690" y="768"/>
                      </a:lnTo>
                      <a:lnTo>
                        <a:pt x="690" y="768"/>
                      </a:lnTo>
                      <a:lnTo>
                        <a:pt x="680" y="776"/>
                      </a:lnTo>
                      <a:lnTo>
                        <a:pt x="674" y="784"/>
                      </a:lnTo>
                      <a:lnTo>
                        <a:pt x="672" y="790"/>
                      </a:lnTo>
                      <a:lnTo>
                        <a:pt x="672" y="796"/>
                      </a:lnTo>
                      <a:lnTo>
                        <a:pt x="672" y="802"/>
                      </a:lnTo>
                      <a:lnTo>
                        <a:pt x="670" y="810"/>
                      </a:lnTo>
                      <a:lnTo>
                        <a:pt x="666" y="818"/>
                      </a:lnTo>
                      <a:lnTo>
                        <a:pt x="658" y="828"/>
                      </a:lnTo>
                      <a:lnTo>
                        <a:pt x="658" y="828"/>
                      </a:lnTo>
                      <a:lnTo>
                        <a:pt x="652" y="836"/>
                      </a:lnTo>
                      <a:lnTo>
                        <a:pt x="650" y="844"/>
                      </a:lnTo>
                      <a:lnTo>
                        <a:pt x="652" y="848"/>
                      </a:lnTo>
                      <a:lnTo>
                        <a:pt x="656" y="852"/>
                      </a:lnTo>
                      <a:lnTo>
                        <a:pt x="660" y="856"/>
                      </a:lnTo>
                      <a:lnTo>
                        <a:pt x="662" y="858"/>
                      </a:lnTo>
                      <a:lnTo>
                        <a:pt x="662" y="862"/>
                      </a:lnTo>
                      <a:lnTo>
                        <a:pt x="656" y="866"/>
                      </a:lnTo>
                      <a:lnTo>
                        <a:pt x="656" y="866"/>
                      </a:lnTo>
                      <a:lnTo>
                        <a:pt x="646" y="874"/>
                      </a:lnTo>
                      <a:lnTo>
                        <a:pt x="644" y="876"/>
                      </a:lnTo>
                      <a:lnTo>
                        <a:pt x="644" y="878"/>
                      </a:lnTo>
                      <a:lnTo>
                        <a:pt x="646" y="880"/>
                      </a:lnTo>
                      <a:lnTo>
                        <a:pt x="648" y="882"/>
                      </a:lnTo>
                      <a:lnTo>
                        <a:pt x="658" y="884"/>
                      </a:lnTo>
                      <a:lnTo>
                        <a:pt x="670" y="884"/>
                      </a:lnTo>
                      <a:lnTo>
                        <a:pt x="684" y="882"/>
                      </a:lnTo>
                      <a:lnTo>
                        <a:pt x="698" y="876"/>
                      </a:lnTo>
                      <a:lnTo>
                        <a:pt x="712" y="866"/>
                      </a:lnTo>
                      <a:lnTo>
                        <a:pt x="712" y="866"/>
                      </a:lnTo>
                      <a:lnTo>
                        <a:pt x="732" y="850"/>
                      </a:lnTo>
                      <a:lnTo>
                        <a:pt x="748" y="840"/>
                      </a:lnTo>
                      <a:lnTo>
                        <a:pt x="762" y="834"/>
                      </a:lnTo>
                      <a:lnTo>
                        <a:pt x="778" y="834"/>
                      </a:lnTo>
                      <a:lnTo>
                        <a:pt x="778" y="834"/>
                      </a:lnTo>
                      <a:lnTo>
                        <a:pt x="786" y="832"/>
                      </a:lnTo>
                      <a:lnTo>
                        <a:pt x="790" y="830"/>
                      </a:lnTo>
                      <a:lnTo>
                        <a:pt x="790" y="828"/>
                      </a:lnTo>
                      <a:lnTo>
                        <a:pt x="790" y="824"/>
                      </a:lnTo>
                      <a:lnTo>
                        <a:pt x="790" y="820"/>
                      </a:lnTo>
                      <a:lnTo>
                        <a:pt x="790" y="818"/>
                      </a:lnTo>
                      <a:lnTo>
                        <a:pt x="794" y="814"/>
                      </a:lnTo>
                      <a:lnTo>
                        <a:pt x="800" y="810"/>
                      </a:lnTo>
                      <a:lnTo>
                        <a:pt x="800" y="810"/>
                      </a:lnTo>
                      <a:lnTo>
                        <a:pt x="804" y="806"/>
                      </a:lnTo>
                      <a:lnTo>
                        <a:pt x="806" y="802"/>
                      </a:lnTo>
                      <a:lnTo>
                        <a:pt x="804" y="796"/>
                      </a:lnTo>
                      <a:lnTo>
                        <a:pt x="802" y="790"/>
                      </a:lnTo>
                      <a:lnTo>
                        <a:pt x="800" y="784"/>
                      </a:lnTo>
                      <a:lnTo>
                        <a:pt x="800" y="780"/>
                      </a:lnTo>
                      <a:lnTo>
                        <a:pt x="804" y="776"/>
                      </a:lnTo>
                      <a:lnTo>
                        <a:pt x="812" y="774"/>
                      </a:lnTo>
                      <a:lnTo>
                        <a:pt x="812" y="774"/>
                      </a:lnTo>
                      <a:lnTo>
                        <a:pt x="824" y="772"/>
                      </a:lnTo>
                      <a:lnTo>
                        <a:pt x="834" y="770"/>
                      </a:lnTo>
                      <a:lnTo>
                        <a:pt x="850" y="764"/>
                      </a:lnTo>
                      <a:lnTo>
                        <a:pt x="856" y="764"/>
                      </a:lnTo>
                      <a:lnTo>
                        <a:pt x="860" y="764"/>
                      </a:lnTo>
                      <a:lnTo>
                        <a:pt x="862" y="768"/>
                      </a:lnTo>
                      <a:lnTo>
                        <a:pt x="862" y="774"/>
                      </a:lnTo>
                      <a:lnTo>
                        <a:pt x="862" y="774"/>
                      </a:lnTo>
                      <a:lnTo>
                        <a:pt x="862" y="780"/>
                      </a:lnTo>
                      <a:lnTo>
                        <a:pt x="866" y="784"/>
                      </a:lnTo>
                      <a:lnTo>
                        <a:pt x="870" y="788"/>
                      </a:lnTo>
                      <a:lnTo>
                        <a:pt x="874" y="790"/>
                      </a:lnTo>
                      <a:lnTo>
                        <a:pt x="888" y="794"/>
                      </a:lnTo>
                      <a:lnTo>
                        <a:pt x="896" y="798"/>
                      </a:lnTo>
                      <a:lnTo>
                        <a:pt x="906" y="802"/>
                      </a:lnTo>
                      <a:lnTo>
                        <a:pt x="906" y="802"/>
                      </a:lnTo>
                      <a:lnTo>
                        <a:pt x="912" y="806"/>
                      </a:lnTo>
                      <a:lnTo>
                        <a:pt x="918" y="806"/>
                      </a:lnTo>
                      <a:lnTo>
                        <a:pt x="922" y="804"/>
                      </a:lnTo>
                      <a:lnTo>
                        <a:pt x="924" y="802"/>
                      </a:lnTo>
                      <a:lnTo>
                        <a:pt x="926" y="800"/>
                      </a:lnTo>
                      <a:lnTo>
                        <a:pt x="930" y="800"/>
                      </a:lnTo>
                      <a:lnTo>
                        <a:pt x="934" y="804"/>
                      </a:lnTo>
                      <a:lnTo>
                        <a:pt x="940" y="810"/>
                      </a:lnTo>
                      <a:lnTo>
                        <a:pt x="940" y="810"/>
                      </a:lnTo>
                      <a:lnTo>
                        <a:pt x="948" y="820"/>
                      </a:lnTo>
                      <a:lnTo>
                        <a:pt x="958" y="824"/>
                      </a:lnTo>
                      <a:lnTo>
                        <a:pt x="968" y="828"/>
                      </a:lnTo>
                      <a:lnTo>
                        <a:pt x="978" y="828"/>
                      </a:lnTo>
                      <a:lnTo>
                        <a:pt x="1002" y="826"/>
                      </a:lnTo>
                      <a:lnTo>
                        <a:pt x="1024" y="824"/>
                      </a:lnTo>
                      <a:lnTo>
                        <a:pt x="1024" y="824"/>
                      </a:lnTo>
                      <a:lnTo>
                        <a:pt x="1036" y="826"/>
                      </a:lnTo>
                      <a:lnTo>
                        <a:pt x="1050" y="830"/>
                      </a:lnTo>
                      <a:lnTo>
                        <a:pt x="1076" y="842"/>
                      </a:lnTo>
                      <a:lnTo>
                        <a:pt x="1090" y="846"/>
                      </a:lnTo>
                      <a:lnTo>
                        <a:pt x="1104" y="850"/>
                      </a:lnTo>
                      <a:lnTo>
                        <a:pt x="1116" y="850"/>
                      </a:lnTo>
                      <a:lnTo>
                        <a:pt x="1122" y="848"/>
                      </a:lnTo>
                      <a:lnTo>
                        <a:pt x="1126" y="846"/>
                      </a:lnTo>
                      <a:lnTo>
                        <a:pt x="1126" y="846"/>
                      </a:lnTo>
                      <a:lnTo>
                        <a:pt x="1136" y="842"/>
                      </a:lnTo>
                      <a:lnTo>
                        <a:pt x="1142" y="840"/>
                      </a:lnTo>
                      <a:lnTo>
                        <a:pt x="1146" y="840"/>
                      </a:lnTo>
                      <a:lnTo>
                        <a:pt x="1150" y="842"/>
                      </a:lnTo>
                      <a:lnTo>
                        <a:pt x="1150" y="846"/>
                      </a:lnTo>
                      <a:lnTo>
                        <a:pt x="1150" y="850"/>
                      </a:lnTo>
                      <a:lnTo>
                        <a:pt x="1146" y="854"/>
                      </a:lnTo>
                      <a:lnTo>
                        <a:pt x="1142" y="858"/>
                      </a:lnTo>
                      <a:lnTo>
                        <a:pt x="1142" y="858"/>
                      </a:lnTo>
                      <a:lnTo>
                        <a:pt x="1138" y="860"/>
                      </a:lnTo>
                      <a:lnTo>
                        <a:pt x="1140" y="864"/>
                      </a:lnTo>
                      <a:lnTo>
                        <a:pt x="1146" y="868"/>
                      </a:lnTo>
                      <a:lnTo>
                        <a:pt x="1154" y="874"/>
                      </a:lnTo>
                      <a:lnTo>
                        <a:pt x="1174" y="882"/>
                      </a:lnTo>
                      <a:lnTo>
                        <a:pt x="1192" y="892"/>
                      </a:lnTo>
                      <a:lnTo>
                        <a:pt x="1192" y="892"/>
                      </a:lnTo>
                      <a:lnTo>
                        <a:pt x="1206" y="900"/>
                      </a:lnTo>
                      <a:lnTo>
                        <a:pt x="1216" y="912"/>
                      </a:lnTo>
                      <a:lnTo>
                        <a:pt x="1228" y="924"/>
                      </a:lnTo>
                      <a:lnTo>
                        <a:pt x="1244" y="934"/>
                      </a:lnTo>
                      <a:lnTo>
                        <a:pt x="1244" y="934"/>
                      </a:lnTo>
                      <a:lnTo>
                        <a:pt x="1254" y="938"/>
                      </a:lnTo>
                      <a:lnTo>
                        <a:pt x="1264" y="940"/>
                      </a:lnTo>
                      <a:lnTo>
                        <a:pt x="1272" y="940"/>
                      </a:lnTo>
                      <a:lnTo>
                        <a:pt x="1278" y="940"/>
                      </a:lnTo>
                      <a:lnTo>
                        <a:pt x="1282" y="938"/>
                      </a:lnTo>
                      <a:lnTo>
                        <a:pt x="1284" y="934"/>
                      </a:lnTo>
                      <a:lnTo>
                        <a:pt x="1284" y="930"/>
                      </a:lnTo>
                      <a:lnTo>
                        <a:pt x="1280" y="924"/>
                      </a:lnTo>
                      <a:lnTo>
                        <a:pt x="1280" y="924"/>
                      </a:lnTo>
                      <a:lnTo>
                        <a:pt x="1272" y="912"/>
                      </a:lnTo>
                      <a:lnTo>
                        <a:pt x="1268" y="904"/>
                      </a:lnTo>
                      <a:lnTo>
                        <a:pt x="1268" y="902"/>
                      </a:lnTo>
                      <a:lnTo>
                        <a:pt x="1270" y="902"/>
                      </a:lnTo>
                      <a:lnTo>
                        <a:pt x="1282" y="912"/>
                      </a:lnTo>
                      <a:lnTo>
                        <a:pt x="1282" y="912"/>
                      </a:lnTo>
                      <a:lnTo>
                        <a:pt x="1298" y="928"/>
                      </a:lnTo>
                      <a:lnTo>
                        <a:pt x="1314" y="938"/>
                      </a:lnTo>
                      <a:lnTo>
                        <a:pt x="1320" y="940"/>
                      </a:lnTo>
                      <a:lnTo>
                        <a:pt x="1324" y="940"/>
                      </a:lnTo>
                      <a:lnTo>
                        <a:pt x="1326" y="938"/>
                      </a:lnTo>
                      <a:lnTo>
                        <a:pt x="1326" y="930"/>
                      </a:lnTo>
                      <a:lnTo>
                        <a:pt x="1326" y="930"/>
                      </a:lnTo>
                      <a:lnTo>
                        <a:pt x="1322" y="916"/>
                      </a:lnTo>
                      <a:lnTo>
                        <a:pt x="1322" y="908"/>
                      </a:lnTo>
                      <a:lnTo>
                        <a:pt x="1322" y="906"/>
                      </a:lnTo>
                      <a:lnTo>
                        <a:pt x="1324" y="908"/>
                      </a:lnTo>
                      <a:lnTo>
                        <a:pt x="1332" y="922"/>
                      </a:lnTo>
                      <a:lnTo>
                        <a:pt x="1332" y="922"/>
                      </a:lnTo>
                      <a:lnTo>
                        <a:pt x="1338" y="930"/>
                      </a:lnTo>
                      <a:lnTo>
                        <a:pt x="1344" y="934"/>
                      </a:lnTo>
                      <a:lnTo>
                        <a:pt x="1348" y="936"/>
                      </a:lnTo>
                      <a:lnTo>
                        <a:pt x="1354" y="938"/>
                      </a:lnTo>
                      <a:lnTo>
                        <a:pt x="1358" y="938"/>
                      </a:lnTo>
                      <a:lnTo>
                        <a:pt x="1362" y="940"/>
                      </a:lnTo>
                      <a:lnTo>
                        <a:pt x="1368" y="942"/>
                      </a:lnTo>
                      <a:lnTo>
                        <a:pt x="1372" y="950"/>
                      </a:lnTo>
                      <a:lnTo>
                        <a:pt x="1372" y="950"/>
                      </a:lnTo>
                      <a:lnTo>
                        <a:pt x="1378" y="966"/>
                      </a:lnTo>
                      <a:lnTo>
                        <a:pt x="1382" y="976"/>
                      </a:lnTo>
                      <a:lnTo>
                        <a:pt x="1384" y="982"/>
                      </a:lnTo>
                      <a:lnTo>
                        <a:pt x="1390" y="988"/>
                      </a:lnTo>
                      <a:lnTo>
                        <a:pt x="1390" y="988"/>
                      </a:lnTo>
                      <a:lnTo>
                        <a:pt x="1394" y="992"/>
                      </a:lnTo>
                      <a:lnTo>
                        <a:pt x="1394" y="996"/>
                      </a:lnTo>
                      <a:lnTo>
                        <a:pt x="1390" y="1002"/>
                      </a:lnTo>
                      <a:lnTo>
                        <a:pt x="1388" y="1006"/>
                      </a:lnTo>
                      <a:lnTo>
                        <a:pt x="1388" y="1008"/>
                      </a:lnTo>
                      <a:lnTo>
                        <a:pt x="1392" y="1012"/>
                      </a:lnTo>
                      <a:lnTo>
                        <a:pt x="1398" y="1014"/>
                      </a:lnTo>
                      <a:lnTo>
                        <a:pt x="1398" y="1014"/>
                      </a:lnTo>
                      <a:lnTo>
                        <a:pt x="1412" y="1020"/>
                      </a:lnTo>
                      <a:lnTo>
                        <a:pt x="1414" y="1024"/>
                      </a:lnTo>
                      <a:lnTo>
                        <a:pt x="1416" y="1026"/>
                      </a:lnTo>
                      <a:lnTo>
                        <a:pt x="1422" y="1036"/>
                      </a:lnTo>
                      <a:lnTo>
                        <a:pt x="1426" y="1042"/>
                      </a:lnTo>
                      <a:lnTo>
                        <a:pt x="1434" y="1052"/>
                      </a:lnTo>
                      <a:lnTo>
                        <a:pt x="1434" y="1052"/>
                      </a:lnTo>
                      <a:lnTo>
                        <a:pt x="1452" y="1064"/>
                      </a:lnTo>
                      <a:lnTo>
                        <a:pt x="1464" y="1070"/>
                      </a:lnTo>
                      <a:lnTo>
                        <a:pt x="1466" y="1074"/>
                      </a:lnTo>
                      <a:lnTo>
                        <a:pt x="1460" y="1076"/>
                      </a:lnTo>
                      <a:lnTo>
                        <a:pt x="1460" y="1076"/>
                      </a:lnTo>
                      <a:lnTo>
                        <a:pt x="1452" y="1080"/>
                      </a:lnTo>
                      <a:lnTo>
                        <a:pt x="1450" y="1086"/>
                      </a:lnTo>
                      <a:lnTo>
                        <a:pt x="1448" y="1092"/>
                      </a:lnTo>
                      <a:lnTo>
                        <a:pt x="1442" y="1100"/>
                      </a:lnTo>
                      <a:lnTo>
                        <a:pt x="1442" y="1100"/>
                      </a:lnTo>
                      <a:lnTo>
                        <a:pt x="1440" y="1104"/>
                      </a:lnTo>
                      <a:lnTo>
                        <a:pt x="1440" y="1108"/>
                      </a:lnTo>
                      <a:lnTo>
                        <a:pt x="1440" y="1112"/>
                      </a:lnTo>
                      <a:lnTo>
                        <a:pt x="1442" y="1114"/>
                      </a:lnTo>
                      <a:lnTo>
                        <a:pt x="1446" y="1116"/>
                      </a:lnTo>
                      <a:lnTo>
                        <a:pt x="1450" y="1114"/>
                      </a:lnTo>
                      <a:lnTo>
                        <a:pt x="1452" y="1112"/>
                      </a:lnTo>
                      <a:lnTo>
                        <a:pt x="1456" y="1106"/>
                      </a:lnTo>
                      <a:lnTo>
                        <a:pt x="1456" y="1106"/>
                      </a:lnTo>
                      <a:lnTo>
                        <a:pt x="1462" y="1092"/>
                      </a:lnTo>
                      <a:lnTo>
                        <a:pt x="1466" y="1088"/>
                      </a:lnTo>
                      <a:lnTo>
                        <a:pt x="1470" y="1084"/>
                      </a:lnTo>
                      <a:lnTo>
                        <a:pt x="1474" y="1082"/>
                      </a:lnTo>
                      <a:lnTo>
                        <a:pt x="1478" y="1084"/>
                      </a:lnTo>
                      <a:lnTo>
                        <a:pt x="1484" y="1088"/>
                      </a:lnTo>
                      <a:lnTo>
                        <a:pt x="1488" y="1094"/>
                      </a:lnTo>
                      <a:lnTo>
                        <a:pt x="1488" y="1094"/>
                      </a:lnTo>
                      <a:lnTo>
                        <a:pt x="1492" y="1104"/>
                      </a:lnTo>
                      <a:lnTo>
                        <a:pt x="1494" y="1112"/>
                      </a:lnTo>
                      <a:lnTo>
                        <a:pt x="1494" y="1118"/>
                      </a:lnTo>
                      <a:lnTo>
                        <a:pt x="1492" y="1124"/>
                      </a:lnTo>
                      <a:lnTo>
                        <a:pt x="1488" y="1134"/>
                      </a:lnTo>
                      <a:lnTo>
                        <a:pt x="1488" y="1138"/>
                      </a:lnTo>
                      <a:lnTo>
                        <a:pt x="1488" y="1144"/>
                      </a:lnTo>
                      <a:lnTo>
                        <a:pt x="1488" y="1144"/>
                      </a:lnTo>
                      <a:lnTo>
                        <a:pt x="1492" y="1152"/>
                      </a:lnTo>
                      <a:lnTo>
                        <a:pt x="1494" y="1160"/>
                      </a:lnTo>
                      <a:lnTo>
                        <a:pt x="1496" y="1164"/>
                      </a:lnTo>
                      <a:lnTo>
                        <a:pt x="1498" y="1164"/>
                      </a:lnTo>
                      <a:lnTo>
                        <a:pt x="1502" y="1162"/>
                      </a:lnTo>
                      <a:lnTo>
                        <a:pt x="1508" y="1158"/>
                      </a:lnTo>
                      <a:lnTo>
                        <a:pt x="1508" y="1158"/>
                      </a:lnTo>
                      <a:lnTo>
                        <a:pt x="1516" y="1150"/>
                      </a:lnTo>
                      <a:lnTo>
                        <a:pt x="1524" y="1142"/>
                      </a:lnTo>
                      <a:lnTo>
                        <a:pt x="1526" y="1138"/>
                      </a:lnTo>
                      <a:lnTo>
                        <a:pt x="1526" y="1132"/>
                      </a:lnTo>
                      <a:lnTo>
                        <a:pt x="1524" y="1118"/>
                      </a:lnTo>
                      <a:lnTo>
                        <a:pt x="1524" y="1118"/>
                      </a:lnTo>
                      <a:lnTo>
                        <a:pt x="1522" y="1106"/>
                      </a:lnTo>
                      <a:lnTo>
                        <a:pt x="1524" y="1098"/>
                      </a:lnTo>
                      <a:lnTo>
                        <a:pt x="1528" y="1094"/>
                      </a:lnTo>
                      <a:lnTo>
                        <a:pt x="1530" y="1090"/>
                      </a:lnTo>
                      <a:lnTo>
                        <a:pt x="1530" y="1090"/>
                      </a:lnTo>
                      <a:lnTo>
                        <a:pt x="1528" y="1098"/>
                      </a:lnTo>
                      <a:lnTo>
                        <a:pt x="1530" y="1106"/>
                      </a:lnTo>
                      <a:lnTo>
                        <a:pt x="1532" y="1118"/>
                      </a:lnTo>
                      <a:lnTo>
                        <a:pt x="1534" y="1130"/>
                      </a:lnTo>
                      <a:lnTo>
                        <a:pt x="1532" y="1136"/>
                      </a:lnTo>
                      <a:lnTo>
                        <a:pt x="1530" y="1140"/>
                      </a:lnTo>
                      <a:lnTo>
                        <a:pt x="1530" y="1140"/>
                      </a:lnTo>
                      <a:lnTo>
                        <a:pt x="1526" y="1142"/>
                      </a:lnTo>
                      <a:lnTo>
                        <a:pt x="1526" y="1146"/>
                      </a:lnTo>
                      <a:lnTo>
                        <a:pt x="1526" y="1152"/>
                      </a:lnTo>
                      <a:lnTo>
                        <a:pt x="1526" y="1160"/>
                      </a:lnTo>
                      <a:lnTo>
                        <a:pt x="1524" y="1162"/>
                      </a:lnTo>
                      <a:lnTo>
                        <a:pt x="1522" y="1166"/>
                      </a:lnTo>
                      <a:lnTo>
                        <a:pt x="1522" y="1166"/>
                      </a:lnTo>
                      <a:lnTo>
                        <a:pt x="1516" y="1172"/>
                      </a:lnTo>
                      <a:lnTo>
                        <a:pt x="1512" y="1178"/>
                      </a:lnTo>
                      <a:lnTo>
                        <a:pt x="1512" y="1182"/>
                      </a:lnTo>
                      <a:lnTo>
                        <a:pt x="1512" y="1186"/>
                      </a:lnTo>
                      <a:lnTo>
                        <a:pt x="1518" y="1192"/>
                      </a:lnTo>
                      <a:lnTo>
                        <a:pt x="1520" y="1194"/>
                      </a:lnTo>
                      <a:lnTo>
                        <a:pt x="1524" y="1198"/>
                      </a:lnTo>
                      <a:lnTo>
                        <a:pt x="1524" y="1198"/>
                      </a:lnTo>
                      <a:lnTo>
                        <a:pt x="1528" y="1210"/>
                      </a:lnTo>
                      <a:lnTo>
                        <a:pt x="1534" y="1222"/>
                      </a:lnTo>
                      <a:lnTo>
                        <a:pt x="1542" y="1232"/>
                      </a:lnTo>
                      <a:lnTo>
                        <a:pt x="1554" y="1244"/>
                      </a:lnTo>
                      <a:lnTo>
                        <a:pt x="1554" y="1244"/>
                      </a:lnTo>
                      <a:lnTo>
                        <a:pt x="1558" y="1246"/>
                      </a:lnTo>
                      <a:lnTo>
                        <a:pt x="1560" y="1244"/>
                      </a:lnTo>
                      <a:lnTo>
                        <a:pt x="1562" y="1236"/>
                      </a:lnTo>
                      <a:lnTo>
                        <a:pt x="1564" y="1230"/>
                      </a:lnTo>
                      <a:lnTo>
                        <a:pt x="1566" y="1224"/>
                      </a:lnTo>
                      <a:lnTo>
                        <a:pt x="1574" y="1218"/>
                      </a:lnTo>
                      <a:lnTo>
                        <a:pt x="1584" y="1216"/>
                      </a:lnTo>
                      <a:lnTo>
                        <a:pt x="1584" y="1216"/>
                      </a:lnTo>
                      <a:lnTo>
                        <a:pt x="1592" y="1216"/>
                      </a:lnTo>
                      <a:lnTo>
                        <a:pt x="1594" y="1216"/>
                      </a:lnTo>
                      <a:lnTo>
                        <a:pt x="1586" y="1222"/>
                      </a:lnTo>
                      <a:lnTo>
                        <a:pt x="1582" y="1228"/>
                      </a:lnTo>
                      <a:lnTo>
                        <a:pt x="1578" y="1234"/>
                      </a:lnTo>
                      <a:lnTo>
                        <a:pt x="1574" y="1240"/>
                      </a:lnTo>
                      <a:lnTo>
                        <a:pt x="1576" y="1248"/>
                      </a:lnTo>
                      <a:lnTo>
                        <a:pt x="1576" y="1248"/>
                      </a:lnTo>
                      <a:lnTo>
                        <a:pt x="1582" y="1258"/>
                      </a:lnTo>
                      <a:lnTo>
                        <a:pt x="1586" y="1260"/>
                      </a:lnTo>
                      <a:lnTo>
                        <a:pt x="1588" y="1262"/>
                      </a:lnTo>
                      <a:lnTo>
                        <a:pt x="1590" y="1274"/>
                      </a:lnTo>
                      <a:lnTo>
                        <a:pt x="1590" y="1274"/>
                      </a:lnTo>
                      <a:lnTo>
                        <a:pt x="1592" y="1280"/>
                      </a:lnTo>
                      <a:lnTo>
                        <a:pt x="1596" y="1280"/>
                      </a:lnTo>
                      <a:lnTo>
                        <a:pt x="1600" y="1280"/>
                      </a:lnTo>
                      <a:lnTo>
                        <a:pt x="1604" y="1278"/>
                      </a:lnTo>
                      <a:lnTo>
                        <a:pt x="1608" y="1278"/>
                      </a:lnTo>
                      <a:lnTo>
                        <a:pt x="1610" y="1278"/>
                      </a:lnTo>
                      <a:lnTo>
                        <a:pt x="1610" y="1280"/>
                      </a:lnTo>
                      <a:lnTo>
                        <a:pt x="1606" y="1290"/>
                      </a:lnTo>
                      <a:lnTo>
                        <a:pt x="1606" y="1290"/>
                      </a:lnTo>
                      <a:lnTo>
                        <a:pt x="1598" y="1306"/>
                      </a:lnTo>
                      <a:lnTo>
                        <a:pt x="1596" y="1318"/>
                      </a:lnTo>
                      <a:lnTo>
                        <a:pt x="1598" y="1322"/>
                      </a:lnTo>
                      <a:lnTo>
                        <a:pt x="1600" y="1322"/>
                      </a:lnTo>
                      <a:lnTo>
                        <a:pt x="1600" y="1322"/>
                      </a:lnTo>
                      <a:lnTo>
                        <a:pt x="1602" y="1322"/>
                      </a:lnTo>
                      <a:lnTo>
                        <a:pt x="1602" y="1324"/>
                      </a:lnTo>
                      <a:lnTo>
                        <a:pt x="1602" y="1330"/>
                      </a:lnTo>
                      <a:lnTo>
                        <a:pt x="1602" y="1336"/>
                      </a:lnTo>
                      <a:lnTo>
                        <a:pt x="1604" y="1340"/>
                      </a:lnTo>
                      <a:lnTo>
                        <a:pt x="1608" y="1342"/>
                      </a:lnTo>
                      <a:lnTo>
                        <a:pt x="1608" y="1342"/>
                      </a:lnTo>
                      <a:lnTo>
                        <a:pt x="1610" y="1342"/>
                      </a:lnTo>
                      <a:lnTo>
                        <a:pt x="1612" y="1340"/>
                      </a:lnTo>
                      <a:lnTo>
                        <a:pt x="1614" y="1330"/>
                      </a:lnTo>
                      <a:lnTo>
                        <a:pt x="1616" y="1320"/>
                      </a:lnTo>
                      <a:lnTo>
                        <a:pt x="1618" y="1316"/>
                      </a:lnTo>
                      <a:lnTo>
                        <a:pt x="1622" y="1314"/>
                      </a:lnTo>
                      <a:lnTo>
                        <a:pt x="1622" y="1314"/>
                      </a:lnTo>
                      <a:lnTo>
                        <a:pt x="1630" y="1310"/>
                      </a:lnTo>
                      <a:lnTo>
                        <a:pt x="1636" y="1304"/>
                      </a:lnTo>
                      <a:lnTo>
                        <a:pt x="1642" y="1300"/>
                      </a:lnTo>
                      <a:lnTo>
                        <a:pt x="1642" y="1300"/>
                      </a:lnTo>
                      <a:lnTo>
                        <a:pt x="1644" y="1304"/>
                      </a:lnTo>
                      <a:lnTo>
                        <a:pt x="1644" y="1304"/>
                      </a:lnTo>
                      <a:lnTo>
                        <a:pt x="1646" y="1306"/>
                      </a:lnTo>
                      <a:lnTo>
                        <a:pt x="1648" y="1308"/>
                      </a:lnTo>
                      <a:lnTo>
                        <a:pt x="1654" y="1308"/>
                      </a:lnTo>
                      <a:lnTo>
                        <a:pt x="1660" y="1308"/>
                      </a:lnTo>
                      <a:lnTo>
                        <a:pt x="1660" y="1310"/>
                      </a:lnTo>
                      <a:lnTo>
                        <a:pt x="1660" y="1314"/>
                      </a:lnTo>
                      <a:lnTo>
                        <a:pt x="1660" y="1314"/>
                      </a:lnTo>
                      <a:lnTo>
                        <a:pt x="1660" y="1318"/>
                      </a:lnTo>
                      <a:lnTo>
                        <a:pt x="1658" y="1318"/>
                      </a:lnTo>
                      <a:lnTo>
                        <a:pt x="1656" y="1316"/>
                      </a:lnTo>
                      <a:lnTo>
                        <a:pt x="1652" y="1314"/>
                      </a:lnTo>
                      <a:lnTo>
                        <a:pt x="1648" y="1312"/>
                      </a:lnTo>
                      <a:lnTo>
                        <a:pt x="1642" y="1314"/>
                      </a:lnTo>
                      <a:lnTo>
                        <a:pt x="1634" y="1318"/>
                      </a:lnTo>
                      <a:lnTo>
                        <a:pt x="1634" y="1318"/>
                      </a:lnTo>
                      <a:lnTo>
                        <a:pt x="1622" y="1330"/>
                      </a:lnTo>
                      <a:lnTo>
                        <a:pt x="1618" y="1336"/>
                      </a:lnTo>
                      <a:lnTo>
                        <a:pt x="1618" y="1342"/>
                      </a:lnTo>
                      <a:lnTo>
                        <a:pt x="1618" y="1350"/>
                      </a:lnTo>
                      <a:lnTo>
                        <a:pt x="1618" y="1350"/>
                      </a:lnTo>
                      <a:lnTo>
                        <a:pt x="1620" y="1356"/>
                      </a:lnTo>
                      <a:lnTo>
                        <a:pt x="1622" y="1358"/>
                      </a:lnTo>
                      <a:lnTo>
                        <a:pt x="1626" y="1360"/>
                      </a:lnTo>
                      <a:lnTo>
                        <a:pt x="1628" y="1362"/>
                      </a:lnTo>
                      <a:lnTo>
                        <a:pt x="1624" y="1366"/>
                      </a:lnTo>
                      <a:lnTo>
                        <a:pt x="1624" y="1366"/>
                      </a:lnTo>
                      <a:lnTo>
                        <a:pt x="1622" y="1368"/>
                      </a:lnTo>
                      <a:lnTo>
                        <a:pt x="1622" y="1370"/>
                      </a:lnTo>
                      <a:lnTo>
                        <a:pt x="1624" y="1372"/>
                      </a:lnTo>
                      <a:lnTo>
                        <a:pt x="1626" y="1374"/>
                      </a:lnTo>
                      <a:lnTo>
                        <a:pt x="1624" y="1376"/>
                      </a:lnTo>
                      <a:lnTo>
                        <a:pt x="1624" y="1376"/>
                      </a:lnTo>
                      <a:lnTo>
                        <a:pt x="1620" y="1378"/>
                      </a:lnTo>
                      <a:lnTo>
                        <a:pt x="1620" y="1382"/>
                      </a:lnTo>
                      <a:lnTo>
                        <a:pt x="1620" y="1384"/>
                      </a:lnTo>
                      <a:lnTo>
                        <a:pt x="1622" y="1386"/>
                      </a:lnTo>
                      <a:lnTo>
                        <a:pt x="1630" y="1392"/>
                      </a:lnTo>
                      <a:lnTo>
                        <a:pt x="1642" y="1396"/>
                      </a:lnTo>
                      <a:lnTo>
                        <a:pt x="1642" y="1396"/>
                      </a:lnTo>
                      <a:lnTo>
                        <a:pt x="1650" y="1398"/>
                      </a:lnTo>
                      <a:lnTo>
                        <a:pt x="1656" y="1396"/>
                      </a:lnTo>
                      <a:lnTo>
                        <a:pt x="1662" y="1394"/>
                      </a:lnTo>
                      <a:lnTo>
                        <a:pt x="1670" y="1394"/>
                      </a:lnTo>
                      <a:lnTo>
                        <a:pt x="1670" y="1394"/>
                      </a:lnTo>
                      <a:lnTo>
                        <a:pt x="1676" y="1396"/>
                      </a:lnTo>
                      <a:lnTo>
                        <a:pt x="1676" y="1398"/>
                      </a:lnTo>
                      <a:lnTo>
                        <a:pt x="1676" y="1400"/>
                      </a:lnTo>
                      <a:lnTo>
                        <a:pt x="1682" y="1400"/>
                      </a:lnTo>
                      <a:lnTo>
                        <a:pt x="1682" y="1400"/>
                      </a:lnTo>
                      <a:lnTo>
                        <a:pt x="1688" y="1402"/>
                      </a:lnTo>
                      <a:lnTo>
                        <a:pt x="1688" y="1404"/>
                      </a:lnTo>
                      <a:lnTo>
                        <a:pt x="1686" y="1412"/>
                      </a:lnTo>
                      <a:lnTo>
                        <a:pt x="1686" y="1416"/>
                      </a:lnTo>
                      <a:lnTo>
                        <a:pt x="1686" y="1420"/>
                      </a:lnTo>
                      <a:lnTo>
                        <a:pt x="1688" y="1422"/>
                      </a:lnTo>
                      <a:lnTo>
                        <a:pt x="1694" y="1420"/>
                      </a:lnTo>
                      <a:lnTo>
                        <a:pt x="1694" y="1420"/>
                      </a:lnTo>
                      <a:lnTo>
                        <a:pt x="1700" y="1420"/>
                      </a:lnTo>
                      <a:lnTo>
                        <a:pt x="1702" y="1422"/>
                      </a:lnTo>
                      <a:lnTo>
                        <a:pt x="1706" y="1424"/>
                      </a:lnTo>
                      <a:lnTo>
                        <a:pt x="1714" y="1422"/>
                      </a:lnTo>
                      <a:lnTo>
                        <a:pt x="1714" y="1422"/>
                      </a:lnTo>
                      <a:lnTo>
                        <a:pt x="1718" y="1422"/>
                      </a:lnTo>
                      <a:lnTo>
                        <a:pt x="1722" y="1422"/>
                      </a:lnTo>
                      <a:lnTo>
                        <a:pt x="1730" y="1426"/>
                      </a:lnTo>
                      <a:lnTo>
                        <a:pt x="1736" y="1430"/>
                      </a:lnTo>
                      <a:lnTo>
                        <a:pt x="1738" y="1430"/>
                      </a:lnTo>
                      <a:lnTo>
                        <a:pt x="1742" y="1428"/>
                      </a:lnTo>
                      <a:lnTo>
                        <a:pt x="1742" y="1428"/>
                      </a:lnTo>
                      <a:lnTo>
                        <a:pt x="1744" y="1428"/>
                      </a:lnTo>
                      <a:lnTo>
                        <a:pt x="1748" y="1430"/>
                      </a:lnTo>
                      <a:lnTo>
                        <a:pt x="1750" y="1434"/>
                      </a:lnTo>
                      <a:lnTo>
                        <a:pt x="1750" y="1442"/>
                      </a:lnTo>
                      <a:lnTo>
                        <a:pt x="1748" y="1444"/>
                      </a:lnTo>
                      <a:lnTo>
                        <a:pt x="1744" y="1446"/>
                      </a:lnTo>
                      <a:lnTo>
                        <a:pt x="1744" y="1446"/>
                      </a:lnTo>
                      <a:lnTo>
                        <a:pt x="1742" y="1448"/>
                      </a:lnTo>
                      <a:lnTo>
                        <a:pt x="1742" y="1450"/>
                      </a:lnTo>
                      <a:lnTo>
                        <a:pt x="1748" y="1458"/>
                      </a:lnTo>
                      <a:lnTo>
                        <a:pt x="1758" y="1464"/>
                      </a:lnTo>
                      <a:lnTo>
                        <a:pt x="1764" y="1464"/>
                      </a:lnTo>
                      <a:lnTo>
                        <a:pt x="1768" y="1464"/>
                      </a:lnTo>
                      <a:lnTo>
                        <a:pt x="1768" y="1464"/>
                      </a:lnTo>
                      <a:lnTo>
                        <a:pt x="1774" y="1458"/>
                      </a:lnTo>
                      <a:lnTo>
                        <a:pt x="1778" y="1454"/>
                      </a:lnTo>
                      <a:lnTo>
                        <a:pt x="1778" y="1452"/>
                      </a:lnTo>
                      <a:lnTo>
                        <a:pt x="1778" y="1454"/>
                      </a:lnTo>
                      <a:lnTo>
                        <a:pt x="1780" y="1460"/>
                      </a:lnTo>
                      <a:lnTo>
                        <a:pt x="1780" y="1460"/>
                      </a:lnTo>
                      <a:lnTo>
                        <a:pt x="1780" y="1468"/>
                      </a:lnTo>
                      <a:lnTo>
                        <a:pt x="1784" y="1470"/>
                      </a:lnTo>
                      <a:lnTo>
                        <a:pt x="1786" y="1470"/>
                      </a:lnTo>
                      <a:lnTo>
                        <a:pt x="1786" y="1474"/>
                      </a:lnTo>
                      <a:lnTo>
                        <a:pt x="1786" y="1474"/>
                      </a:lnTo>
                      <a:lnTo>
                        <a:pt x="1784" y="1476"/>
                      </a:lnTo>
                      <a:lnTo>
                        <a:pt x="1782" y="1476"/>
                      </a:lnTo>
                      <a:lnTo>
                        <a:pt x="1780" y="1472"/>
                      </a:lnTo>
                      <a:lnTo>
                        <a:pt x="1776" y="1468"/>
                      </a:lnTo>
                      <a:lnTo>
                        <a:pt x="1774" y="1468"/>
                      </a:lnTo>
                      <a:lnTo>
                        <a:pt x="1772" y="1470"/>
                      </a:lnTo>
                      <a:lnTo>
                        <a:pt x="1772" y="1470"/>
                      </a:lnTo>
                      <a:lnTo>
                        <a:pt x="1770" y="1472"/>
                      </a:lnTo>
                      <a:lnTo>
                        <a:pt x="1772" y="1476"/>
                      </a:lnTo>
                      <a:lnTo>
                        <a:pt x="1780" y="1484"/>
                      </a:lnTo>
                      <a:lnTo>
                        <a:pt x="1790" y="1486"/>
                      </a:lnTo>
                      <a:lnTo>
                        <a:pt x="1794" y="1486"/>
                      </a:lnTo>
                      <a:lnTo>
                        <a:pt x="1794" y="1484"/>
                      </a:lnTo>
                      <a:lnTo>
                        <a:pt x="1794" y="1484"/>
                      </a:lnTo>
                      <a:lnTo>
                        <a:pt x="1796" y="1478"/>
                      </a:lnTo>
                      <a:lnTo>
                        <a:pt x="1800" y="1474"/>
                      </a:lnTo>
                      <a:lnTo>
                        <a:pt x="1804" y="1474"/>
                      </a:lnTo>
                      <a:lnTo>
                        <a:pt x="1804" y="1478"/>
                      </a:lnTo>
                      <a:lnTo>
                        <a:pt x="1804" y="1478"/>
                      </a:lnTo>
                      <a:lnTo>
                        <a:pt x="1804" y="1486"/>
                      </a:lnTo>
                      <a:lnTo>
                        <a:pt x="1806" y="1492"/>
                      </a:lnTo>
                      <a:lnTo>
                        <a:pt x="1808" y="1498"/>
                      </a:lnTo>
                      <a:lnTo>
                        <a:pt x="1808" y="1504"/>
                      </a:lnTo>
                      <a:lnTo>
                        <a:pt x="1808" y="1504"/>
                      </a:lnTo>
                      <a:lnTo>
                        <a:pt x="1808" y="1510"/>
                      </a:lnTo>
                      <a:lnTo>
                        <a:pt x="1810" y="1512"/>
                      </a:lnTo>
                      <a:lnTo>
                        <a:pt x="1812" y="1510"/>
                      </a:lnTo>
                      <a:lnTo>
                        <a:pt x="1816" y="1506"/>
                      </a:lnTo>
                      <a:lnTo>
                        <a:pt x="1816" y="1506"/>
                      </a:lnTo>
                      <a:lnTo>
                        <a:pt x="1818" y="1504"/>
                      </a:lnTo>
                      <a:lnTo>
                        <a:pt x="1820" y="1506"/>
                      </a:lnTo>
                      <a:lnTo>
                        <a:pt x="1822" y="1508"/>
                      </a:lnTo>
                      <a:lnTo>
                        <a:pt x="1822" y="1508"/>
                      </a:lnTo>
                      <a:lnTo>
                        <a:pt x="1822" y="1516"/>
                      </a:lnTo>
                      <a:lnTo>
                        <a:pt x="1824" y="1520"/>
                      </a:lnTo>
                      <a:lnTo>
                        <a:pt x="1828" y="1526"/>
                      </a:lnTo>
                      <a:lnTo>
                        <a:pt x="1832" y="1528"/>
                      </a:lnTo>
                      <a:lnTo>
                        <a:pt x="1832" y="1530"/>
                      </a:lnTo>
                      <a:lnTo>
                        <a:pt x="1832" y="1534"/>
                      </a:lnTo>
                      <a:lnTo>
                        <a:pt x="1832" y="1534"/>
                      </a:lnTo>
                      <a:lnTo>
                        <a:pt x="1832" y="1538"/>
                      </a:lnTo>
                      <a:lnTo>
                        <a:pt x="1830" y="1538"/>
                      </a:lnTo>
                      <a:lnTo>
                        <a:pt x="1826" y="1540"/>
                      </a:lnTo>
                      <a:lnTo>
                        <a:pt x="1824" y="1540"/>
                      </a:lnTo>
                      <a:lnTo>
                        <a:pt x="1824" y="1542"/>
                      </a:lnTo>
                      <a:lnTo>
                        <a:pt x="1830" y="1550"/>
                      </a:lnTo>
                      <a:lnTo>
                        <a:pt x="1830" y="1550"/>
                      </a:lnTo>
                      <a:lnTo>
                        <a:pt x="1836" y="1562"/>
                      </a:lnTo>
                      <a:lnTo>
                        <a:pt x="1840" y="1570"/>
                      </a:lnTo>
                      <a:lnTo>
                        <a:pt x="1840" y="1582"/>
                      </a:lnTo>
                      <a:lnTo>
                        <a:pt x="1840" y="1600"/>
                      </a:lnTo>
                      <a:lnTo>
                        <a:pt x="1840" y="1600"/>
                      </a:lnTo>
                      <a:lnTo>
                        <a:pt x="1838" y="1608"/>
                      </a:lnTo>
                      <a:lnTo>
                        <a:pt x="1836" y="1610"/>
                      </a:lnTo>
                      <a:lnTo>
                        <a:pt x="1834" y="1608"/>
                      </a:lnTo>
                      <a:lnTo>
                        <a:pt x="1834" y="1604"/>
                      </a:lnTo>
                      <a:lnTo>
                        <a:pt x="1828" y="1570"/>
                      </a:lnTo>
                      <a:lnTo>
                        <a:pt x="1828" y="1570"/>
                      </a:lnTo>
                      <a:lnTo>
                        <a:pt x="1824" y="1564"/>
                      </a:lnTo>
                      <a:lnTo>
                        <a:pt x="1816" y="1560"/>
                      </a:lnTo>
                      <a:lnTo>
                        <a:pt x="1808" y="1558"/>
                      </a:lnTo>
                      <a:lnTo>
                        <a:pt x="1798" y="1556"/>
                      </a:lnTo>
                      <a:lnTo>
                        <a:pt x="1776" y="1554"/>
                      </a:lnTo>
                      <a:lnTo>
                        <a:pt x="1766" y="1552"/>
                      </a:lnTo>
                      <a:lnTo>
                        <a:pt x="1758" y="1548"/>
                      </a:lnTo>
                      <a:lnTo>
                        <a:pt x="1758" y="1548"/>
                      </a:lnTo>
                      <a:lnTo>
                        <a:pt x="1752" y="1546"/>
                      </a:lnTo>
                      <a:lnTo>
                        <a:pt x="1746" y="1546"/>
                      </a:lnTo>
                      <a:lnTo>
                        <a:pt x="1744" y="1548"/>
                      </a:lnTo>
                      <a:lnTo>
                        <a:pt x="1742" y="1552"/>
                      </a:lnTo>
                      <a:lnTo>
                        <a:pt x="1744" y="1556"/>
                      </a:lnTo>
                      <a:lnTo>
                        <a:pt x="1746" y="1564"/>
                      </a:lnTo>
                      <a:lnTo>
                        <a:pt x="1754" y="1578"/>
                      </a:lnTo>
                      <a:lnTo>
                        <a:pt x="1754" y="1578"/>
                      </a:lnTo>
                      <a:lnTo>
                        <a:pt x="1758" y="1586"/>
                      </a:lnTo>
                      <a:lnTo>
                        <a:pt x="1764" y="1598"/>
                      </a:lnTo>
                      <a:lnTo>
                        <a:pt x="1770" y="1626"/>
                      </a:lnTo>
                      <a:lnTo>
                        <a:pt x="1774" y="1658"/>
                      </a:lnTo>
                      <a:lnTo>
                        <a:pt x="1774" y="1690"/>
                      </a:lnTo>
                      <a:lnTo>
                        <a:pt x="1774" y="1690"/>
                      </a:lnTo>
                      <a:lnTo>
                        <a:pt x="1774" y="1726"/>
                      </a:lnTo>
                      <a:lnTo>
                        <a:pt x="1770" y="1768"/>
                      </a:lnTo>
                      <a:lnTo>
                        <a:pt x="1766" y="1810"/>
                      </a:lnTo>
                      <a:lnTo>
                        <a:pt x="1762" y="1828"/>
                      </a:lnTo>
                      <a:lnTo>
                        <a:pt x="1756" y="1842"/>
                      </a:lnTo>
                      <a:lnTo>
                        <a:pt x="1756" y="1842"/>
                      </a:lnTo>
                      <a:lnTo>
                        <a:pt x="1754" y="1854"/>
                      </a:lnTo>
                      <a:lnTo>
                        <a:pt x="1754" y="1870"/>
                      </a:lnTo>
                      <a:lnTo>
                        <a:pt x="1756" y="1886"/>
                      </a:lnTo>
                      <a:lnTo>
                        <a:pt x="1760" y="1904"/>
                      </a:lnTo>
                      <a:lnTo>
                        <a:pt x="1764" y="1920"/>
                      </a:lnTo>
                      <a:lnTo>
                        <a:pt x="1766" y="1938"/>
                      </a:lnTo>
                      <a:lnTo>
                        <a:pt x="1766" y="1956"/>
                      </a:lnTo>
                      <a:lnTo>
                        <a:pt x="1762" y="1972"/>
                      </a:lnTo>
                      <a:lnTo>
                        <a:pt x="1762" y="1972"/>
                      </a:lnTo>
                      <a:lnTo>
                        <a:pt x="1760" y="1986"/>
                      </a:lnTo>
                      <a:lnTo>
                        <a:pt x="1758" y="1996"/>
                      </a:lnTo>
                      <a:lnTo>
                        <a:pt x="1762" y="2006"/>
                      </a:lnTo>
                      <a:lnTo>
                        <a:pt x="1766" y="2012"/>
                      </a:lnTo>
                      <a:lnTo>
                        <a:pt x="1774" y="2030"/>
                      </a:lnTo>
                      <a:lnTo>
                        <a:pt x="1778" y="2042"/>
                      </a:lnTo>
                      <a:lnTo>
                        <a:pt x="1780" y="2056"/>
                      </a:lnTo>
                      <a:lnTo>
                        <a:pt x="1780" y="2056"/>
                      </a:lnTo>
                      <a:lnTo>
                        <a:pt x="1784" y="2072"/>
                      </a:lnTo>
                      <a:lnTo>
                        <a:pt x="1786" y="2082"/>
                      </a:lnTo>
                      <a:lnTo>
                        <a:pt x="1792" y="2090"/>
                      </a:lnTo>
                      <a:lnTo>
                        <a:pt x="1798" y="2096"/>
                      </a:lnTo>
                      <a:lnTo>
                        <a:pt x="1808" y="2104"/>
                      </a:lnTo>
                      <a:lnTo>
                        <a:pt x="1812" y="2110"/>
                      </a:lnTo>
                      <a:lnTo>
                        <a:pt x="1814" y="2118"/>
                      </a:lnTo>
                      <a:lnTo>
                        <a:pt x="1814" y="2118"/>
                      </a:lnTo>
                      <a:lnTo>
                        <a:pt x="1816" y="2124"/>
                      </a:lnTo>
                      <a:lnTo>
                        <a:pt x="1818" y="2128"/>
                      </a:lnTo>
                      <a:lnTo>
                        <a:pt x="1824" y="2132"/>
                      </a:lnTo>
                      <a:lnTo>
                        <a:pt x="1828" y="2136"/>
                      </a:lnTo>
                      <a:lnTo>
                        <a:pt x="1832" y="2140"/>
                      </a:lnTo>
                      <a:lnTo>
                        <a:pt x="1834" y="2146"/>
                      </a:lnTo>
                      <a:lnTo>
                        <a:pt x="1836" y="2158"/>
                      </a:lnTo>
                      <a:lnTo>
                        <a:pt x="1836" y="2158"/>
                      </a:lnTo>
                      <a:lnTo>
                        <a:pt x="1838" y="2170"/>
                      </a:lnTo>
                      <a:lnTo>
                        <a:pt x="1842" y="2178"/>
                      </a:lnTo>
                      <a:lnTo>
                        <a:pt x="1846" y="2182"/>
                      </a:lnTo>
                      <a:lnTo>
                        <a:pt x="1852" y="2186"/>
                      </a:lnTo>
                      <a:lnTo>
                        <a:pt x="1856" y="2188"/>
                      </a:lnTo>
                      <a:lnTo>
                        <a:pt x="1860" y="2190"/>
                      </a:lnTo>
                      <a:lnTo>
                        <a:pt x="1862" y="2194"/>
                      </a:lnTo>
                      <a:lnTo>
                        <a:pt x="1860" y="2200"/>
                      </a:lnTo>
                      <a:lnTo>
                        <a:pt x="1860" y="2200"/>
                      </a:lnTo>
                      <a:lnTo>
                        <a:pt x="1858" y="2208"/>
                      </a:lnTo>
                      <a:lnTo>
                        <a:pt x="1858" y="2214"/>
                      </a:lnTo>
                      <a:lnTo>
                        <a:pt x="1860" y="2218"/>
                      </a:lnTo>
                      <a:lnTo>
                        <a:pt x="1862" y="2224"/>
                      </a:lnTo>
                      <a:lnTo>
                        <a:pt x="1872" y="2238"/>
                      </a:lnTo>
                      <a:lnTo>
                        <a:pt x="1890" y="2260"/>
                      </a:lnTo>
                      <a:lnTo>
                        <a:pt x="1890" y="2260"/>
                      </a:lnTo>
                      <a:lnTo>
                        <a:pt x="1900" y="2272"/>
                      </a:lnTo>
                      <a:lnTo>
                        <a:pt x="1904" y="2282"/>
                      </a:lnTo>
                      <a:lnTo>
                        <a:pt x="1908" y="2292"/>
                      </a:lnTo>
                      <a:lnTo>
                        <a:pt x="1908" y="2298"/>
                      </a:lnTo>
                      <a:lnTo>
                        <a:pt x="1910" y="2310"/>
                      </a:lnTo>
                      <a:lnTo>
                        <a:pt x="1912" y="2314"/>
                      </a:lnTo>
                      <a:lnTo>
                        <a:pt x="1916" y="2318"/>
                      </a:lnTo>
                      <a:lnTo>
                        <a:pt x="1916" y="2318"/>
                      </a:lnTo>
                      <a:lnTo>
                        <a:pt x="1920" y="2322"/>
                      </a:lnTo>
                      <a:lnTo>
                        <a:pt x="1926" y="2324"/>
                      </a:lnTo>
                      <a:lnTo>
                        <a:pt x="1940" y="2326"/>
                      </a:lnTo>
                      <a:lnTo>
                        <a:pt x="1948" y="2328"/>
                      </a:lnTo>
                      <a:lnTo>
                        <a:pt x="1958" y="2332"/>
                      </a:lnTo>
                      <a:lnTo>
                        <a:pt x="1968" y="2336"/>
                      </a:lnTo>
                      <a:lnTo>
                        <a:pt x="1978" y="2344"/>
                      </a:lnTo>
                      <a:lnTo>
                        <a:pt x="1978" y="2344"/>
                      </a:lnTo>
                      <a:lnTo>
                        <a:pt x="1986" y="2352"/>
                      </a:lnTo>
                      <a:lnTo>
                        <a:pt x="1994" y="2358"/>
                      </a:lnTo>
                      <a:lnTo>
                        <a:pt x="2006" y="2360"/>
                      </a:lnTo>
                      <a:lnTo>
                        <a:pt x="2016" y="2364"/>
                      </a:lnTo>
                      <a:lnTo>
                        <a:pt x="2022" y="2368"/>
                      </a:lnTo>
                      <a:lnTo>
                        <a:pt x="2030" y="2374"/>
                      </a:lnTo>
                      <a:lnTo>
                        <a:pt x="2030" y="2374"/>
                      </a:lnTo>
                      <a:lnTo>
                        <a:pt x="2036" y="2382"/>
                      </a:lnTo>
                      <a:lnTo>
                        <a:pt x="2040" y="2388"/>
                      </a:lnTo>
                      <a:lnTo>
                        <a:pt x="2046" y="2400"/>
                      </a:lnTo>
                      <a:lnTo>
                        <a:pt x="2048" y="2410"/>
                      </a:lnTo>
                      <a:lnTo>
                        <a:pt x="2052" y="2424"/>
                      </a:lnTo>
                      <a:lnTo>
                        <a:pt x="2052" y="2424"/>
                      </a:lnTo>
                      <a:lnTo>
                        <a:pt x="2052" y="2424"/>
                      </a:lnTo>
                      <a:lnTo>
                        <a:pt x="2052" y="2424"/>
                      </a:lnTo>
                      <a:lnTo>
                        <a:pt x="2066" y="2454"/>
                      </a:lnTo>
                      <a:lnTo>
                        <a:pt x="2078" y="2480"/>
                      </a:lnTo>
                      <a:lnTo>
                        <a:pt x="2092" y="2520"/>
                      </a:lnTo>
                      <a:lnTo>
                        <a:pt x="2100" y="2548"/>
                      </a:lnTo>
                      <a:lnTo>
                        <a:pt x="2106" y="2560"/>
                      </a:lnTo>
                      <a:lnTo>
                        <a:pt x="2112" y="2568"/>
                      </a:lnTo>
                      <a:lnTo>
                        <a:pt x="2112" y="2568"/>
                      </a:lnTo>
                      <a:lnTo>
                        <a:pt x="2120" y="2578"/>
                      </a:lnTo>
                      <a:lnTo>
                        <a:pt x="2130" y="2586"/>
                      </a:lnTo>
                      <a:lnTo>
                        <a:pt x="2150" y="2604"/>
                      </a:lnTo>
                      <a:lnTo>
                        <a:pt x="2160" y="2614"/>
                      </a:lnTo>
                      <a:lnTo>
                        <a:pt x="2166" y="2624"/>
                      </a:lnTo>
                      <a:lnTo>
                        <a:pt x="2170" y="2636"/>
                      </a:lnTo>
                      <a:lnTo>
                        <a:pt x="2170" y="2650"/>
                      </a:lnTo>
                      <a:lnTo>
                        <a:pt x="2170" y="2650"/>
                      </a:lnTo>
                      <a:lnTo>
                        <a:pt x="2170" y="2656"/>
                      </a:lnTo>
                      <a:lnTo>
                        <a:pt x="2168" y="2662"/>
                      </a:lnTo>
                      <a:lnTo>
                        <a:pt x="2164" y="2664"/>
                      </a:lnTo>
                      <a:lnTo>
                        <a:pt x="2162" y="2668"/>
                      </a:lnTo>
                      <a:lnTo>
                        <a:pt x="2154" y="2668"/>
                      </a:lnTo>
                      <a:lnTo>
                        <a:pt x="2148" y="2668"/>
                      </a:lnTo>
                      <a:lnTo>
                        <a:pt x="2142" y="2668"/>
                      </a:lnTo>
                      <a:lnTo>
                        <a:pt x="2138" y="2668"/>
                      </a:lnTo>
                      <a:lnTo>
                        <a:pt x="2140" y="2672"/>
                      </a:lnTo>
                      <a:lnTo>
                        <a:pt x="2146" y="2682"/>
                      </a:lnTo>
                      <a:lnTo>
                        <a:pt x="2146" y="2682"/>
                      </a:lnTo>
                      <a:lnTo>
                        <a:pt x="2156" y="2692"/>
                      </a:lnTo>
                      <a:lnTo>
                        <a:pt x="2166" y="2700"/>
                      </a:lnTo>
                      <a:lnTo>
                        <a:pt x="2188" y="2716"/>
                      </a:lnTo>
                      <a:lnTo>
                        <a:pt x="2212" y="2730"/>
                      </a:lnTo>
                      <a:lnTo>
                        <a:pt x="2226" y="2738"/>
                      </a:lnTo>
                      <a:lnTo>
                        <a:pt x="2238" y="2748"/>
                      </a:lnTo>
                      <a:lnTo>
                        <a:pt x="2238" y="2748"/>
                      </a:lnTo>
                      <a:lnTo>
                        <a:pt x="2244" y="2754"/>
                      </a:lnTo>
                      <a:lnTo>
                        <a:pt x="2248" y="2758"/>
                      </a:lnTo>
                      <a:lnTo>
                        <a:pt x="2250" y="2764"/>
                      </a:lnTo>
                      <a:lnTo>
                        <a:pt x="2252" y="2770"/>
                      </a:lnTo>
                      <a:lnTo>
                        <a:pt x="2250" y="2782"/>
                      </a:lnTo>
                      <a:lnTo>
                        <a:pt x="2250" y="2794"/>
                      </a:lnTo>
                      <a:lnTo>
                        <a:pt x="2248" y="2808"/>
                      </a:lnTo>
                      <a:lnTo>
                        <a:pt x="2250" y="2814"/>
                      </a:lnTo>
                      <a:lnTo>
                        <a:pt x="2252" y="2820"/>
                      </a:lnTo>
                      <a:lnTo>
                        <a:pt x="2256" y="2828"/>
                      </a:lnTo>
                      <a:lnTo>
                        <a:pt x="2262" y="2834"/>
                      </a:lnTo>
                      <a:lnTo>
                        <a:pt x="2270" y="2842"/>
                      </a:lnTo>
                      <a:lnTo>
                        <a:pt x="2280" y="2850"/>
                      </a:lnTo>
                      <a:lnTo>
                        <a:pt x="2280" y="2850"/>
                      </a:lnTo>
                      <a:lnTo>
                        <a:pt x="2300" y="2866"/>
                      </a:lnTo>
                      <a:lnTo>
                        <a:pt x="2316" y="2882"/>
                      </a:lnTo>
                      <a:lnTo>
                        <a:pt x="2326" y="2894"/>
                      </a:lnTo>
                      <a:lnTo>
                        <a:pt x="2332" y="2906"/>
                      </a:lnTo>
                      <a:lnTo>
                        <a:pt x="2336" y="2914"/>
                      </a:lnTo>
                      <a:lnTo>
                        <a:pt x="2340" y="2918"/>
                      </a:lnTo>
                      <a:lnTo>
                        <a:pt x="2344" y="2920"/>
                      </a:lnTo>
                      <a:lnTo>
                        <a:pt x="2350" y="2916"/>
                      </a:lnTo>
                      <a:lnTo>
                        <a:pt x="2350" y="2916"/>
                      </a:lnTo>
                      <a:lnTo>
                        <a:pt x="2358" y="2910"/>
                      </a:lnTo>
                      <a:lnTo>
                        <a:pt x="2362" y="2906"/>
                      </a:lnTo>
                      <a:lnTo>
                        <a:pt x="2364" y="2900"/>
                      </a:lnTo>
                      <a:lnTo>
                        <a:pt x="2364" y="2896"/>
                      </a:lnTo>
                      <a:lnTo>
                        <a:pt x="2358" y="2884"/>
                      </a:lnTo>
                      <a:lnTo>
                        <a:pt x="2346" y="2864"/>
                      </a:lnTo>
                      <a:lnTo>
                        <a:pt x="2346" y="2864"/>
                      </a:lnTo>
                      <a:lnTo>
                        <a:pt x="2340" y="2856"/>
                      </a:lnTo>
                      <a:lnTo>
                        <a:pt x="2336" y="2850"/>
                      </a:lnTo>
                      <a:lnTo>
                        <a:pt x="2332" y="2850"/>
                      </a:lnTo>
                      <a:lnTo>
                        <a:pt x="2330" y="2850"/>
                      </a:lnTo>
                      <a:lnTo>
                        <a:pt x="2324" y="2854"/>
                      </a:lnTo>
                      <a:lnTo>
                        <a:pt x="2320" y="2854"/>
                      </a:lnTo>
                      <a:lnTo>
                        <a:pt x="2316" y="2850"/>
                      </a:lnTo>
                      <a:lnTo>
                        <a:pt x="2316" y="2850"/>
                      </a:lnTo>
                      <a:lnTo>
                        <a:pt x="2312" y="2846"/>
                      </a:lnTo>
                      <a:lnTo>
                        <a:pt x="2310" y="2842"/>
                      </a:lnTo>
                      <a:lnTo>
                        <a:pt x="2310" y="2832"/>
                      </a:lnTo>
                      <a:lnTo>
                        <a:pt x="2310" y="2826"/>
                      </a:lnTo>
                      <a:lnTo>
                        <a:pt x="2310" y="2820"/>
                      </a:lnTo>
                      <a:lnTo>
                        <a:pt x="2306" y="2810"/>
                      </a:lnTo>
                      <a:lnTo>
                        <a:pt x="2300" y="2798"/>
                      </a:lnTo>
                      <a:lnTo>
                        <a:pt x="2300" y="2798"/>
                      </a:lnTo>
                      <a:lnTo>
                        <a:pt x="2290" y="2776"/>
                      </a:lnTo>
                      <a:lnTo>
                        <a:pt x="2286" y="2762"/>
                      </a:lnTo>
                      <a:lnTo>
                        <a:pt x="2282" y="2748"/>
                      </a:lnTo>
                      <a:lnTo>
                        <a:pt x="2276" y="2730"/>
                      </a:lnTo>
                      <a:lnTo>
                        <a:pt x="2276" y="2730"/>
                      </a:lnTo>
                      <a:lnTo>
                        <a:pt x="2270" y="2718"/>
                      </a:lnTo>
                      <a:lnTo>
                        <a:pt x="2264" y="2708"/>
                      </a:lnTo>
                      <a:lnTo>
                        <a:pt x="2250" y="2690"/>
                      </a:lnTo>
                      <a:lnTo>
                        <a:pt x="2236" y="2672"/>
                      </a:lnTo>
                      <a:lnTo>
                        <a:pt x="2230" y="2662"/>
                      </a:lnTo>
                      <a:lnTo>
                        <a:pt x="2224" y="2648"/>
                      </a:lnTo>
                      <a:lnTo>
                        <a:pt x="2224" y="2648"/>
                      </a:lnTo>
                      <a:lnTo>
                        <a:pt x="2220" y="2636"/>
                      </a:lnTo>
                      <a:lnTo>
                        <a:pt x="2214" y="2624"/>
                      </a:lnTo>
                      <a:lnTo>
                        <a:pt x="2198" y="2604"/>
                      </a:lnTo>
                      <a:lnTo>
                        <a:pt x="2182" y="2584"/>
                      </a:lnTo>
                      <a:lnTo>
                        <a:pt x="2168" y="2564"/>
                      </a:lnTo>
                      <a:lnTo>
                        <a:pt x="2168" y="2564"/>
                      </a:lnTo>
                      <a:lnTo>
                        <a:pt x="2160" y="2550"/>
                      </a:lnTo>
                      <a:lnTo>
                        <a:pt x="2154" y="2534"/>
                      </a:lnTo>
                      <a:lnTo>
                        <a:pt x="2148" y="2516"/>
                      </a:lnTo>
                      <a:lnTo>
                        <a:pt x="2144" y="2498"/>
                      </a:lnTo>
                      <a:lnTo>
                        <a:pt x="2142" y="2482"/>
                      </a:lnTo>
                      <a:lnTo>
                        <a:pt x="2142" y="2470"/>
                      </a:lnTo>
                      <a:lnTo>
                        <a:pt x="2144" y="2466"/>
                      </a:lnTo>
                      <a:lnTo>
                        <a:pt x="2146" y="2464"/>
                      </a:lnTo>
                      <a:lnTo>
                        <a:pt x="2148" y="2464"/>
                      </a:lnTo>
                      <a:lnTo>
                        <a:pt x="2154" y="2466"/>
                      </a:lnTo>
                      <a:lnTo>
                        <a:pt x="2154" y="2466"/>
                      </a:lnTo>
                      <a:lnTo>
                        <a:pt x="2168" y="2474"/>
                      </a:lnTo>
                      <a:lnTo>
                        <a:pt x="2172" y="2476"/>
                      </a:lnTo>
                      <a:lnTo>
                        <a:pt x="2178" y="2474"/>
                      </a:lnTo>
                      <a:lnTo>
                        <a:pt x="2186" y="2478"/>
                      </a:lnTo>
                      <a:lnTo>
                        <a:pt x="2186" y="2478"/>
                      </a:lnTo>
                      <a:lnTo>
                        <a:pt x="2198" y="2484"/>
                      </a:lnTo>
                      <a:lnTo>
                        <a:pt x="2202" y="2488"/>
                      </a:lnTo>
                      <a:lnTo>
                        <a:pt x="2206" y="2492"/>
                      </a:lnTo>
                      <a:lnTo>
                        <a:pt x="2214" y="2508"/>
                      </a:lnTo>
                      <a:lnTo>
                        <a:pt x="2222" y="2536"/>
                      </a:lnTo>
                      <a:lnTo>
                        <a:pt x="2222" y="2536"/>
                      </a:lnTo>
                      <a:lnTo>
                        <a:pt x="2228" y="2556"/>
                      </a:lnTo>
                      <a:lnTo>
                        <a:pt x="2236" y="2574"/>
                      </a:lnTo>
                      <a:lnTo>
                        <a:pt x="2244" y="2594"/>
                      </a:lnTo>
                      <a:lnTo>
                        <a:pt x="2254" y="2612"/>
                      </a:lnTo>
                      <a:lnTo>
                        <a:pt x="2264" y="2628"/>
                      </a:lnTo>
                      <a:lnTo>
                        <a:pt x="2276" y="2642"/>
                      </a:lnTo>
                      <a:lnTo>
                        <a:pt x="2288" y="2654"/>
                      </a:lnTo>
                      <a:lnTo>
                        <a:pt x="2300" y="2664"/>
                      </a:lnTo>
                      <a:lnTo>
                        <a:pt x="2300" y="2664"/>
                      </a:lnTo>
                      <a:lnTo>
                        <a:pt x="2308" y="2672"/>
                      </a:lnTo>
                      <a:lnTo>
                        <a:pt x="2314" y="2678"/>
                      </a:lnTo>
                      <a:lnTo>
                        <a:pt x="2320" y="2694"/>
                      </a:lnTo>
                      <a:lnTo>
                        <a:pt x="2324" y="2700"/>
                      </a:lnTo>
                      <a:lnTo>
                        <a:pt x="2328" y="2706"/>
                      </a:lnTo>
                      <a:lnTo>
                        <a:pt x="2338" y="2714"/>
                      </a:lnTo>
                      <a:lnTo>
                        <a:pt x="2352" y="2722"/>
                      </a:lnTo>
                      <a:lnTo>
                        <a:pt x="2352" y="2722"/>
                      </a:lnTo>
                      <a:lnTo>
                        <a:pt x="2360" y="2724"/>
                      </a:lnTo>
                      <a:lnTo>
                        <a:pt x="2364" y="2728"/>
                      </a:lnTo>
                      <a:lnTo>
                        <a:pt x="2368" y="2732"/>
                      </a:lnTo>
                      <a:lnTo>
                        <a:pt x="2370" y="2736"/>
                      </a:lnTo>
                      <a:lnTo>
                        <a:pt x="2368" y="2746"/>
                      </a:lnTo>
                      <a:lnTo>
                        <a:pt x="2366" y="2754"/>
                      </a:lnTo>
                      <a:lnTo>
                        <a:pt x="2364" y="2764"/>
                      </a:lnTo>
                      <a:lnTo>
                        <a:pt x="2362" y="2772"/>
                      </a:lnTo>
                      <a:lnTo>
                        <a:pt x="2364" y="2776"/>
                      </a:lnTo>
                      <a:lnTo>
                        <a:pt x="2368" y="2782"/>
                      </a:lnTo>
                      <a:lnTo>
                        <a:pt x="2372" y="2786"/>
                      </a:lnTo>
                      <a:lnTo>
                        <a:pt x="2380" y="2790"/>
                      </a:lnTo>
                      <a:lnTo>
                        <a:pt x="2380" y="2790"/>
                      </a:lnTo>
                      <a:lnTo>
                        <a:pt x="2394" y="2798"/>
                      </a:lnTo>
                      <a:lnTo>
                        <a:pt x="2402" y="2804"/>
                      </a:lnTo>
                      <a:lnTo>
                        <a:pt x="2408" y="2810"/>
                      </a:lnTo>
                      <a:lnTo>
                        <a:pt x="2410" y="2816"/>
                      </a:lnTo>
                      <a:lnTo>
                        <a:pt x="2422" y="2834"/>
                      </a:lnTo>
                      <a:lnTo>
                        <a:pt x="2432" y="2848"/>
                      </a:lnTo>
                      <a:lnTo>
                        <a:pt x="2450" y="2864"/>
                      </a:lnTo>
                      <a:lnTo>
                        <a:pt x="2450" y="2864"/>
                      </a:lnTo>
                      <a:lnTo>
                        <a:pt x="2476" y="2890"/>
                      </a:lnTo>
                      <a:lnTo>
                        <a:pt x="2494" y="2912"/>
                      </a:lnTo>
                      <a:lnTo>
                        <a:pt x="2504" y="2928"/>
                      </a:lnTo>
                      <a:lnTo>
                        <a:pt x="2512" y="2942"/>
                      </a:lnTo>
                      <a:lnTo>
                        <a:pt x="2516" y="2954"/>
                      </a:lnTo>
                      <a:lnTo>
                        <a:pt x="2518" y="2964"/>
                      </a:lnTo>
                      <a:lnTo>
                        <a:pt x="2522" y="2976"/>
                      </a:lnTo>
                      <a:lnTo>
                        <a:pt x="2526" y="2988"/>
                      </a:lnTo>
                      <a:lnTo>
                        <a:pt x="2526" y="2988"/>
                      </a:lnTo>
                      <a:lnTo>
                        <a:pt x="2530" y="2998"/>
                      </a:lnTo>
                      <a:lnTo>
                        <a:pt x="2530" y="3010"/>
                      </a:lnTo>
                      <a:lnTo>
                        <a:pt x="2528" y="3020"/>
                      </a:lnTo>
                      <a:lnTo>
                        <a:pt x="2524" y="3028"/>
                      </a:lnTo>
                      <a:lnTo>
                        <a:pt x="2518" y="3038"/>
                      </a:lnTo>
                      <a:lnTo>
                        <a:pt x="2516" y="3050"/>
                      </a:lnTo>
                      <a:lnTo>
                        <a:pt x="2516" y="3060"/>
                      </a:lnTo>
                      <a:lnTo>
                        <a:pt x="2520" y="3072"/>
                      </a:lnTo>
                      <a:lnTo>
                        <a:pt x="2520" y="3072"/>
                      </a:lnTo>
                      <a:lnTo>
                        <a:pt x="2528" y="3084"/>
                      </a:lnTo>
                      <a:lnTo>
                        <a:pt x="2534" y="3094"/>
                      </a:lnTo>
                      <a:lnTo>
                        <a:pt x="2550" y="3106"/>
                      </a:lnTo>
                      <a:lnTo>
                        <a:pt x="2570" y="3120"/>
                      </a:lnTo>
                      <a:lnTo>
                        <a:pt x="2580" y="3130"/>
                      </a:lnTo>
                      <a:lnTo>
                        <a:pt x="2594" y="3140"/>
                      </a:lnTo>
                      <a:lnTo>
                        <a:pt x="2594" y="3140"/>
                      </a:lnTo>
                      <a:lnTo>
                        <a:pt x="2606" y="3152"/>
                      </a:lnTo>
                      <a:lnTo>
                        <a:pt x="2618" y="3158"/>
                      </a:lnTo>
                      <a:lnTo>
                        <a:pt x="2628" y="3162"/>
                      </a:lnTo>
                      <a:lnTo>
                        <a:pt x="2638" y="3164"/>
                      </a:lnTo>
                      <a:lnTo>
                        <a:pt x="2648" y="3168"/>
                      </a:lnTo>
                      <a:lnTo>
                        <a:pt x="2658" y="3170"/>
                      </a:lnTo>
                      <a:lnTo>
                        <a:pt x="2668" y="3176"/>
                      </a:lnTo>
                      <a:lnTo>
                        <a:pt x="2680" y="3186"/>
                      </a:lnTo>
                      <a:lnTo>
                        <a:pt x="2680" y="3186"/>
                      </a:lnTo>
                      <a:lnTo>
                        <a:pt x="2694" y="3198"/>
                      </a:lnTo>
                      <a:lnTo>
                        <a:pt x="2714" y="3210"/>
                      </a:lnTo>
                      <a:lnTo>
                        <a:pt x="2736" y="3224"/>
                      </a:lnTo>
                      <a:lnTo>
                        <a:pt x="2762" y="3236"/>
                      </a:lnTo>
                      <a:lnTo>
                        <a:pt x="2814" y="3260"/>
                      </a:lnTo>
                      <a:lnTo>
                        <a:pt x="2862" y="3278"/>
                      </a:lnTo>
                      <a:lnTo>
                        <a:pt x="2862" y="3278"/>
                      </a:lnTo>
                      <a:lnTo>
                        <a:pt x="2880" y="3282"/>
                      </a:lnTo>
                      <a:lnTo>
                        <a:pt x="2894" y="3282"/>
                      </a:lnTo>
                      <a:lnTo>
                        <a:pt x="2906" y="3278"/>
                      </a:lnTo>
                      <a:lnTo>
                        <a:pt x="2916" y="3272"/>
                      </a:lnTo>
                      <a:lnTo>
                        <a:pt x="2926" y="3266"/>
                      </a:lnTo>
                      <a:lnTo>
                        <a:pt x="2938" y="3260"/>
                      </a:lnTo>
                      <a:lnTo>
                        <a:pt x="2950" y="3258"/>
                      </a:lnTo>
                      <a:lnTo>
                        <a:pt x="2968" y="3260"/>
                      </a:lnTo>
                      <a:lnTo>
                        <a:pt x="2968" y="3260"/>
                      </a:lnTo>
                      <a:lnTo>
                        <a:pt x="2984" y="3264"/>
                      </a:lnTo>
                      <a:lnTo>
                        <a:pt x="2996" y="3272"/>
                      </a:lnTo>
                      <a:lnTo>
                        <a:pt x="3006" y="3280"/>
                      </a:lnTo>
                      <a:lnTo>
                        <a:pt x="3014" y="3290"/>
                      </a:lnTo>
                      <a:lnTo>
                        <a:pt x="3032" y="3314"/>
                      </a:lnTo>
                      <a:lnTo>
                        <a:pt x="3042" y="3326"/>
                      </a:lnTo>
                      <a:lnTo>
                        <a:pt x="3054" y="3338"/>
                      </a:lnTo>
                      <a:lnTo>
                        <a:pt x="3054" y="3338"/>
                      </a:lnTo>
                      <a:lnTo>
                        <a:pt x="3072" y="3356"/>
                      </a:lnTo>
                      <a:lnTo>
                        <a:pt x="3086" y="3364"/>
                      </a:lnTo>
                      <a:lnTo>
                        <a:pt x="3094" y="3368"/>
                      </a:lnTo>
                      <a:lnTo>
                        <a:pt x="3104" y="3368"/>
                      </a:lnTo>
                      <a:lnTo>
                        <a:pt x="3104" y="3368"/>
                      </a:lnTo>
                      <a:lnTo>
                        <a:pt x="3116" y="3368"/>
                      </a:lnTo>
                      <a:lnTo>
                        <a:pt x="3124" y="3370"/>
                      </a:lnTo>
                      <a:lnTo>
                        <a:pt x="3140" y="3376"/>
                      </a:lnTo>
                      <a:lnTo>
                        <a:pt x="3140" y="3376"/>
                      </a:lnTo>
                      <a:lnTo>
                        <a:pt x="3146" y="3382"/>
                      </a:lnTo>
                      <a:lnTo>
                        <a:pt x="3150" y="3386"/>
                      </a:lnTo>
                      <a:lnTo>
                        <a:pt x="3152" y="3388"/>
                      </a:lnTo>
                      <a:lnTo>
                        <a:pt x="3160" y="3390"/>
                      </a:lnTo>
                      <a:lnTo>
                        <a:pt x="3160" y="3390"/>
                      </a:lnTo>
                      <a:lnTo>
                        <a:pt x="3174" y="3392"/>
                      </a:lnTo>
                      <a:lnTo>
                        <a:pt x="3186" y="3398"/>
                      </a:lnTo>
                      <a:lnTo>
                        <a:pt x="3196" y="3404"/>
                      </a:lnTo>
                      <a:lnTo>
                        <a:pt x="3204" y="3406"/>
                      </a:lnTo>
                      <a:lnTo>
                        <a:pt x="3204" y="3406"/>
                      </a:lnTo>
                      <a:lnTo>
                        <a:pt x="3204" y="3406"/>
                      </a:lnTo>
                      <a:lnTo>
                        <a:pt x="3204" y="3404"/>
                      </a:lnTo>
                      <a:lnTo>
                        <a:pt x="3202" y="3402"/>
                      </a:lnTo>
                      <a:lnTo>
                        <a:pt x="3202" y="3400"/>
                      </a:lnTo>
                      <a:lnTo>
                        <a:pt x="3210" y="3404"/>
                      </a:lnTo>
                      <a:lnTo>
                        <a:pt x="3210" y="3404"/>
                      </a:lnTo>
                      <a:lnTo>
                        <a:pt x="3212" y="3406"/>
                      </a:lnTo>
                      <a:lnTo>
                        <a:pt x="3218" y="3406"/>
                      </a:lnTo>
                      <a:lnTo>
                        <a:pt x="3226" y="3406"/>
                      </a:lnTo>
                      <a:lnTo>
                        <a:pt x="3234" y="3404"/>
                      </a:lnTo>
                      <a:lnTo>
                        <a:pt x="3236" y="3402"/>
                      </a:lnTo>
                      <a:lnTo>
                        <a:pt x="3234" y="3400"/>
                      </a:lnTo>
                      <a:lnTo>
                        <a:pt x="3234" y="3400"/>
                      </a:lnTo>
                      <a:lnTo>
                        <a:pt x="3230" y="3398"/>
                      </a:lnTo>
                      <a:lnTo>
                        <a:pt x="3230" y="3396"/>
                      </a:lnTo>
                      <a:lnTo>
                        <a:pt x="3230" y="3394"/>
                      </a:lnTo>
                      <a:lnTo>
                        <a:pt x="3232" y="3394"/>
                      </a:lnTo>
                      <a:lnTo>
                        <a:pt x="3232" y="3394"/>
                      </a:lnTo>
                      <a:lnTo>
                        <a:pt x="3236" y="3396"/>
                      </a:lnTo>
                      <a:lnTo>
                        <a:pt x="3238" y="3396"/>
                      </a:lnTo>
                      <a:lnTo>
                        <a:pt x="3240" y="3392"/>
                      </a:lnTo>
                      <a:lnTo>
                        <a:pt x="3240" y="3392"/>
                      </a:lnTo>
                      <a:lnTo>
                        <a:pt x="3242" y="3398"/>
                      </a:lnTo>
                      <a:lnTo>
                        <a:pt x="3242" y="3398"/>
                      </a:lnTo>
                      <a:lnTo>
                        <a:pt x="3248" y="3406"/>
                      </a:lnTo>
                      <a:lnTo>
                        <a:pt x="3252" y="3410"/>
                      </a:lnTo>
                      <a:lnTo>
                        <a:pt x="3254" y="3412"/>
                      </a:lnTo>
                      <a:lnTo>
                        <a:pt x="3252" y="3416"/>
                      </a:lnTo>
                      <a:lnTo>
                        <a:pt x="3252" y="3416"/>
                      </a:lnTo>
                      <a:lnTo>
                        <a:pt x="3250" y="3418"/>
                      </a:lnTo>
                      <a:lnTo>
                        <a:pt x="3250" y="3418"/>
                      </a:lnTo>
                      <a:lnTo>
                        <a:pt x="3246" y="3416"/>
                      </a:lnTo>
                      <a:lnTo>
                        <a:pt x="3244" y="3412"/>
                      </a:lnTo>
                      <a:lnTo>
                        <a:pt x="3242" y="3412"/>
                      </a:lnTo>
                      <a:lnTo>
                        <a:pt x="3240" y="3414"/>
                      </a:lnTo>
                      <a:lnTo>
                        <a:pt x="3240" y="3414"/>
                      </a:lnTo>
                      <a:lnTo>
                        <a:pt x="3238" y="3418"/>
                      </a:lnTo>
                      <a:lnTo>
                        <a:pt x="3242" y="3422"/>
                      </a:lnTo>
                      <a:lnTo>
                        <a:pt x="3246" y="3426"/>
                      </a:lnTo>
                      <a:lnTo>
                        <a:pt x="3252" y="3434"/>
                      </a:lnTo>
                      <a:lnTo>
                        <a:pt x="3252" y="3434"/>
                      </a:lnTo>
                      <a:lnTo>
                        <a:pt x="3258" y="3442"/>
                      </a:lnTo>
                      <a:lnTo>
                        <a:pt x="3266" y="3448"/>
                      </a:lnTo>
                      <a:lnTo>
                        <a:pt x="3274" y="3454"/>
                      </a:lnTo>
                      <a:lnTo>
                        <a:pt x="3278" y="3460"/>
                      </a:lnTo>
                      <a:lnTo>
                        <a:pt x="3282" y="3466"/>
                      </a:lnTo>
                      <a:lnTo>
                        <a:pt x="3282" y="3466"/>
                      </a:lnTo>
                      <a:lnTo>
                        <a:pt x="3288" y="3478"/>
                      </a:lnTo>
                      <a:lnTo>
                        <a:pt x="3294" y="3486"/>
                      </a:lnTo>
                      <a:lnTo>
                        <a:pt x="3304" y="3494"/>
                      </a:lnTo>
                      <a:lnTo>
                        <a:pt x="3316" y="3506"/>
                      </a:lnTo>
                      <a:lnTo>
                        <a:pt x="3316" y="3506"/>
                      </a:lnTo>
                      <a:lnTo>
                        <a:pt x="3318" y="3510"/>
                      </a:lnTo>
                      <a:lnTo>
                        <a:pt x="3318" y="3512"/>
                      </a:lnTo>
                      <a:lnTo>
                        <a:pt x="3314" y="3514"/>
                      </a:lnTo>
                      <a:lnTo>
                        <a:pt x="3310" y="3518"/>
                      </a:lnTo>
                      <a:lnTo>
                        <a:pt x="3310" y="3518"/>
                      </a:lnTo>
                      <a:lnTo>
                        <a:pt x="3310" y="3520"/>
                      </a:lnTo>
                      <a:lnTo>
                        <a:pt x="3310" y="3520"/>
                      </a:lnTo>
                      <a:lnTo>
                        <a:pt x="3316" y="3522"/>
                      </a:lnTo>
                      <a:lnTo>
                        <a:pt x="3318" y="3522"/>
                      </a:lnTo>
                      <a:lnTo>
                        <a:pt x="3318" y="3522"/>
                      </a:lnTo>
                      <a:lnTo>
                        <a:pt x="3318" y="3528"/>
                      </a:lnTo>
                      <a:lnTo>
                        <a:pt x="3318" y="3528"/>
                      </a:lnTo>
                      <a:lnTo>
                        <a:pt x="3318" y="3534"/>
                      </a:lnTo>
                      <a:lnTo>
                        <a:pt x="3316" y="3534"/>
                      </a:lnTo>
                      <a:lnTo>
                        <a:pt x="3314" y="3536"/>
                      </a:lnTo>
                      <a:lnTo>
                        <a:pt x="3312" y="3540"/>
                      </a:lnTo>
                      <a:lnTo>
                        <a:pt x="3312" y="3540"/>
                      </a:lnTo>
                      <a:lnTo>
                        <a:pt x="3312" y="3550"/>
                      </a:lnTo>
                      <a:lnTo>
                        <a:pt x="3314" y="3558"/>
                      </a:lnTo>
                      <a:lnTo>
                        <a:pt x="3318" y="3564"/>
                      </a:lnTo>
                      <a:lnTo>
                        <a:pt x="3322" y="3566"/>
                      </a:lnTo>
                      <a:lnTo>
                        <a:pt x="3322" y="3566"/>
                      </a:lnTo>
                      <a:lnTo>
                        <a:pt x="3330" y="3570"/>
                      </a:lnTo>
                      <a:lnTo>
                        <a:pt x="3334" y="3574"/>
                      </a:lnTo>
                      <a:lnTo>
                        <a:pt x="3338" y="3578"/>
                      </a:lnTo>
                      <a:lnTo>
                        <a:pt x="3338" y="3578"/>
                      </a:lnTo>
                      <a:lnTo>
                        <a:pt x="3340" y="3582"/>
                      </a:lnTo>
                      <a:lnTo>
                        <a:pt x="3342" y="3580"/>
                      </a:lnTo>
                      <a:lnTo>
                        <a:pt x="3348" y="3574"/>
                      </a:lnTo>
                      <a:lnTo>
                        <a:pt x="3348" y="3574"/>
                      </a:lnTo>
                      <a:lnTo>
                        <a:pt x="3350" y="3572"/>
                      </a:lnTo>
                      <a:lnTo>
                        <a:pt x="3350" y="3570"/>
                      </a:lnTo>
                      <a:lnTo>
                        <a:pt x="3348" y="3566"/>
                      </a:lnTo>
                      <a:lnTo>
                        <a:pt x="3338" y="3558"/>
                      </a:lnTo>
                      <a:lnTo>
                        <a:pt x="3338" y="3558"/>
                      </a:lnTo>
                      <a:lnTo>
                        <a:pt x="3336" y="3554"/>
                      </a:lnTo>
                      <a:lnTo>
                        <a:pt x="3336" y="3552"/>
                      </a:lnTo>
                      <a:lnTo>
                        <a:pt x="3336" y="3550"/>
                      </a:lnTo>
                      <a:lnTo>
                        <a:pt x="3338" y="3552"/>
                      </a:lnTo>
                      <a:lnTo>
                        <a:pt x="3338" y="3552"/>
                      </a:lnTo>
                      <a:lnTo>
                        <a:pt x="3342" y="3554"/>
                      </a:lnTo>
                      <a:lnTo>
                        <a:pt x="3348" y="3558"/>
                      </a:lnTo>
                      <a:lnTo>
                        <a:pt x="3354" y="3562"/>
                      </a:lnTo>
                      <a:lnTo>
                        <a:pt x="3358" y="3566"/>
                      </a:lnTo>
                      <a:lnTo>
                        <a:pt x="3358" y="3566"/>
                      </a:lnTo>
                      <a:lnTo>
                        <a:pt x="3358" y="3576"/>
                      </a:lnTo>
                      <a:lnTo>
                        <a:pt x="3360" y="3578"/>
                      </a:lnTo>
                      <a:lnTo>
                        <a:pt x="3362" y="3582"/>
                      </a:lnTo>
                      <a:lnTo>
                        <a:pt x="3362" y="3582"/>
                      </a:lnTo>
                      <a:lnTo>
                        <a:pt x="3366" y="3584"/>
                      </a:lnTo>
                      <a:lnTo>
                        <a:pt x="3368" y="3586"/>
                      </a:lnTo>
                      <a:lnTo>
                        <a:pt x="3374" y="3586"/>
                      </a:lnTo>
                      <a:lnTo>
                        <a:pt x="3384" y="3592"/>
                      </a:lnTo>
                      <a:lnTo>
                        <a:pt x="3384" y="3592"/>
                      </a:lnTo>
                      <a:lnTo>
                        <a:pt x="3398" y="3604"/>
                      </a:lnTo>
                      <a:lnTo>
                        <a:pt x="3402" y="3608"/>
                      </a:lnTo>
                      <a:lnTo>
                        <a:pt x="3402" y="3612"/>
                      </a:lnTo>
                      <a:lnTo>
                        <a:pt x="3402" y="3612"/>
                      </a:lnTo>
                      <a:lnTo>
                        <a:pt x="3402" y="3620"/>
                      </a:lnTo>
                      <a:lnTo>
                        <a:pt x="3400" y="3624"/>
                      </a:lnTo>
                      <a:lnTo>
                        <a:pt x="3398" y="3626"/>
                      </a:lnTo>
                      <a:lnTo>
                        <a:pt x="3398" y="3626"/>
                      </a:lnTo>
                      <a:lnTo>
                        <a:pt x="3398" y="3628"/>
                      </a:lnTo>
                      <a:lnTo>
                        <a:pt x="3396" y="3630"/>
                      </a:lnTo>
                      <a:lnTo>
                        <a:pt x="3400" y="3634"/>
                      </a:lnTo>
                      <a:lnTo>
                        <a:pt x="3404" y="3636"/>
                      </a:lnTo>
                      <a:lnTo>
                        <a:pt x="3408" y="3638"/>
                      </a:lnTo>
                      <a:lnTo>
                        <a:pt x="3408" y="3638"/>
                      </a:lnTo>
                      <a:lnTo>
                        <a:pt x="3410" y="3640"/>
                      </a:lnTo>
                      <a:lnTo>
                        <a:pt x="3414" y="3640"/>
                      </a:lnTo>
                      <a:lnTo>
                        <a:pt x="3414" y="3642"/>
                      </a:lnTo>
                      <a:lnTo>
                        <a:pt x="3416" y="3640"/>
                      </a:lnTo>
                      <a:lnTo>
                        <a:pt x="3416" y="3640"/>
                      </a:lnTo>
                      <a:lnTo>
                        <a:pt x="3416" y="3636"/>
                      </a:lnTo>
                      <a:lnTo>
                        <a:pt x="3414" y="3634"/>
                      </a:lnTo>
                      <a:lnTo>
                        <a:pt x="3410" y="3630"/>
                      </a:lnTo>
                      <a:lnTo>
                        <a:pt x="3406" y="3626"/>
                      </a:lnTo>
                      <a:lnTo>
                        <a:pt x="3408" y="3626"/>
                      </a:lnTo>
                      <a:lnTo>
                        <a:pt x="3410" y="3624"/>
                      </a:lnTo>
                      <a:lnTo>
                        <a:pt x="3410" y="3624"/>
                      </a:lnTo>
                      <a:lnTo>
                        <a:pt x="3414" y="3622"/>
                      </a:lnTo>
                      <a:lnTo>
                        <a:pt x="3414" y="3624"/>
                      </a:lnTo>
                      <a:lnTo>
                        <a:pt x="3416" y="3628"/>
                      </a:lnTo>
                      <a:lnTo>
                        <a:pt x="3418" y="3630"/>
                      </a:lnTo>
                      <a:lnTo>
                        <a:pt x="3418" y="3630"/>
                      </a:lnTo>
                      <a:lnTo>
                        <a:pt x="3420" y="3630"/>
                      </a:lnTo>
                      <a:lnTo>
                        <a:pt x="3422" y="3632"/>
                      </a:lnTo>
                      <a:lnTo>
                        <a:pt x="3422" y="3636"/>
                      </a:lnTo>
                      <a:lnTo>
                        <a:pt x="3422" y="3642"/>
                      </a:lnTo>
                      <a:lnTo>
                        <a:pt x="3422" y="3646"/>
                      </a:lnTo>
                      <a:lnTo>
                        <a:pt x="3422" y="3646"/>
                      </a:lnTo>
                      <a:lnTo>
                        <a:pt x="3428" y="3654"/>
                      </a:lnTo>
                      <a:lnTo>
                        <a:pt x="3430" y="3656"/>
                      </a:lnTo>
                      <a:lnTo>
                        <a:pt x="3432" y="3656"/>
                      </a:lnTo>
                      <a:lnTo>
                        <a:pt x="3432" y="3656"/>
                      </a:lnTo>
                      <a:lnTo>
                        <a:pt x="3434" y="3648"/>
                      </a:lnTo>
                      <a:lnTo>
                        <a:pt x="3436" y="3646"/>
                      </a:lnTo>
                      <a:lnTo>
                        <a:pt x="3440" y="3644"/>
                      </a:lnTo>
                      <a:lnTo>
                        <a:pt x="3440" y="3644"/>
                      </a:lnTo>
                      <a:lnTo>
                        <a:pt x="3452" y="3646"/>
                      </a:lnTo>
                      <a:lnTo>
                        <a:pt x="3464" y="3650"/>
                      </a:lnTo>
                      <a:lnTo>
                        <a:pt x="3472" y="3652"/>
                      </a:lnTo>
                      <a:lnTo>
                        <a:pt x="3476" y="3654"/>
                      </a:lnTo>
                      <a:lnTo>
                        <a:pt x="3476" y="3654"/>
                      </a:lnTo>
                      <a:lnTo>
                        <a:pt x="3478" y="3652"/>
                      </a:lnTo>
                      <a:lnTo>
                        <a:pt x="3480" y="3654"/>
                      </a:lnTo>
                      <a:lnTo>
                        <a:pt x="3482" y="3662"/>
                      </a:lnTo>
                      <a:lnTo>
                        <a:pt x="3482" y="3662"/>
                      </a:lnTo>
                      <a:lnTo>
                        <a:pt x="3484" y="3666"/>
                      </a:lnTo>
                      <a:lnTo>
                        <a:pt x="3484" y="3670"/>
                      </a:lnTo>
                      <a:lnTo>
                        <a:pt x="3486" y="3672"/>
                      </a:lnTo>
                      <a:lnTo>
                        <a:pt x="3490" y="3676"/>
                      </a:lnTo>
                      <a:lnTo>
                        <a:pt x="3490" y="3676"/>
                      </a:lnTo>
                      <a:lnTo>
                        <a:pt x="3496" y="3678"/>
                      </a:lnTo>
                      <a:lnTo>
                        <a:pt x="3498" y="3678"/>
                      </a:lnTo>
                      <a:lnTo>
                        <a:pt x="3498" y="3674"/>
                      </a:lnTo>
                      <a:lnTo>
                        <a:pt x="3498" y="3674"/>
                      </a:lnTo>
                      <a:lnTo>
                        <a:pt x="3500" y="3668"/>
                      </a:lnTo>
                      <a:lnTo>
                        <a:pt x="3502" y="3666"/>
                      </a:lnTo>
                      <a:lnTo>
                        <a:pt x="3504" y="3666"/>
                      </a:lnTo>
                      <a:lnTo>
                        <a:pt x="3504" y="3668"/>
                      </a:lnTo>
                      <a:lnTo>
                        <a:pt x="3504" y="3668"/>
                      </a:lnTo>
                      <a:lnTo>
                        <a:pt x="3504" y="3672"/>
                      </a:lnTo>
                      <a:lnTo>
                        <a:pt x="3508" y="3680"/>
                      </a:lnTo>
                      <a:lnTo>
                        <a:pt x="3510" y="3686"/>
                      </a:lnTo>
                      <a:lnTo>
                        <a:pt x="3510" y="3694"/>
                      </a:lnTo>
                      <a:lnTo>
                        <a:pt x="3510" y="3694"/>
                      </a:lnTo>
                      <a:lnTo>
                        <a:pt x="3510" y="3696"/>
                      </a:lnTo>
                      <a:lnTo>
                        <a:pt x="3510" y="3698"/>
                      </a:lnTo>
                      <a:lnTo>
                        <a:pt x="3516" y="3698"/>
                      </a:lnTo>
                      <a:lnTo>
                        <a:pt x="3528" y="3696"/>
                      </a:lnTo>
                      <a:lnTo>
                        <a:pt x="3528" y="3696"/>
                      </a:lnTo>
                      <a:lnTo>
                        <a:pt x="3530" y="3696"/>
                      </a:lnTo>
                      <a:lnTo>
                        <a:pt x="3532" y="3696"/>
                      </a:lnTo>
                      <a:lnTo>
                        <a:pt x="3532" y="3692"/>
                      </a:lnTo>
                      <a:lnTo>
                        <a:pt x="3532" y="3690"/>
                      </a:lnTo>
                      <a:lnTo>
                        <a:pt x="3538" y="3688"/>
                      </a:lnTo>
                      <a:lnTo>
                        <a:pt x="3538" y="3688"/>
                      </a:lnTo>
                      <a:lnTo>
                        <a:pt x="3544" y="3688"/>
                      </a:lnTo>
                      <a:lnTo>
                        <a:pt x="3546" y="3686"/>
                      </a:lnTo>
                      <a:lnTo>
                        <a:pt x="3548" y="3684"/>
                      </a:lnTo>
                      <a:lnTo>
                        <a:pt x="3546" y="3680"/>
                      </a:lnTo>
                      <a:lnTo>
                        <a:pt x="3542" y="3672"/>
                      </a:lnTo>
                      <a:lnTo>
                        <a:pt x="3542" y="3672"/>
                      </a:lnTo>
                      <a:lnTo>
                        <a:pt x="3536" y="3664"/>
                      </a:lnTo>
                      <a:lnTo>
                        <a:pt x="3534" y="3660"/>
                      </a:lnTo>
                      <a:lnTo>
                        <a:pt x="3534" y="3658"/>
                      </a:lnTo>
                      <a:lnTo>
                        <a:pt x="3532" y="3658"/>
                      </a:lnTo>
                      <a:lnTo>
                        <a:pt x="3532" y="3658"/>
                      </a:lnTo>
                      <a:lnTo>
                        <a:pt x="3530" y="3658"/>
                      </a:lnTo>
                      <a:lnTo>
                        <a:pt x="3528" y="3656"/>
                      </a:lnTo>
                      <a:lnTo>
                        <a:pt x="3526" y="3652"/>
                      </a:lnTo>
                      <a:lnTo>
                        <a:pt x="3528" y="3648"/>
                      </a:lnTo>
                      <a:lnTo>
                        <a:pt x="3530" y="3646"/>
                      </a:lnTo>
                      <a:lnTo>
                        <a:pt x="3532" y="3646"/>
                      </a:lnTo>
                      <a:lnTo>
                        <a:pt x="3532" y="3646"/>
                      </a:lnTo>
                      <a:lnTo>
                        <a:pt x="3538" y="3644"/>
                      </a:lnTo>
                      <a:lnTo>
                        <a:pt x="3544" y="3642"/>
                      </a:lnTo>
                      <a:lnTo>
                        <a:pt x="3550" y="3636"/>
                      </a:lnTo>
                      <a:lnTo>
                        <a:pt x="3556" y="3628"/>
                      </a:lnTo>
                      <a:lnTo>
                        <a:pt x="3556" y="3628"/>
                      </a:lnTo>
                      <a:lnTo>
                        <a:pt x="3558" y="3624"/>
                      </a:lnTo>
                      <a:lnTo>
                        <a:pt x="3558" y="3622"/>
                      </a:lnTo>
                      <a:lnTo>
                        <a:pt x="3558" y="3618"/>
                      </a:lnTo>
                      <a:lnTo>
                        <a:pt x="3562" y="3616"/>
                      </a:lnTo>
                      <a:lnTo>
                        <a:pt x="3562" y="3616"/>
                      </a:lnTo>
                      <a:lnTo>
                        <a:pt x="3566" y="3614"/>
                      </a:lnTo>
                      <a:lnTo>
                        <a:pt x="3568" y="3612"/>
                      </a:lnTo>
                      <a:lnTo>
                        <a:pt x="3570" y="3610"/>
                      </a:lnTo>
                      <a:lnTo>
                        <a:pt x="3576" y="3610"/>
                      </a:lnTo>
                      <a:lnTo>
                        <a:pt x="3576" y="3610"/>
                      </a:lnTo>
                      <a:lnTo>
                        <a:pt x="3586" y="3612"/>
                      </a:lnTo>
                      <a:lnTo>
                        <a:pt x="3598" y="3620"/>
                      </a:lnTo>
                      <a:lnTo>
                        <a:pt x="3606" y="3626"/>
                      </a:lnTo>
                      <a:lnTo>
                        <a:pt x="3608" y="3630"/>
                      </a:lnTo>
                      <a:lnTo>
                        <a:pt x="3608" y="3632"/>
                      </a:lnTo>
                      <a:lnTo>
                        <a:pt x="3608" y="3632"/>
                      </a:lnTo>
                      <a:lnTo>
                        <a:pt x="3606" y="3636"/>
                      </a:lnTo>
                      <a:lnTo>
                        <a:pt x="3608" y="3638"/>
                      </a:lnTo>
                      <a:lnTo>
                        <a:pt x="3610" y="3640"/>
                      </a:lnTo>
                      <a:lnTo>
                        <a:pt x="3612" y="3640"/>
                      </a:lnTo>
                      <a:lnTo>
                        <a:pt x="3612" y="3640"/>
                      </a:lnTo>
                      <a:lnTo>
                        <a:pt x="3616" y="3638"/>
                      </a:lnTo>
                      <a:lnTo>
                        <a:pt x="3616" y="3638"/>
                      </a:lnTo>
                      <a:lnTo>
                        <a:pt x="3618" y="3638"/>
                      </a:lnTo>
                      <a:lnTo>
                        <a:pt x="3620" y="3638"/>
                      </a:lnTo>
                      <a:lnTo>
                        <a:pt x="3620" y="3638"/>
                      </a:lnTo>
                      <a:lnTo>
                        <a:pt x="3622" y="3638"/>
                      </a:lnTo>
                      <a:lnTo>
                        <a:pt x="3620" y="3640"/>
                      </a:lnTo>
                      <a:lnTo>
                        <a:pt x="3618" y="3648"/>
                      </a:lnTo>
                      <a:lnTo>
                        <a:pt x="3614" y="3658"/>
                      </a:lnTo>
                      <a:lnTo>
                        <a:pt x="3612" y="3662"/>
                      </a:lnTo>
                      <a:lnTo>
                        <a:pt x="3614" y="3666"/>
                      </a:lnTo>
                      <a:lnTo>
                        <a:pt x="3614" y="3666"/>
                      </a:lnTo>
                      <a:lnTo>
                        <a:pt x="3622" y="3682"/>
                      </a:lnTo>
                      <a:lnTo>
                        <a:pt x="3626" y="3690"/>
                      </a:lnTo>
                      <a:lnTo>
                        <a:pt x="3632" y="3696"/>
                      </a:lnTo>
                      <a:lnTo>
                        <a:pt x="3632" y="3696"/>
                      </a:lnTo>
                      <a:lnTo>
                        <a:pt x="3636" y="3700"/>
                      </a:lnTo>
                      <a:lnTo>
                        <a:pt x="3638" y="3702"/>
                      </a:lnTo>
                      <a:lnTo>
                        <a:pt x="3640" y="3704"/>
                      </a:lnTo>
                      <a:lnTo>
                        <a:pt x="3640" y="3708"/>
                      </a:lnTo>
                      <a:lnTo>
                        <a:pt x="3672" y="3654"/>
                      </a:lnTo>
                      <a:lnTo>
                        <a:pt x="3672" y="3654"/>
                      </a:lnTo>
                      <a:lnTo>
                        <a:pt x="3654" y="3626"/>
                      </a:lnTo>
                      <a:lnTo>
                        <a:pt x="3654" y="3626"/>
                      </a:lnTo>
                      <a:close/>
                      <a:moveTo>
                        <a:pt x="3590" y="1870"/>
                      </a:moveTo>
                      <a:lnTo>
                        <a:pt x="3590" y="1870"/>
                      </a:lnTo>
                      <a:lnTo>
                        <a:pt x="3570" y="1886"/>
                      </a:lnTo>
                      <a:lnTo>
                        <a:pt x="3558" y="1894"/>
                      </a:lnTo>
                      <a:lnTo>
                        <a:pt x="3546" y="1900"/>
                      </a:lnTo>
                      <a:lnTo>
                        <a:pt x="3546" y="1900"/>
                      </a:lnTo>
                      <a:lnTo>
                        <a:pt x="3536" y="1904"/>
                      </a:lnTo>
                      <a:lnTo>
                        <a:pt x="3524" y="1910"/>
                      </a:lnTo>
                      <a:lnTo>
                        <a:pt x="3508" y="1920"/>
                      </a:lnTo>
                      <a:lnTo>
                        <a:pt x="3488" y="1932"/>
                      </a:lnTo>
                      <a:lnTo>
                        <a:pt x="3488" y="1932"/>
                      </a:lnTo>
                      <a:lnTo>
                        <a:pt x="3466" y="1938"/>
                      </a:lnTo>
                      <a:lnTo>
                        <a:pt x="3448" y="1942"/>
                      </a:lnTo>
                      <a:lnTo>
                        <a:pt x="3434" y="1942"/>
                      </a:lnTo>
                      <a:lnTo>
                        <a:pt x="3426" y="1940"/>
                      </a:lnTo>
                      <a:lnTo>
                        <a:pt x="3426" y="1940"/>
                      </a:lnTo>
                      <a:lnTo>
                        <a:pt x="3424" y="1938"/>
                      </a:lnTo>
                      <a:lnTo>
                        <a:pt x="3424" y="1938"/>
                      </a:lnTo>
                      <a:lnTo>
                        <a:pt x="3430" y="1936"/>
                      </a:lnTo>
                      <a:lnTo>
                        <a:pt x="3434" y="1936"/>
                      </a:lnTo>
                      <a:lnTo>
                        <a:pt x="3434" y="1934"/>
                      </a:lnTo>
                      <a:lnTo>
                        <a:pt x="3434" y="1934"/>
                      </a:lnTo>
                      <a:lnTo>
                        <a:pt x="3434" y="1934"/>
                      </a:lnTo>
                      <a:lnTo>
                        <a:pt x="3426" y="1932"/>
                      </a:lnTo>
                      <a:lnTo>
                        <a:pt x="3418" y="1930"/>
                      </a:lnTo>
                      <a:lnTo>
                        <a:pt x="3410" y="1930"/>
                      </a:lnTo>
                      <a:lnTo>
                        <a:pt x="3408" y="1928"/>
                      </a:lnTo>
                      <a:lnTo>
                        <a:pt x="3406" y="1926"/>
                      </a:lnTo>
                      <a:lnTo>
                        <a:pt x="3406" y="1926"/>
                      </a:lnTo>
                      <a:lnTo>
                        <a:pt x="3408" y="1922"/>
                      </a:lnTo>
                      <a:lnTo>
                        <a:pt x="3410" y="1916"/>
                      </a:lnTo>
                      <a:lnTo>
                        <a:pt x="3414" y="1910"/>
                      </a:lnTo>
                      <a:lnTo>
                        <a:pt x="3416" y="1900"/>
                      </a:lnTo>
                      <a:lnTo>
                        <a:pt x="3416" y="1900"/>
                      </a:lnTo>
                      <a:lnTo>
                        <a:pt x="3420" y="1892"/>
                      </a:lnTo>
                      <a:lnTo>
                        <a:pt x="3422" y="1890"/>
                      </a:lnTo>
                      <a:lnTo>
                        <a:pt x="3426" y="1886"/>
                      </a:lnTo>
                      <a:lnTo>
                        <a:pt x="3430" y="1880"/>
                      </a:lnTo>
                      <a:lnTo>
                        <a:pt x="3430" y="1880"/>
                      </a:lnTo>
                      <a:lnTo>
                        <a:pt x="3434" y="1872"/>
                      </a:lnTo>
                      <a:lnTo>
                        <a:pt x="3436" y="1870"/>
                      </a:lnTo>
                      <a:lnTo>
                        <a:pt x="3438" y="1872"/>
                      </a:lnTo>
                      <a:lnTo>
                        <a:pt x="3440" y="1880"/>
                      </a:lnTo>
                      <a:lnTo>
                        <a:pt x="3440" y="1880"/>
                      </a:lnTo>
                      <a:lnTo>
                        <a:pt x="3446" y="1882"/>
                      </a:lnTo>
                      <a:lnTo>
                        <a:pt x="3448" y="1884"/>
                      </a:lnTo>
                      <a:lnTo>
                        <a:pt x="3450" y="1886"/>
                      </a:lnTo>
                      <a:lnTo>
                        <a:pt x="3448" y="1888"/>
                      </a:lnTo>
                      <a:lnTo>
                        <a:pt x="3442" y="1892"/>
                      </a:lnTo>
                      <a:lnTo>
                        <a:pt x="3432" y="1894"/>
                      </a:lnTo>
                      <a:lnTo>
                        <a:pt x="3432" y="1894"/>
                      </a:lnTo>
                      <a:lnTo>
                        <a:pt x="3426" y="1894"/>
                      </a:lnTo>
                      <a:lnTo>
                        <a:pt x="3424" y="1896"/>
                      </a:lnTo>
                      <a:lnTo>
                        <a:pt x="3422" y="1898"/>
                      </a:lnTo>
                      <a:lnTo>
                        <a:pt x="3422" y="1902"/>
                      </a:lnTo>
                      <a:lnTo>
                        <a:pt x="3422" y="1904"/>
                      </a:lnTo>
                      <a:lnTo>
                        <a:pt x="3424" y="1906"/>
                      </a:lnTo>
                      <a:lnTo>
                        <a:pt x="3428" y="1908"/>
                      </a:lnTo>
                      <a:lnTo>
                        <a:pt x="3432" y="1908"/>
                      </a:lnTo>
                      <a:lnTo>
                        <a:pt x="3432" y="1908"/>
                      </a:lnTo>
                      <a:lnTo>
                        <a:pt x="3438" y="1908"/>
                      </a:lnTo>
                      <a:lnTo>
                        <a:pt x="3442" y="1910"/>
                      </a:lnTo>
                      <a:lnTo>
                        <a:pt x="3444" y="1912"/>
                      </a:lnTo>
                      <a:lnTo>
                        <a:pt x="3446" y="1910"/>
                      </a:lnTo>
                      <a:lnTo>
                        <a:pt x="3446" y="1910"/>
                      </a:lnTo>
                      <a:lnTo>
                        <a:pt x="3450" y="1904"/>
                      </a:lnTo>
                      <a:lnTo>
                        <a:pt x="3456" y="1900"/>
                      </a:lnTo>
                      <a:lnTo>
                        <a:pt x="3466" y="1896"/>
                      </a:lnTo>
                      <a:lnTo>
                        <a:pt x="3466" y="1896"/>
                      </a:lnTo>
                      <a:lnTo>
                        <a:pt x="3470" y="1892"/>
                      </a:lnTo>
                      <a:lnTo>
                        <a:pt x="3474" y="1888"/>
                      </a:lnTo>
                      <a:lnTo>
                        <a:pt x="3482" y="1880"/>
                      </a:lnTo>
                      <a:lnTo>
                        <a:pt x="3488" y="1876"/>
                      </a:lnTo>
                      <a:lnTo>
                        <a:pt x="3496" y="1874"/>
                      </a:lnTo>
                      <a:lnTo>
                        <a:pt x="3504" y="1874"/>
                      </a:lnTo>
                      <a:lnTo>
                        <a:pt x="3518" y="1876"/>
                      </a:lnTo>
                      <a:lnTo>
                        <a:pt x="3518" y="1876"/>
                      </a:lnTo>
                      <a:lnTo>
                        <a:pt x="3534" y="1880"/>
                      </a:lnTo>
                      <a:lnTo>
                        <a:pt x="3538" y="1880"/>
                      </a:lnTo>
                      <a:lnTo>
                        <a:pt x="3536" y="1878"/>
                      </a:lnTo>
                      <a:lnTo>
                        <a:pt x="3532" y="1876"/>
                      </a:lnTo>
                      <a:lnTo>
                        <a:pt x="3532" y="1872"/>
                      </a:lnTo>
                      <a:lnTo>
                        <a:pt x="3532" y="1870"/>
                      </a:lnTo>
                      <a:lnTo>
                        <a:pt x="3532" y="1870"/>
                      </a:lnTo>
                      <a:lnTo>
                        <a:pt x="3536" y="1866"/>
                      </a:lnTo>
                      <a:lnTo>
                        <a:pt x="3540" y="1864"/>
                      </a:lnTo>
                      <a:lnTo>
                        <a:pt x="3560" y="1862"/>
                      </a:lnTo>
                      <a:lnTo>
                        <a:pt x="3560" y="1862"/>
                      </a:lnTo>
                      <a:lnTo>
                        <a:pt x="3580" y="1860"/>
                      </a:lnTo>
                      <a:lnTo>
                        <a:pt x="3584" y="1860"/>
                      </a:lnTo>
                      <a:lnTo>
                        <a:pt x="3586" y="1858"/>
                      </a:lnTo>
                      <a:lnTo>
                        <a:pt x="3586" y="1858"/>
                      </a:lnTo>
                      <a:lnTo>
                        <a:pt x="3586" y="1854"/>
                      </a:lnTo>
                      <a:lnTo>
                        <a:pt x="3586" y="1852"/>
                      </a:lnTo>
                      <a:lnTo>
                        <a:pt x="3588" y="1850"/>
                      </a:lnTo>
                      <a:lnTo>
                        <a:pt x="3588" y="1850"/>
                      </a:lnTo>
                      <a:lnTo>
                        <a:pt x="3590" y="1850"/>
                      </a:lnTo>
                      <a:lnTo>
                        <a:pt x="3592" y="1852"/>
                      </a:lnTo>
                      <a:lnTo>
                        <a:pt x="3594" y="1858"/>
                      </a:lnTo>
                      <a:lnTo>
                        <a:pt x="3592" y="1864"/>
                      </a:lnTo>
                      <a:lnTo>
                        <a:pt x="3590" y="1870"/>
                      </a:lnTo>
                      <a:lnTo>
                        <a:pt x="3590" y="1870"/>
                      </a:lnTo>
                      <a:close/>
                      <a:moveTo>
                        <a:pt x="3578" y="1812"/>
                      </a:moveTo>
                      <a:lnTo>
                        <a:pt x="3578" y="1812"/>
                      </a:lnTo>
                      <a:lnTo>
                        <a:pt x="3586" y="1806"/>
                      </a:lnTo>
                      <a:lnTo>
                        <a:pt x="3596" y="1804"/>
                      </a:lnTo>
                      <a:lnTo>
                        <a:pt x="3624" y="1798"/>
                      </a:lnTo>
                      <a:lnTo>
                        <a:pt x="3624" y="1798"/>
                      </a:lnTo>
                      <a:lnTo>
                        <a:pt x="3636" y="1796"/>
                      </a:lnTo>
                      <a:lnTo>
                        <a:pt x="3642" y="1794"/>
                      </a:lnTo>
                      <a:lnTo>
                        <a:pt x="3656" y="1802"/>
                      </a:lnTo>
                      <a:lnTo>
                        <a:pt x="3656" y="1802"/>
                      </a:lnTo>
                      <a:lnTo>
                        <a:pt x="3662" y="1804"/>
                      </a:lnTo>
                      <a:lnTo>
                        <a:pt x="3664" y="1804"/>
                      </a:lnTo>
                      <a:lnTo>
                        <a:pt x="3668" y="1804"/>
                      </a:lnTo>
                      <a:lnTo>
                        <a:pt x="3668" y="1802"/>
                      </a:lnTo>
                      <a:lnTo>
                        <a:pt x="3672" y="1794"/>
                      </a:lnTo>
                      <a:lnTo>
                        <a:pt x="3674" y="1790"/>
                      </a:lnTo>
                      <a:lnTo>
                        <a:pt x="3678" y="1788"/>
                      </a:lnTo>
                      <a:lnTo>
                        <a:pt x="3678" y="1788"/>
                      </a:lnTo>
                      <a:lnTo>
                        <a:pt x="3686" y="1782"/>
                      </a:lnTo>
                      <a:lnTo>
                        <a:pt x="3696" y="1778"/>
                      </a:lnTo>
                      <a:lnTo>
                        <a:pt x="3706" y="1776"/>
                      </a:lnTo>
                      <a:lnTo>
                        <a:pt x="3716" y="1770"/>
                      </a:lnTo>
                      <a:lnTo>
                        <a:pt x="3716" y="1770"/>
                      </a:lnTo>
                      <a:lnTo>
                        <a:pt x="3714" y="1774"/>
                      </a:lnTo>
                      <a:lnTo>
                        <a:pt x="3712" y="1778"/>
                      </a:lnTo>
                      <a:lnTo>
                        <a:pt x="3708" y="1782"/>
                      </a:lnTo>
                      <a:lnTo>
                        <a:pt x="3702" y="1784"/>
                      </a:lnTo>
                      <a:lnTo>
                        <a:pt x="3702" y="1784"/>
                      </a:lnTo>
                      <a:lnTo>
                        <a:pt x="3698" y="1786"/>
                      </a:lnTo>
                      <a:lnTo>
                        <a:pt x="3694" y="1790"/>
                      </a:lnTo>
                      <a:lnTo>
                        <a:pt x="3696" y="1794"/>
                      </a:lnTo>
                      <a:lnTo>
                        <a:pt x="3698" y="1798"/>
                      </a:lnTo>
                      <a:lnTo>
                        <a:pt x="3698" y="1798"/>
                      </a:lnTo>
                      <a:lnTo>
                        <a:pt x="3702" y="1800"/>
                      </a:lnTo>
                      <a:lnTo>
                        <a:pt x="3702" y="1802"/>
                      </a:lnTo>
                      <a:lnTo>
                        <a:pt x="3700" y="1806"/>
                      </a:lnTo>
                      <a:lnTo>
                        <a:pt x="3700" y="1814"/>
                      </a:lnTo>
                      <a:lnTo>
                        <a:pt x="3700" y="1814"/>
                      </a:lnTo>
                      <a:lnTo>
                        <a:pt x="3700" y="1820"/>
                      </a:lnTo>
                      <a:lnTo>
                        <a:pt x="3696" y="1822"/>
                      </a:lnTo>
                      <a:lnTo>
                        <a:pt x="3690" y="1826"/>
                      </a:lnTo>
                      <a:lnTo>
                        <a:pt x="3684" y="1830"/>
                      </a:lnTo>
                      <a:lnTo>
                        <a:pt x="3684" y="1830"/>
                      </a:lnTo>
                      <a:lnTo>
                        <a:pt x="3680" y="1834"/>
                      </a:lnTo>
                      <a:lnTo>
                        <a:pt x="3676" y="1836"/>
                      </a:lnTo>
                      <a:lnTo>
                        <a:pt x="3662" y="1838"/>
                      </a:lnTo>
                      <a:lnTo>
                        <a:pt x="3648" y="1838"/>
                      </a:lnTo>
                      <a:lnTo>
                        <a:pt x="3638" y="1834"/>
                      </a:lnTo>
                      <a:lnTo>
                        <a:pt x="3638" y="1834"/>
                      </a:lnTo>
                      <a:lnTo>
                        <a:pt x="3628" y="1832"/>
                      </a:lnTo>
                      <a:lnTo>
                        <a:pt x="3616" y="1830"/>
                      </a:lnTo>
                      <a:lnTo>
                        <a:pt x="3604" y="1832"/>
                      </a:lnTo>
                      <a:lnTo>
                        <a:pt x="3594" y="1834"/>
                      </a:lnTo>
                      <a:lnTo>
                        <a:pt x="3594" y="1834"/>
                      </a:lnTo>
                      <a:lnTo>
                        <a:pt x="3588" y="1838"/>
                      </a:lnTo>
                      <a:lnTo>
                        <a:pt x="3582" y="1840"/>
                      </a:lnTo>
                      <a:lnTo>
                        <a:pt x="3574" y="1842"/>
                      </a:lnTo>
                      <a:lnTo>
                        <a:pt x="3574" y="1842"/>
                      </a:lnTo>
                      <a:lnTo>
                        <a:pt x="3568" y="1842"/>
                      </a:lnTo>
                      <a:lnTo>
                        <a:pt x="3562" y="1842"/>
                      </a:lnTo>
                      <a:lnTo>
                        <a:pt x="3560" y="1840"/>
                      </a:lnTo>
                      <a:lnTo>
                        <a:pt x="3558" y="1838"/>
                      </a:lnTo>
                      <a:lnTo>
                        <a:pt x="3558" y="1834"/>
                      </a:lnTo>
                      <a:lnTo>
                        <a:pt x="3560" y="1828"/>
                      </a:lnTo>
                      <a:lnTo>
                        <a:pt x="3560" y="1828"/>
                      </a:lnTo>
                      <a:lnTo>
                        <a:pt x="3564" y="1820"/>
                      </a:lnTo>
                      <a:lnTo>
                        <a:pt x="3570" y="1818"/>
                      </a:lnTo>
                      <a:lnTo>
                        <a:pt x="3574" y="1816"/>
                      </a:lnTo>
                      <a:lnTo>
                        <a:pt x="3578" y="1812"/>
                      </a:lnTo>
                      <a:lnTo>
                        <a:pt x="3578" y="1812"/>
                      </a:lnTo>
                      <a:close/>
                      <a:moveTo>
                        <a:pt x="3092" y="1606"/>
                      </a:moveTo>
                      <a:lnTo>
                        <a:pt x="3092" y="1606"/>
                      </a:lnTo>
                      <a:lnTo>
                        <a:pt x="3104" y="1594"/>
                      </a:lnTo>
                      <a:lnTo>
                        <a:pt x="3118" y="1586"/>
                      </a:lnTo>
                      <a:lnTo>
                        <a:pt x="3158" y="1566"/>
                      </a:lnTo>
                      <a:lnTo>
                        <a:pt x="3158" y="1566"/>
                      </a:lnTo>
                      <a:lnTo>
                        <a:pt x="3164" y="1564"/>
                      </a:lnTo>
                      <a:lnTo>
                        <a:pt x="3164" y="1564"/>
                      </a:lnTo>
                      <a:lnTo>
                        <a:pt x="3168" y="1560"/>
                      </a:lnTo>
                      <a:lnTo>
                        <a:pt x="3172" y="1556"/>
                      </a:lnTo>
                      <a:lnTo>
                        <a:pt x="3176" y="1544"/>
                      </a:lnTo>
                      <a:lnTo>
                        <a:pt x="3176" y="1544"/>
                      </a:lnTo>
                      <a:lnTo>
                        <a:pt x="3180" y="1538"/>
                      </a:lnTo>
                      <a:lnTo>
                        <a:pt x="3184" y="1534"/>
                      </a:lnTo>
                      <a:lnTo>
                        <a:pt x="3188" y="1534"/>
                      </a:lnTo>
                      <a:lnTo>
                        <a:pt x="3190" y="1536"/>
                      </a:lnTo>
                      <a:lnTo>
                        <a:pt x="3190" y="1538"/>
                      </a:lnTo>
                      <a:lnTo>
                        <a:pt x="3190" y="1542"/>
                      </a:lnTo>
                      <a:lnTo>
                        <a:pt x="3190" y="1542"/>
                      </a:lnTo>
                      <a:lnTo>
                        <a:pt x="3188" y="1548"/>
                      </a:lnTo>
                      <a:lnTo>
                        <a:pt x="3192" y="1544"/>
                      </a:lnTo>
                      <a:lnTo>
                        <a:pt x="3196" y="1536"/>
                      </a:lnTo>
                      <a:lnTo>
                        <a:pt x="3200" y="1524"/>
                      </a:lnTo>
                      <a:lnTo>
                        <a:pt x="3200" y="1524"/>
                      </a:lnTo>
                      <a:lnTo>
                        <a:pt x="3204" y="1516"/>
                      </a:lnTo>
                      <a:lnTo>
                        <a:pt x="3206" y="1516"/>
                      </a:lnTo>
                      <a:lnTo>
                        <a:pt x="3208" y="1516"/>
                      </a:lnTo>
                      <a:lnTo>
                        <a:pt x="3208" y="1522"/>
                      </a:lnTo>
                      <a:lnTo>
                        <a:pt x="3206" y="1532"/>
                      </a:lnTo>
                      <a:lnTo>
                        <a:pt x="3206" y="1532"/>
                      </a:lnTo>
                      <a:lnTo>
                        <a:pt x="3204" y="1538"/>
                      </a:lnTo>
                      <a:lnTo>
                        <a:pt x="3204" y="1540"/>
                      </a:lnTo>
                      <a:lnTo>
                        <a:pt x="3204" y="1540"/>
                      </a:lnTo>
                      <a:lnTo>
                        <a:pt x="3216" y="1532"/>
                      </a:lnTo>
                      <a:lnTo>
                        <a:pt x="3216" y="1532"/>
                      </a:lnTo>
                      <a:lnTo>
                        <a:pt x="3218" y="1530"/>
                      </a:lnTo>
                      <a:lnTo>
                        <a:pt x="3220" y="1526"/>
                      </a:lnTo>
                      <a:lnTo>
                        <a:pt x="3218" y="1520"/>
                      </a:lnTo>
                      <a:lnTo>
                        <a:pt x="3216" y="1514"/>
                      </a:lnTo>
                      <a:lnTo>
                        <a:pt x="3216" y="1512"/>
                      </a:lnTo>
                      <a:lnTo>
                        <a:pt x="3216" y="1510"/>
                      </a:lnTo>
                      <a:lnTo>
                        <a:pt x="3216" y="1510"/>
                      </a:lnTo>
                      <a:lnTo>
                        <a:pt x="3220" y="1508"/>
                      </a:lnTo>
                      <a:lnTo>
                        <a:pt x="3224" y="1510"/>
                      </a:lnTo>
                      <a:lnTo>
                        <a:pt x="3236" y="1514"/>
                      </a:lnTo>
                      <a:lnTo>
                        <a:pt x="3248" y="1520"/>
                      </a:lnTo>
                      <a:lnTo>
                        <a:pt x="3254" y="1522"/>
                      </a:lnTo>
                      <a:lnTo>
                        <a:pt x="3260" y="1522"/>
                      </a:lnTo>
                      <a:lnTo>
                        <a:pt x="3260" y="1522"/>
                      </a:lnTo>
                      <a:lnTo>
                        <a:pt x="3268" y="1522"/>
                      </a:lnTo>
                      <a:lnTo>
                        <a:pt x="3272" y="1522"/>
                      </a:lnTo>
                      <a:lnTo>
                        <a:pt x="3276" y="1522"/>
                      </a:lnTo>
                      <a:lnTo>
                        <a:pt x="3284" y="1522"/>
                      </a:lnTo>
                      <a:lnTo>
                        <a:pt x="3284" y="1522"/>
                      </a:lnTo>
                      <a:lnTo>
                        <a:pt x="3288" y="1524"/>
                      </a:lnTo>
                      <a:lnTo>
                        <a:pt x="3292" y="1528"/>
                      </a:lnTo>
                      <a:lnTo>
                        <a:pt x="3296" y="1542"/>
                      </a:lnTo>
                      <a:lnTo>
                        <a:pt x="3298" y="1550"/>
                      </a:lnTo>
                      <a:lnTo>
                        <a:pt x="3302" y="1558"/>
                      </a:lnTo>
                      <a:lnTo>
                        <a:pt x="3308" y="1566"/>
                      </a:lnTo>
                      <a:lnTo>
                        <a:pt x="3314" y="1570"/>
                      </a:lnTo>
                      <a:lnTo>
                        <a:pt x="3314" y="1570"/>
                      </a:lnTo>
                      <a:lnTo>
                        <a:pt x="3320" y="1572"/>
                      </a:lnTo>
                      <a:lnTo>
                        <a:pt x="3328" y="1572"/>
                      </a:lnTo>
                      <a:lnTo>
                        <a:pt x="3340" y="1570"/>
                      </a:lnTo>
                      <a:lnTo>
                        <a:pt x="3344" y="1570"/>
                      </a:lnTo>
                      <a:lnTo>
                        <a:pt x="3348" y="1570"/>
                      </a:lnTo>
                      <a:lnTo>
                        <a:pt x="3348" y="1574"/>
                      </a:lnTo>
                      <a:lnTo>
                        <a:pt x="3346" y="1580"/>
                      </a:lnTo>
                      <a:lnTo>
                        <a:pt x="3346" y="1580"/>
                      </a:lnTo>
                      <a:lnTo>
                        <a:pt x="3344" y="1588"/>
                      </a:lnTo>
                      <a:lnTo>
                        <a:pt x="3346" y="1594"/>
                      </a:lnTo>
                      <a:lnTo>
                        <a:pt x="3358" y="1604"/>
                      </a:lnTo>
                      <a:lnTo>
                        <a:pt x="3358" y="1604"/>
                      </a:lnTo>
                      <a:lnTo>
                        <a:pt x="3360" y="1606"/>
                      </a:lnTo>
                      <a:lnTo>
                        <a:pt x="3360" y="1610"/>
                      </a:lnTo>
                      <a:lnTo>
                        <a:pt x="3358" y="1618"/>
                      </a:lnTo>
                      <a:lnTo>
                        <a:pt x="3354" y="1624"/>
                      </a:lnTo>
                      <a:lnTo>
                        <a:pt x="3354" y="1626"/>
                      </a:lnTo>
                      <a:lnTo>
                        <a:pt x="3356" y="1630"/>
                      </a:lnTo>
                      <a:lnTo>
                        <a:pt x="3356" y="1630"/>
                      </a:lnTo>
                      <a:lnTo>
                        <a:pt x="3362" y="1630"/>
                      </a:lnTo>
                      <a:lnTo>
                        <a:pt x="3364" y="1630"/>
                      </a:lnTo>
                      <a:lnTo>
                        <a:pt x="3366" y="1630"/>
                      </a:lnTo>
                      <a:lnTo>
                        <a:pt x="3368" y="1632"/>
                      </a:lnTo>
                      <a:lnTo>
                        <a:pt x="3368" y="1632"/>
                      </a:lnTo>
                      <a:lnTo>
                        <a:pt x="3370" y="1634"/>
                      </a:lnTo>
                      <a:lnTo>
                        <a:pt x="3368" y="1636"/>
                      </a:lnTo>
                      <a:lnTo>
                        <a:pt x="3364" y="1640"/>
                      </a:lnTo>
                      <a:lnTo>
                        <a:pt x="3362" y="1642"/>
                      </a:lnTo>
                      <a:lnTo>
                        <a:pt x="3362" y="1648"/>
                      </a:lnTo>
                      <a:lnTo>
                        <a:pt x="3362" y="1648"/>
                      </a:lnTo>
                      <a:lnTo>
                        <a:pt x="3362" y="1652"/>
                      </a:lnTo>
                      <a:lnTo>
                        <a:pt x="3364" y="1654"/>
                      </a:lnTo>
                      <a:lnTo>
                        <a:pt x="3372" y="1652"/>
                      </a:lnTo>
                      <a:lnTo>
                        <a:pt x="3380" y="1652"/>
                      </a:lnTo>
                      <a:lnTo>
                        <a:pt x="3382" y="1652"/>
                      </a:lnTo>
                      <a:lnTo>
                        <a:pt x="3382" y="1656"/>
                      </a:lnTo>
                      <a:lnTo>
                        <a:pt x="3382" y="1656"/>
                      </a:lnTo>
                      <a:lnTo>
                        <a:pt x="3382" y="1662"/>
                      </a:lnTo>
                      <a:lnTo>
                        <a:pt x="3386" y="1664"/>
                      </a:lnTo>
                      <a:lnTo>
                        <a:pt x="3392" y="1666"/>
                      </a:lnTo>
                      <a:lnTo>
                        <a:pt x="3402" y="1668"/>
                      </a:lnTo>
                      <a:lnTo>
                        <a:pt x="3402" y="1668"/>
                      </a:lnTo>
                      <a:lnTo>
                        <a:pt x="3416" y="1672"/>
                      </a:lnTo>
                      <a:lnTo>
                        <a:pt x="3430" y="1674"/>
                      </a:lnTo>
                      <a:lnTo>
                        <a:pt x="3446" y="1674"/>
                      </a:lnTo>
                      <a:lnTo>
                        <a:pt x="3460" y="1676"/>
                      </a:lnTo>
                      <a:lnTo>
                        <a:pt x="3460" y="1676"/>
                      </a:lnTo>
                      <a:lnTo>
                        <a:pt x="3470" y="1676"/>
                      </a:lnTo>
                      <a:lnTo>
                        <a:pt x="3478" y="1676"/>
                      </a:lnTo>
                      <a:lnTo>
                        <a:pt x="3484" y="1678"/>
                      </a:lnTo>
                      <a:lnTo>
                        <a:pt x="3484" y="1678"/>
                      </a:lnTo>
                      <a:lnTo>
                        <a:pt x="3484" y="1680"/>
                      </a:lnTo>
                      <a:lnTo>
                        <a:pt x="3484" y="1680"/>
                      </a:lnTo>
                      <a:lnTo>
                        <a:pt x="3484" y="1682"/>
                      </a:lnTo>
                      <a:lnTo>
                        <a:pt x="3484" y="1684"/>
                      </a:lnTo>
                      <a:lnTo>
                        <a:pt x="3490" y="1686"/>
                      </a:lnTo>
                      <a:lnTo>
                        <a:pt x="3508" y="1686"/>
                      </a:lnTo>
                      <a:lnTo>
                        <a:pt x="3508" y="1686"/>
                      </a:lnTo>
                      <a:lnTo>
                        <a:pt x="3514" y="1688"/>
                      </a:lnTo>
                      <a:lnTo>
                        <a:pt x="3518" y="1692"/>
                      </a:lnTo>
                      <a:lnTo>
                        <a:pt x="3526" y="1704"/>
                      </a:lnTo>
                      <a:lnTo>
                        <a:pt x="3532" y="1716"/>
                      </a:lnTo>
                      <a:lnTo>
                        <a:pt x="3534" y="1718"/>
                      </a:lnTo>
                      <a:lnTo>
                        <a:pt x="3536" y="1718"/>
                      </a:lnTo>
                      <a:lnTo>
                        <a:pt x="3536" y="1718"/>
                      </a:lnTo>
                      <a:lnTo>
                        <a:pt x="3540" y="1716"/>
                      </a:lnTo>
                      <a:lnTo>
                        <a:pt x="3542" y="1716"/>
                      </a:lnTo>
                      <a:lnTo>
                        <a:pt x="3544" y="1720"/>
                      </a:lnTo>
                      <a:lnTo>
                        <a:pt x="3544" y="1726"/>
                      </a:lnTo>
                      <a:lnTo>
                        <a:pt x="3544" y="1726"/>
                      </a:lnTo>
                      <a:lnTo>
                        <a:pt x="3544" y="1730"/>
                      </a:lnTo>
                      <a:lnTo>
                        <a:pt x="3546" y="1734"/>
                      </a:lnTo>
                      <a:lnTo>
                        <a:pt x="3552" y="1742"/>
                      </a:lnTo>
                      <a:lnTo>
                        <a:pt x="3556" y="1748"/>
                      </a:lnTo>
                      <a:lnTo>
                        <a:pt x="3560" y="1756"/>
                      </a:lnTo>
                      <a:lnTo>
                        <a:pt x="3560" y="1756"/>
                      </a:lnTo>
                      <a:lnTo>
                        <a:pt x="3558" y="1758"/>
                      </a:lnTo>
                      <a:lnTo>
                        <a:pt x="3558" y="1758"/>
                      </a:lnTo>
                      <a:lnTo>
                        <a:pt x="3554" y="1754"/>
                      </a:lnTo>
                      <a:lnTo>
                        <a:pt x="3548" y="1750"/>
                      </a:lnTo>
                      <a:lnTo>
                        <a:pt x="3546" y="1750"/>
                      </a:lnTo>
                      <a:lnTo>
                        <a:pt x="3544" y="1750"/>
                      </a:lnTo>
                      <a:lnTo>
                        <a:pt x="3544" y="1750"/>
                      </a:lnTo>
                      <a:lnTo>
                        <a:pt x="3542" y="1752"/>
                      </a:lnTo>
                      <a:lnTo>
                        <a:pt x="3542" y="1754"/>
                      </a:lnTo>
                      <a:lnTo>
                        <a:pt x="3546" y="1760"/>
                      </a:lnTo>
                      <a:lnTo>
                        <a:pt x="3548" y="1766"/>
                      </a:lnTo>
                      <a:lnTo>
                        <a:pt x="3546" y="1768"/>
                      </a:lnTo>
                      <a:lnTo>
                        <a:pt x="3544" y="1770"/>
                      </a:lnTo>
                      <a:lnTo>
                        <a:pt x="3544" y="1770"/>
                      </a:lnTo>
                      <a:lnTo>
                        <a:pt x="3542" y="1772"/>
                      </a:lnTo>
                      <a:lnTo>
                        <a:pt x="3538" y="1770"/>
                      </a:lnTo>
                      <a:lnTo>
                        <a:pt x="3530" y="1764"/>
                      </a:lnTo>
                      <a:lnTo>
                        <a:pt x="3520" y="1760"/>
                      </a:lnTo>
                      <a:lnTo>
                        <a:pt x="3516" y="1758"/>
                      </a:lnTo>
                      <a:lnTo>
                        <a:pt x="3512" y="1760"/>
                      </a:lnTo>
                      <a:lnTo>
                        <a:pt x="3512" y="1760"/>
                      </a:lnTo>
                      <a:lnTo>
                        <a:pt x="3508" y="1762"/>
                      </a:lnTo>
                      <a:lnTo>
                        <a:pt x="3508" y="1758"/>
                      </a:lnTo>
                      <a:lnTo>
                        <a:pt x="3508" y="1754"/>
                      </a:lnTo>
                      <a:lnTo>
                        <a:pt x="3508" y="1754"/>
                      </a:lnTo>
                      <a:lnTo>
                        <a:pt x="3504" y="1754"/>
                      </a:lnTo>
                      <a:lnTo>
                        <a:pt x="3504" y="1754"/>
                      </a:lnTo>
                      <a:lnTo>
                        <a:pt x="3502" y="1754"/>
                      </a:lnTo>
                      <a:lnTo>
                        <a:pt x="3502" y="1754"/>
                      </a:lnTo>
                      <a:lnTo>
                        <a:pt x="3504" y="1750"/>
                      </a:lnTo>
                      <a:lnTo>
                        <a:pt x="3506" y="1746"/>
                      </a:lnTo>
                      <a:lnTo>
                        <a:pt x="3504" y="1744"/>
                      </a:lnTo>
                      <a:lnTo>
                        <a:pt x="3502" y="1742"/>
                      </a:lnTo>
                      <a:lnTo>
                        <a:pt x="3502" y="1742"/>
                      </a:lnTo>
                      <a:lnTo>
                        <a:pt x="3498" y="1742"/>
                      </a:lnTo>
                      <a:lnTo>
                        <a:pt x="3496" y="1740"/>
                      </a:lnTo>
                      <a:lnTo>
                        <a:pt x="3494" y="1734"/>
                      </a:lnTo>
                      <a:lnTo>
                        <a:pt x="3494" y="1728"/>
                      </a:lnTo>
                      <a:lnTo>
                        <a:pt x="3492" y="1728"/>
                      </a:lnTo>
                      <a:lnTo>
                        <a:pt x="3490" y="1726"/>
                      </a:lnTo>
                      <a:lnTo>
                        <a:pt x="3490" y="1726"/>
                      </a:lnTo>
                      <a:lnTo>
                        <a:pt x="3486" y="1726"/>
                      </a:lnTo>
                      <a:lnTo>
                        <a:pt x="3482" y="1726"/>
                      </a:lnTo>
                      <a:lnTo>
                        <a:pt x="3480" y="1724"/>
                      </a:lnTo>
                      <a:lnTo>
                        <a:pt x="3478" y="1726"/>
                      </a:lnTo>
                      <a:lnTo>
                        <a:pt x="3478" y="1726"/>
                      </a:lnTo>
                      <a:lnTo>
                        <a:pt x="3480" y="1730"/>
                      </a:lnTo>
                      <a:lnTo>
                        <a:pt x="3484" y="1736"/>
                      </a:lnTo>
                      <a:lnTo>
                        <a:pt x="3490" y="1744"/>
                      </a:lnTo>
                      <a:lnTo>
                        <a:pt x="3496" y="1756"/>
                      </a:lnTo>
                      <a:lnTo>
                        <a:pt x="3496" y="1756"/>
                      </a:lnTo>
                      <a:lnTo>
                        <a:pt x="3496" y="1762"/>
                      </a:lnTo>
                      <a:lnTo>
                        <a:pt x="3494" y="1766"/>
                      </a:lnTo>
                      <a:lnTo>
                        <a:pt x="3486" y="1776"/>
                      </a:lnTo>
                      <a:lnTo>
                        <a:pt x="3482" y="1782"/>
                      </a:lnTo>
                      <a:lnTo>
                        <a:pt x="3480" y="1788"/>
                      </a:lnTo>
                      <a:lnTo>
                        <a:pt x="3476" y="1796"/>
                      </a:lnTo>
                      <a:lnTo>
                        <a:pt x="3476" y="1806"/>
                      </a:lnTo>
                      <a:lnTo>
                        <a:pt x="3476" y="1806"/>
                      </a:lnTo>
                      <a:lnTo>
                        <a:pt x="3476" y="1826"/>
                      </a:lnTo>
                      <a:lnTo>
                        <a:pt x="3476" y="1832"/>
                      </a:lnTo>
                      <a:lnTo>
                        <a:pt x="3472" y="1838"/>
                      </a:lnTo>
                      <a:lnTo>
                        <a:pt x="3468" y="1842"/>
                      </a:lnTo>
                      <a:lnTo>
                        <a:pt x="3464" y="1844"/>
                      </a:lnTo>
                      <a:lnTo>
                        <a:pt x="3448" y="1852"/>
                      </a:lnTo>
                      <a:lnTo>
                        <a:pt x="3448" y="1852"/>
                      </a:lnTo>
                      <a:lnTo>
                        <a:pt x="3446" y="1846"/>
                      </a:lnTo>
                      <a:lnTo>
                        <a:pt x="3444" y="1838"/>
                      </a:lnTo>
                      <a:lnTo>
                        <a:pt x="3440" y="1818"/>
                      </a:lnTo>
                      <a:lnTo>
                        <a:pt x="3438" y="1808"/>
                      </a:lnTo>
                      <a:lnTo>
                        <a:pt x="3434" y="1802"/>
                      </a:lnTo>
                      <a:lnTo>
                        <a:pt x="3428" y="1796"/>
                      </a:lnTo>
                      <a:lnTo>
                        <a:pt x="3424" y="1796"/>
                      </a:lnTo>
                      <a:lnTo>
                        <a:pt x="3424" y="1796"/>
                      </a:lnTo>
                      <a:lnTo>
                        <a:pt x="3418" y="1798"/>
                      </a:lnTo>
                      <a:lnTo>
                        <a:pt x="3414" y="1800"/>
                      </a:lnTo>
                      <a:lnTo>
                        <a:pt x="3408" y="1808"/>
                      </a:lnTo>
                      <a:lnTo>
                        <a:pt x="3404" y="1816"/>
                      </a:lnTo>
                      <a:lnTo>
                        <a:pt x="3400" y="1818"/>
                      </a:lnTo>
                      <a:lnTo>
                        <a:pt x="3398" y="1820"/>
                      </a:lnTo>
                      <a:lnTo>
                        <a:pt x="3398" y="1820"/>
                      </a:lnTo>
                      <a:lnTo>
                        <a:pt x="3394" y="1818"/>
                      </a:lnTo>
                      <a:lnTo>
                        <a:pt x="3392" y="1816"/>
                      </a:lnTo>
                      <a:lnTo>
                        <a:pt x="3388" y="1810"/>
                      </a:lnTo>
                      <a:lnTo>
                        <a:pt x="3390" y="1802"/>
                      </a:lnTo>
                      <a:lnTo>
                        <a:pt x="3392" y="1798"/>
                      </a:lnTo>
                      <a:lnTo>
                        <a:pt x="3394" y="1796"/>
                      </a:lnTo>
                      <a:lnTo>
                        <a:pt x="3394" y="1796"/>
                      </a:lnTo>
                      <a:lnTo>
                        <a:pt x="3400" y="1790"/>
                      </a:lnTo>
                      <a:lnTo>
                        <a:pt x="3406" y="1784"/>
                      </a:lnTo>
                      <a:lnTo>
                        <a:pt x="3410" y="1776"/>
                      </a:lnTo>
                      <a:lnTo>
                        <a:pt x="3412" y="1764"/>
                      </a:lnTo>
                      <a:lnTo>
                        <a:pt x="3412" y="1764"/>
                      </a:lnTo>
                      <a:lnTo>
                        <a:pt x="3412" y="1758"/>
                      </a:lnTo>
                      <a:lnTo>
                        <a:pt x="3412" y="1754"/>
                      </a:lnTo>
                      <a:lnTo>
                        <a:pt x="3410" y="1746"/>
                      </a:lnTo>
                      <a:lnTo>
                        <a:pt x="3408" y="1740"/>
                      </a:lnTo>
                      <a:lnTo>
                        <a:pt x="3408" y="1738"/>
                      </a:lnTo>
                      <a:lnTo>
                        <a:pt x="3410" y="1738"/>
                      </a:lnTo>
                      <a:lnTo>
                        <a:pt x="3410" y="1738"/>
                      </a:lnTo>
                      <a:lnTo>
                        <a:pt x="3414" y="1736"/>
                      </a:lnTo>
                      <a:lnTo>
                        <a:pt x="3414" y="1734"/>
                      </a:lnTo>
                      <a:lnTo>
                        <a:pt x="3410" y="1728"/>
                      </a:lnTo>
                      <a:lnTo>
                        <a:pt x="3402" y="1722"/>
                      </a:lnTo>
                      <a:lnTo>
                        <a:pt x="3392" y="1716"/>
                      </a:lnTo>
                      <a:lnTo>
                        <a:pt x="3392" y="1716"/>
                      </a:lnTo>
                      <a:lnTo>
                        <a:pt x="3382" y="1712"/>
                      </a:lnTo>
                      <a:lnTo>
                        <a:pt x="3380" y="1708"/>
                      </a:lnTo>
                      <a:lnTo>
                        <a:pt x="3378" y="1706"/>
                      </a:lnTo>
                      <a:lnTo>
                        <a:pt x="3372" y="1704"/>
                      </a:lnTo>
                      <a:lnTo>
                        <a:pt x="3372" y="1704"/>
                      </a:lnTo>
                      <a:lnTo>
                        <a:pt x="3366" y="1702"/>
                      </a:lnTo>
                      <a:lnTo>
                        <a:pt x="3362" y="1698"/>
                      </a:lnTo>
                      <a:lnTo>
                        <a:pt x="3358" y="1696"/>
                      </a:lnTo>
                      <a:lnTo>
                        <a:pt x="3356" y="1696"/>
                      </a:lnTo>
                      <a:lnTo>
                        <a:pt x="3352" y="1698"/>
                      </a:lnTo>
                      <a:lnTo>
                        <a:pt x="3346" y="1702"/>
                      </a:lnTo>
                      <a:lnTo>
                        <a:pt x="3346" y="1702"/>
                      </a:lnTo>
                      <a:lnTo>
                        <a:pt x="3342" y="1706"/>
                      </a:lnTo>
                      <a:lnTo>
                        <a:pt x="3340" y="1710"/>
                      </a:lnTo>
                      <a:lnTo>
                        <a:pt x="3342" y="1712"/>
                      </a:lnTo>
                      <a:lnTo>
                        <a:pt x="3344" y="1714"/>
                      </a:lnTo>
                      <a:lnTo>
                        <a:pt x="3346" y="1718"/>
                      </a:lnTo>
                      <a:lnTo>
                        <a:pt x="3340" y="1720"/>
                      </a:lnTo>
                      <a:lnTo>
                        <a:pt x="3340" y="1720"/>
                      </a:lnTo>
                      <a:lnTo>
                        <a:pt x="3334" y="1722"/>
                      </a:lnTo>
                      <a:lnTo>
                        <a:pt x="3330" y="1726"/>
                      </a:lnTo>
                      <a:lnTo>
                        <a:pt x="3328" y="1732"/>
                      </a:lnTo>
                      <a:lnTo>
                        <a:pt x="3328" y="1738"/>
                      </a:lnTo>
                      <a:lnTo>
                        <a:pt x="3326" y="1748"/>
                      </a:lnTo>
                      <a:lnTo>
                        <a:pt x="3324" y="1752"/>
                      </a:lnTo>
                      <a:lnTo>
                        <a:pt x="3322" y="1752"/>
                      </a:lnTo>
                      <a:lnTo>
                        <a:pt x="3322" y="1752"/>
                      </a:lnTo>
                      <a:lnTo>
                        <a:pt x="3320" y="1752"/>
                      </a:lnTo>
                      <a:lnTo>
                        <a:pt x="3318" y="1748"/>
                      </a:lnTo>
                      <a:lnTo>
                        <a:pt x="3318" y="1738"/>
                      </a:lnTo>
                      <a:lnTo>
                        <a:pt x="3318" y="1734"/>
                      </a:lnTo>
                      <a:lnTo>
                        <a:pt x="3316" y="1734"/>
                      </a:lnTo>
                      <a:lnTo>
                        <a:pt x="3314" y="1736"/>
                      </a:lnTo>
                      <a:lnTo>
                        <a:pt x="3308" y="1744"/>
                      </a:lnTo>
                      <a:lnTo>
                        <a:pt x="3308" y="1744"/>
                      </a:lnTo>
                      <a:lnTo>
                        <a:pt x="3300" y="1752"/>
                      </a:lnTo>
                      <a:lnTo>
                        <a:pt x="3296" y="1754"/>
                      </a:lnTo>
                      <a:lnTo>
                        <a:pt x="3294" y="1756"/>
                      </a:lnTo>
                      <a:lnTo>
                        <a:pt x="3294" y="1766"/>
                      </a:lnTo>
                      <a:lnTo>
                        <a:pt x="3294" y="1766"/>
                      </a:lnTo>
                      <a:lnTo>
                        <a:pt x="3296" y="1772"/>
                      </a:lnTo>
                      <a:lnTo>
                        <a:pt x="3294" y="1778"/>
                      </a:lnTo>
                      <a:lnTo>
                        <a:pt x="3290" y="1786"/>
                      </a:lnTo>
                      <a:lnTo>
                        <a:pt x="3286" y="1792"/>
                      </a:lnTo>
                      <a:lnTo>
                        <a:pt x="3286" y="1796"/>
                      </a:lnTo>
                      <a:lnTo>
                        <a:pt x="3286" y="1800"/>
                      </a:lnTo>
                      <a:lnTo>
                        <a:pt x="3286" y="1800"/>
                      </a:lnTo>
                      <a:lnTo>
                        <a:pt x="3288" y="1808"/>
                      </a:lnTo>
                      <a:lnTo>
                        <a:pt x="3286" y="1812"/>
                      </a:lnTo>
                      <a:lnTo>
                        <a:pt x="3284" y="1818"/>
                      </a:lnTo>
                      <a:lnTo>
                        <a:pt x="3286" y="1828"/>
                      </a:lnTo>
                      <a:lnTo>
                        <a:pt x="3286" y="1828"/>
                      </a:lnTo>
                      <a:lnTo>
                        <a:pt x="3292" y="1840"/>
                      </a:lnTo>
                      <a:lnTo>
                        <a:pt x="3294" y="1852"/>
                      </a:lnTo>
                      <a:lnTo>
                        <a:pt x="3296" y="1862"/>
                      </a:lnTo>
                      <a:lnTo>
                        <a:pt x="3294" y="1872"/>
                      </a:lnTo>
                      <a:lnTo>
                        <a:pt x="3294" y="1880"/>
                      </a:lnTo>
                      <a:lnTo>
                        <a:pt x="3290" y="1890"/>
                      </a:lnTo>
                      <a:lnTo>
                        <a:pt x="3282" y="1908"/>
                      </a:lnTo>
                      <a:lnTo>
                        <a:pt x="3282" y="1908"/>
                      </a:lnTo>
                      <a:lnTo>
                        <a:pt x="3276" y="1916"/>
                      </a:lnTo>
                      <a:lnTo>
                        <a:pt x="3270" y="1922"/>
                      </a:lnTo>
                      <a:lnTo>
                        <a:pt x="3264" y="1928"/>
                      </a:lnTo>
                      <a:lnTo>
                        <a:pt x="3258" y="1930"/>
                      </a:lnTo>
                      <a:lnTo>
                        <a:pt x="3252" y="1930"/>
                      </a:lnTo>
                      <a:lnTo>
                        <a:pt x="3246" y="1926"/>
                      </a:lnTo>
                      <a:lnTo>
                        <a:pt x="3242" y="1922"/>
                      </a:lnTo>
                      <a:lnTo>
                        <a:pt x="3236" y="1914"/>
                      </a:lnTo>
                      <a:lnTo>
                        <a:pt x="3236" y="1914"/>
                      </a:lnTo>
                      <a:lnTo>
                        <a:pt x="3232" y="1904"/>
                      </a:lnTo>
                      <a:lnTo>
                        <a:pt x="3230" y="1898"/>
                      </a:lnTo>
                      <a:lnTo>
                        <a:pt x="3230" y="1884"/>
                      </a:lnTo>
                      <a:lnTo>
                        <a:pt x="3230" y="1872"/>
                      </a:lnTo>
                      <a:lnTo>
                        <a:pt x="3230" y="1864"/>
                      </a:lnTo>
                      <a:lnTo>
                        <a:pt x="3230" y="1856"/>
                      </a:lnTo>
                      <a:lnTo>
                        <a:pt x="3230" y="1856"/>
                      </a:lnTo>
                      <a:lnTo>
                        <a:pt x="3228" y="1842"/>
                      </a:lnTo>
                      <a:lnTo>
                        <a:pt x="3228" y="1834"/>
                      </a:lnTo>
                      <a:lnTo>
                        <a:pt x="3232" y="1824"/>
                      </a:lnTo>
                      <a:lnTo>
                        <a:pt x="3234" y="1810"/>
                      </a:lnTo>
                      <a:lnTo>
                        <a:pt x="3234" y="1810"/>
                      </a:lnTo>
                      <a:lnTo>
                        <a:pt x="3234" y="1802"/>
                      </a:lnTo>
                      <a:lnTo>
                        <a:pt x="3236" y="1796"/>
                      </a:lnTo>
                      <a:lnTo>
                        <a:pt x="3238" y="1792"/>
                      </a:lnTo>
                      <a:lnTo>
                        <a:pt x="3240" y="1792"/>
                      </a:lnTo>
                      <a:lnTo>
                        <a:pt x="3242" y="1790"/>
                      </a:lnTo>
                      <a:lnTo>
                        <a:pt x="3242" y="1784"/>
                      </a:lnTo>
                      <a:lnTo>
                        <a:pt x="3242" y="1784"/>
                      </a:lnTo>
                      <a:lnTo>
                        <a:pt x="3240" y="1780"/>
                      </a:lnTo>
                      <a:lnTo>
                        <a:pt x="3242" y="1776"/>
                      </a:lnTo>
                      <a:lnTo>
                        <a:pt x="3246" y="1764"/>
                      </a:lnTo>
                      <a:lnTo>
                        <a:pt x="3248" y="1754"/>
                      </a:lnTo>
                      <a:lnTo>
                        <a:pt x="3248" y="1752"/>
                      </a:lnTo>
                      <a:lnTo>
                        <a:pt x="3246" y="1748"/>
                      </a:lnTo>
                      <a:lnTo>
                        <a:pt x="3246" y="1748"/>
                      </a:lnTo>
                      <a:lnTo>
                        <a:pt x="3240" y="1748"/>
                      </a:lnTo>
                      <a:lnTo>
                        <a:pt x="3238" y="1752"/>
                      </a:lnTo>
                      <a:lnTo>
                        <a:pt x="3234" y="1758"/>
                      </a:lnTo>
                      <a:lnTo>
                        <a:pt x="3228" y="1764"/>
                      </a:lnTo>
                      <a:lnTo>
                        <a:pt x="3228" y="1764"/>
                      </a:lnTo>
                      <a:lnTo>
                        <a:pt x="3226" y="1766"/>
                      </a:lnTo>
                      <a:lnTo>
                        <a:pt x="3224" y="1766"/>
                      </a:lnTo>
                      <a:lnTo>
                        <a:pt x="3224" y="1758"/>
                      </a:lnTo>
                      <a:lnTo>
                        <a:pt x="3226" y="1750"/>
                      </a:lnTo>
                      <a:lnTo>
                        <a:pt x="3230" y="1746"/>
                      </a:lnTo>
                      <a:lnTo>
                        <a:pt x="3232" y="1742"/>
                      </a:lnTo>
                      <a:lnTo>
                        <a:pt x="3232" y="1742"/>
                      </a:lnTo>
                      <a:lnTo>
                        <a:pt x="3236" y="1740"/>
                      </a:lnTo>
                      <a:lnTo>
                        <a:pt x="3238" y="1736"/>
                      </a:lnTo>
                      <a:lnTo>
                        <a:pt x="3240" y="1732"/>
                      </a:lnTo>
                      <a:lnTo>
                        <a:pt x="3244" y="1726"/>
                      </a:lnTo>
                      <a:lnTo>
                        <a:pt x="3244" y="1726"/>
                      </a:lnTo>
                      <a:lnTo>
                        <a:pt x="3252" y="1714"/>
                      </a:lnTo>
                      <a:lnTo>
                        <a:pt x="3258" y="1700"/>
                      </a:lnTo>
                      <a:lnTo>
                        <a:pt x="3264" y="1692"/>
                      </a:lnTo>
                      <a:lnTo>
                        <a:pt x="3266" y="1690"/>
                      </a:lnTo>
                      <a:lnTo>
                        <a:pt x="3266" y="1692"/>
                      </a:lnTo>
                      <a:lnTo>
                        <a:pt x="3266" y="1692"/>
                      </a:lnTo>
                      <a:lnTo>
                        <a:pt x="3268" y="1696"/>
                      </a:lnTo>
                      <a:lnTo>
                        <a:pt x="3270" y="1696"/>
                      </a:lnTo>
                      <a:lnTo>
                        <a:pt x="3274" y="1694"/>
                      </a:lnTo>
                      <a:lnTo>
                        <a:pt x="3278" y="1692"/>
                      </a:lnTo>
                      <a:lnTo>
                        <a:pt x="3280" y="1692"/>
                      </a:lnTo>
                      <a:lnTo>
                        <a:pt x="3278" y="1698"/>
                      </a:lnTo>
                      <a:lnTo>
                        <a:pt x="3278" y="1698"/>
                      </a:lnTo>
                      <a:lnTo>
                        <a:pt x="3278" y="1702"/>
                      </a:lnTo>
                      <a:lnTo>
                        <a:pt x="3278" y="1702"/>
                      </a:lnTo>
                      <a:lnTo>
                        <a:pt x="3284" y="1696"/>
                      </a:lnTo>
                      <a:lnTo>
                        <a:pt x="3292" y="1688"/>
                      </a:lnTo>
                      <a:lnTo>
                        <a:pt x="3296" y="1686"/>
                      </a:lnTo>
                      <a:lnTo>
                        <a:pt x="3300" y="1684"/>
                      </a:lnTo>
                      <a:lnTo>
                        <a:pt x="3300" y="1684"/>
                      </a:lnTo>
                      <a:lnTo>
                        <a:pt x="3310" y="1684"/>
                      </a:lnTo>
                      <a:lnTo>
                        <a:pt x="3314" y="1684"/>
                      </a:lnTo>
                      <a:lnTo>
                        <a:pt x="3320" y="1678"/>
                      </a:lnTo>
                      <a:lnTo>
                        <a:pt x="3324" y="1676"/>
                      </a:lnTo>
                      <a:lnTo>
                        <a:pt x="3328" y="1678"/>
                      </a:lnTo>
                      <a:lnTo>
                        <a:pt x="3336" y="1680"/>
                      </a:lnTo>
                      <a:lnTo>
                        <a:pt x="3346" y="1686"/>
                      </a:lnTo>
                      <a:lnTo>
                        <a:pt x="3346" y="1686"/>
                      </a:lnTo>
                      <a:lnTo>
                        <a:pt x="3352" y="1690"/>
                      </a:lnTo>
                      <a:lnTo>
                        <a:pt x="3354" y="1690"/>
                      </a:lnTo>
                      <a:lnTo>
                        <a:pt x="3356" y="1688"/>
                      </a:lnTo>
                      <a:lnTo>
                        <a:pt x="3358" y="1686"/>
                      </a:lnTo>
                      <a:lnTo>
                        <a:pt x="3358" y="1682"/>
                      </a:lnTo>
                      <a:lnTo>
                        <a:pt x="3360" y="1680"/>
                      </a:lnTo>
                      <a:lnTo>
                        <a:pt x="3362" y="1680"/>
                      </a:lnTo>
                      <a:lnTo>
                        <a:pt x="3362" y="1680"/>
                      </a:lnTo>
                      <a:lnTo>
                        <a:pt x="3370" y="1684"/>
                      </a:lnTo>
                      <a:lnTo>
                        <a:pt x="3380" y="1686"/>
                      </a:lnTo>
                      <a:lnTo>
                        <a:pt x="3386" y="1684"/>
                      </a:lnTo>
                      <a:lnTo>
                        <a:pt x="3388" y="1682"/>
                      </a:lnTo>
                      <a:lnTo>
                        <a:pt x="3388" y="1678"/>
                      </a:lnTo>
                      <a:lnTo>
                        <a:pt x="3388" y="1678"/>
                      </a:lnTo>
                      <a:lnTo>
                        <a:pt x="3384" y="1674"/>
                      </a:lnTo>
                      <a:lnTo>
                        <a:pt x="3380" y="1672"/>
                      </a:lnTo>
                      <a:lnTo>
                        <a:pt x="3376" y="1670"/>
                      </a:lnTo>
                      <a:lnTo>
                        <a:pt x="3374" y="1662"/>
                      </a:lnTo>
                      <a:lnTo>
                        <a:pt x="3374" y="1662"/>
                      </a:lnTo>
                      <a:lnTo>
                        <a:pt x="3374" y="1658"/>
                      </a:lnTo>
                      <a:lnTo>
                        <a:pt x="3372" y="1658"/>
                      </a:lnTo>
                      <a:lnTo>
                        <a:pt x="3368" y="1658"/>
                      </a:lnTo>
                      <a:lnTo>
                        <a:pt x="3360" y="1658"/>
                      </a:lnTo>
                      <a:lnTo>
                        <a:pt x="3348" y="1654"/>
                      </a:lnTo>
                      <a:lnTo>
                        <a:pt x="3348" y="1654"/>
                      </a:lnTo>
                      <a:lnTo>
                        <a:pt x="3346" y="1652"/>
                      </a:lnTo>
                      <a:lnTo>
                        <a:pt x="3344" y="1650"/>
                      </a:lnTo>
                      <a:lnTo>
                        <a:pt x="3344" y="1644"/>
                      </a:lnTo>
                      <a:lnTo>
                        <a:pt x="3346" y="1638"/>
                      </a:lnTo>
                      <a:lnTo>
                        <a:pt x="3344" y="1638"/>
                      </a:lnTo>
                      <a:lnTo>
                        <a:pt x="3340" y="1640"/>
                      </a:lnTo>
                      <a:lnTo>
                        <a:pt x="3340" y="1640"/>
                      </a:lnTo>
                      <a:lnTo>
                        <a:pt x="3330" y="1642"/>
                      </a:lnTo>
                      <a:lnTo>
                        <a:pt x="3314" y="1644"/>
                      </a:lnTo>
                      <a:lnTo>
                        <a:pt x="3300" y="1646"/>
                      </a:lnTo>
                      <a:lnTo>
                        <a:pt x="3294" y="1648"/>
                      </a:lnTo>
                      <a:lnTo>
                        <a:pt x="3288" y="1652"/>
                      </a:lnTo>
                      <a:lnTo>
                        <a:pt x="3288" y="1652"/>
                      </a:lnTo>
                      <a:lnTo>
                        <a:pt x="3280" y="1656"/>
                      </a:lnTo>
                      <a:lnTo>
                        <a:pt x="3274" y="1656"/>
                      </a:lnTo>
                      <a:lnTo>
                        <a:pt x="3268" y="1656"/>
                      </a:lnTo>
                      <a:lnTo>
                        <a:pt x="3258" y="1654"/>
                      </a:lnTo>
                      <a:lnTo>
                        <a:pt x="3258" y="1654"/>
                      </a:lnTo>
                      <a:lnTo>
                        <a:pt x="3252" y="1654"/>
                      </a:lnTo>
                      <a:lnTo>
                        <a:pt x="3250" y="1652"/>
                      </a:lnTo>
                      <a:lnTo>
                        <a:pt x="3244" y="1646"/>
                      </a:lnTo>
                      <a:lnTo>
                        <a:pt x="3238" y="1636"/>
                      </a:lnTo>
                      <a:lnTo>
                        <a:pt x="3234" y="1632"/>
                      </a:lnTo>
                      <a:lnTo>
                        <a:pt x="3228" y="1630"/>
                      </a:lnTo>
                      <a:lnTo>
                        <a:pt x="3228" y="1630"/>
                      </a:lnTo>
                      <a:lnTo>
                        <a:pt x="3222" y="1628"/>
                      </a:lnTo>
                      <a:lnTo>
                        <a:pt x="3218" y="1628"/>
                      </a:lnTo>
                      <a:lnTo>
                        <a:pt x="3210" y="1632"/>
                      </a:lnTo>
                      <a:lnTo>
                        <a:pt x="3208" y="1634"/>
                      </a:lnTo>
                      <a:lnTo>
                        <a:pt x="3206" y="1634"/>
                      </a:lnTo>
                      <a:lnTo>
                        <a:pt x="3206" y="1632"/>
                      </a:lnTo>
                      <a:lnTo>
                        <a:pt x="3204" y="1628"/>
                      </a:lnTo>
                      <a:lnTo>
                        <a:pt x="3204" y="1628"/>
                      </a:lnTo>
                      <a:lnTo>
                        <a:pt x="3202" y="1618"/>
                      </a:lnTo>
                      <a:lnTo>
                        <a:pt x="3200" y="1616"/>
                      </a:lnTo>
                      <a:lnTo>
                        <a:pt x="3198" y="1614"/>
                      </a:lnTo>
                      <a:lnTo>
                        <a:pt x="3190" y="1618"/>
                      </a:lnTo>
                      <a:lnTo>
                        <a:pt x="3180" y="1628"/>
                      </a:lnTo>
                      <a:lnTo>
                        <a:pt x="3180" y="1628"/>
                      </a:lnTo>
                      <a:lnTo>
                        <a:pt x="3176" y="1632"/>
                      </a:lnTo>
                      <a:lnTo>
                        <a:pt x="3170" y="1634"/>
                      </a:lnTo>
                      <a:lnTo>
                        <a:pt x="3164" y="1636"/>
                      </a:lnTo>
                      <a:lnTo>
                        <a:pt x="3156" y="1636"/>
                      </a:lnTo>
                      <a:lnTo>
                        <a:pt x="3150" y="1638"/>
                      </a:lnTo>
                      <a:lnTo>
                        <a:pt x="3144" y="1642"/>
                      </a:lnTo>
                      <a:lnTo>
                        <a:pt x="3144" y="1642"/>
                      </a:lnTo>
                      <a:lnTo>
                        <a:pt x="3134" y="1648"/>
                      </a:lnTo>
                      <a:lnTo>
                        <a:pt x="3126" y="1650"/>
                      </a:lnTo>
                      <a:lnTo>
                        <a:pt x="3118" y="1648"/>
                      </a:lnTo>
                      <a:lnTo>
                        <a:pt x="3110" y="1648"/>
                      </a:lnTo>
                      <a:lnTo>
                        <a:pt x="3110" y="1648"/>
                      </a:lnTo>
                      <a:lnTo>
                        <a:pt x="3106" y="1650"/>
                      </a:lnTo>
                      <a:lnTo>
                        <a:pt x="3104" y="1648"/>
                      </a:lnTo>
                      <a:lnTo>
                        <a:pt x="3108" y="1640"/>
                      </a:lnTo>
                      <a:lnTo>
                        <a:pt x="3112" y="1632"/>
                      </a:lnTo>
                      <a:lnTo>
                        <a:pt x="3110" y="1630"/>
                      </a:lnTo>
                      <a:lnTo>
                        <a:pt x="3108" y="1628"/>
                      </a:lnTo>
                      <a:lnTo>
                        <a:pt x="3108" y="1628"/>
                      </a:lnTo>
                      <a:lnTo>
                        <a:pt x="3104" y="1628"/>
                      </a:lnTo>
                      <a:lnTo>
                        <a:pt x="3098" y="1630"/>
                      </a:lnTo>
                      <a:lnTo>
                        <a:pt x="3086" y="1636"/>
                      </a:lnTo>
                      <a:lnTo>
                        <a:pt x="3074" y="1642"/>
                      </a:lnTo>
                      <a:lnTo>
                        <a:pt x="3068" y="1642"/>
                      </a:lnTo>
                      <a:lnTo>
                        <a:pt x="3062" y="1642"/>
                      </a:lnTo>
                      <a:lnTo>
                        <a:pt x="3062" y="1642"/>
                      </a:lnTo>
                      <a:lnTo>
                        <a:pt x="3058" y="1640"/>
                      </a:lnTo>
                      <a:lnTo>
                        <a:pt x="3058" y="1638"/>
                      </a:lnTo>
                      <a:lnTo>
                        <a:pt x="3060" y="1636"/>
                      </a:lnTo>
                      <a:lnTo>
                        <a:pt x="3064" y="1632"/>
                      </a:lnTo>
                      <a:lnTo>
                        <a:pt x="3076" y="1620"/>
                      </a:lnTo>
                      <a:lnTo>
                        <a:pt x="3092" y="1606"/>
                      </a:lnTo>
                      <a:lnTo>
                        <a:pt x="3092" y="160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85" name="Freeform 6087"/>
                <p:cNvSpPr>
                  <a:spLocks/>
                </p:cNvSpPr>
                <p:nvPr/>
              </p:nvSpPr>
              <p:spPr bwMode="auto">
                <a:xfrm>
                  <a:off x="1927860" y="823913"/>
                  <a:ext cx="304800" cy="171450"/>
                </a:xfrm>
                <a:custGeom>
                  <a:avLst/>
                  <a:gdLst/>
                  <a:ahLst/>
                  <a:cxnLst>
                    <a:cxn ang="0">
                      <a:pos x="78" y="174"/>
                    </a:cxn>
                    <a:cxn ang="0">
                      <a:pos x="110" y="166"/>
                    </a:cxn>
                    <a:cxn ang="0">
                      <a:pos x="110" y="174"/>
                    </a:cxn>
                    <a:cxn ang="0">
                      <a:pos x="176" y="164"/>
                    </a:cxn>
                    <a:cxn ang="0">
                      <a:pos x="174" y="172"/>
                    </a:cxn>
                    <a:cxn ang="0">
                      <a:pos x="118" y="192"/>
                    </a:cxn>
                    <a:cxn ang="0">
                      <a:pos x="108" y="204"/>
                    </a:cxn>
                    <a:cxn ang="0">
                      <a:pos x="148" y="238"/>
                    </a:cxn>
                    <a:cxn ang="0">
                      <a:pos x="224" y="268"/>
                    </a:cxn>
                    <a:cxn ang="0">
                      <a:pos x="260" y="262"/>
                    </a:cxn>
                    <a:cxn ang="0">
                      <a:pos x="268" y="252"/>
                    </a:cxn>
                    <a:cxn ang="0">
                      <a:pos x="288" y="260"/>
                    </a:cxn>
                    <a:cxn ang="0">
                      <a:pos x="282" y="242"/>
                    </a:cxn>
                    <a:cxn ang="0">
                      <a:pos x="296" y="246"/>
                    </a:cxn>
                    <a:cxn ang="0">
                      <a:pos x="322" y="266"/>
                    </a:cxn>
                    <a:cxn ang="0">
                      <a:pos x="328" y="246"/>
                    </a:cxn>
                    <a:cxn ang="0">
                      <a:pos x="340" y="234"/>
                    </a:cxn>
                    <a:cxn ang="0">
                      <a:pos x="364" y="230"/>
                    </a:cxn>
                    <a:cxn ang="0">
                      <a:pos x="426" y="192"/>
                    </a:cxn>
                    <a:cxn ang="0">
                      <a:pos x="480" y="174"/>
                    </a:cxn>
                    <a:cxn ang="0">
                      <a:pos x="472" y="166"/>
                    </a:cxn>
                    <a:cxn ang="0">
                      <a:pos x="438" y="146"/>
                    </a:cxn>
                    <a:cxn ang="0">
                      <a:pos x="400" y="146"/>
                    </a:cxn>
                    <a:cxn ang="0">
                      <a:pos x="390" y="142"/>
                    </a:cxn>
                    <a:cxn ang="0">
                      <a:pos x="400" y="122"/>
                    </a:cxn>
                    <a:cxn ang="0">
                      <a:pos x="382" y="108"/>
                    </a:cxn>
                    <a:cxn ang="0">
                      <a:pos x="376" y="86"/>
                    </a:cxn>
                    <a:cxn ang="0">
                      <a:pos x="352" y="78"/>
                    </a:cxn>
                    <a:cxn ang="0">
                      <a:pos x="328" y="90"/>
                    </a:cxn>
                    <a:cxn ang="0">
                      <a:pos x="326" y="102"/>
                    </a:cxn>
                    <a:cxn ang="0">
                      <a:pos x="306" y="92"/>
                    </a:cxn>
                    <a:cxn ang="0">
                      <a:pos x="306" y="74"/>
                    </a:cxn>
                    <a:cxn ang="0">
                      <a:pos x="274" y="68"/>
                    </a:cxn>
                    <a:cxn ang="0">
                      <a:pos x="192" y="20"/>
                    </a:cxn>
                    <a:cxn ang="0">
                      <a:pos x="134" y="0"/>
                    </a:cxn>
                    <a:cxn ang="0">
                      <a:pos x="100" y="4"/>
                    </a:cxn>
                    <a:cxn ang="0">
                      <a:pos x="112" y="20"/>
                    </a:cxn>
                    <a:cxn ang="0">
                      <a:pos x="98" y="28"/>
                    </a:cxn>
                    <a:cxn ang="0">
                      <a:pos x="66" y="32"/>
                    </a:cxn>
                    <a:cxn ang="0">
                      <a:pos x="54" y="54"/>
                    </a:cxn>
                    <a:cxn ang="0">
                      <a:pos x="26" y="76"/>
                    </a:cxn>
                    <a:cxn ang="0">
                      <a:pos x="18" y="92"/>
                    </a:cxn>
                    <a:cxn ang="0">
                      <a:pos x="50" y="100"/>
                    </a:cxn>
                    <a:cxn ang="0">
                      <a:pos x="90" y="104"/>
                    </a:cxn>
                    <a:cxn ang="0">
                      <a:pos x="72" y="112"/>
                    </a:cxn>
                    <a:cxn ang="0">
                      <a:pos x="4" y="106"/>
                    </a:cxn>
                    <a:cxn ang="0">
                      <a:pos x="2" y="116"/>
                    </a:cxn>
                    <a:cxn ang="0">
                      <a:pos x="32" y="148"/>
                    </a:cxn>
                  </a:cxnLst>
                  <a:rect l="0" t="0" r="r" b="b"/>
                  <a:pathLst>
                    <a:path w="480" h="270">
                      <a:moveTo>
                        <a:pt x="54" y="164"/>
                      </a:moveTo>
                      <a:lnTo>
                        <a:pt x="54" y="164"/>
                      </a:lnTo>
                      <a:lnTo>
                        <a:pt x="66" y="172"/>
                      </a:lnTo>
                      <a:lnTo>
                        <a:pt x="78" y="174"/>
                      </a:lnTo>
                      <a:lnTo>
                        <a:pt x="88" y="172"/>
                      </a:lnTo>
                      <a:lnTo>
                        <a:pt x="98" y="170"/>
                      </a:lnTo>
                      <a:lnTo>
                        <a:pt x="108" y="164"/>
                      </a:lnTo>
                      <a:lnTo>
                        <a:pt x="110" y="166"/>
                      </a:lnTo>
                      <a:lnTo>
                        <a:pt x="108" y="170"/>
                      </a:lnTo>
                      <a:lnTo>
                        <a:pt x="108" y="170"/>
                      </a:lnTo>
                      <a:lnTo>
                        <a:pt x="108" y="172"/>
                      </a:lnTo>
                      <a:lnTo>
                        <a:pt x="110" y="174"/>
                      </a:lnTo>
                      <a:lnTo>
                        <a:pt x="116" y="176"/>
                      </a:lnTo>
                      <a:lnTo>
                        <a:pt x="142" y="168"/>
                      </a:lnTo>
                      <a:lnTo>
                        <a:pt x="168" y="162"/>
                      </a:lnTo>
                      <a:lnTo>
                        <a:pt x="176" y="164"/>
                      </a:lnTo>
                      <a:lnTo>
                        <a:pt x="176" y="164"/>
                      </a:lnTo>
                      <a:lnTo>
                        <a:pt x="176" y="168"/>
                      </a:lnTo>
                      <a:lnTo>
                        <a:pt x="176" y="168"/>
                      </a:lnTo>
                      <a:lnTo>
                        <a:pt x="174" y="172"/>
                      </a:lnTo>
                      <a:lnTo>
                        <a:pt x="170" y="174"/>
                      </a:lnTo>
                      <a:lnTo>
                        <a:pt x="158" y="180"/>
                      </a:lnTo>
                      <a:lnTo>
                        <a:pt x="130" y="188"/>
                      </a:lnTo>
                      <a:lnTo>
                        <a:pt x="118" y="192"/>
                      </a:lnTo>
                      <a:lnTo>
                        <a:pt x="108" y="196"/>
                      </a:lnTo>
                      <a:lnTo>
                        <a:pt x="104" y="200"/>
                      </a:lnTo>
                      <a:lnTo>
                        <a:pt x="106" y="202"/>
                      </a:lnTo>
                      <a:lnTo>
                        <a:pt x="108" y="204"/>
                      </a:lnTo>
                      <a:lnTo>
                        <a:pt x="108" y="204"/>
                      </a:lnTo>
                      <a:lnTo>
                        <a:pt x="122" y="214"/>
                      </a:lnTo>
                      <a:lnTo>
                        <a:pt x="134" y="226"/>
                      </a:lnTo>
                      <a:lnTo>
                        <a:pt x="148" y="238"/>
                      </a:lnTo>
                      <a:lnTo>
                        <a:pt x="166" y="250"/>
                      </a:lnTo>
                      <a:lnTo>
                        <a:pt x="166" y="250"/>
                      </a:lnTo>
                      <a:lnTo>
                        <a:pt x="194" y="260"/>
                      </a:lnTo>
                      <a:lnTo>
                        <a:pt x="224" y="268"/>
                      </a:lnTo>
                      <a:lnTo>
                        <a:pt x="238" y="270"/>
                      </a:lnTo>
                      <a:lnTo>
                        <a:pt x="250" y="270"/>
                      </a:lnTo>
                      <a:lnTo>
                        <a:pt x="258" y="266"/>
                      </a:lnTo>
                      <a:lnTo>
                        <a:pt x="260" y="262"/>
                      </a:lnTo>
                      <a:lnTo>
                        <a:pt x="262" y="260"/>
                      </a:lnTo>
                      <a:lnTo>
                        <a:pt x="262" y="260"/>
                      </a:lnTo>
                      <a:lnTo>
                        <a:pt x="262" y="254"/>
                      </a:lnTo>
                      <a:lnTo>
                        <a:pt x="268" y="252"/>
                      </a:lnTo>
                      <a:lnTo>
                        <a:pt x="274" y="254"/>
                      </a:lnTo>
                      <a:lnTo>
                        <a:pt x="280" y="256"/>
                      </a:lnTo>
                      <a:lnTo>
                        <a:pt x="284" y="258"/>
                      </a:lnTo>
                      <a:lnTo>
                        <a:pt x="288" y="260"/>
                      </a:lnTo>
                      <a:lnTo>
                        <a:pt x="290" y="258"/>
                      </a:lnTo>
                      <a:lnTo>
                        <a:pt x="286" y="250"/>
                      </a:lnTo>
                      <a:lnTo>
                        <a:pt x="286" y="250"/>
                      </a:lnTo>
                      <a:lnTo>
                        <a:pt x="282" y="242"/>
                      </a:lnTo>
                      <a:lnTo>
                        <a:pt x="280" y="236"/>
                      </a:lnTo>
                      <a:lnTo>
                        <a:pt x="282" y="236"/>
                      </a:lnTo>
                      <a:lnTo>
                        <a:pt x="284" y="236"/>
                      </a:lnTo>
                      <a:lnTo>
                        <a:pt x="296" y="246"/>
                      </a:lnTo>
                      <a:lnTo>
                        <a:pt x="314" y="260"/>
                      </a:lnTo>
                      <a:lnTo>
                        <a:pt x="314" y="260"/>
                      </a:lnTo>
                      <a:lnTo>
                        <a:pt x="320" y="266"/>
                      </a:lnTo>
                      <a:lnTo>
                        <a:pt x="322" y="266"/>
                      </a:lnTo>
                      <a:lnTo>
                        <a:pt x="324" y="266"/>
                      </a:lnTo>
                      <a:lnTo>
                        <a:pt x="326" y="262"/>
                      </a:lnTo>
                      <a:lnTo>
                        <a:pt x="328" y="254"/>
                      </a:lnTo>
                      <a:lnTo>
                        <a:pt x="328" y="246"/>
                      </a:lnTo>
                      <a:lnTo>
                        <a:pt x="330" y="240"/>
                      </a:lnTo>
                      <a:lnTo>
                        <a:pt x="334" y="236"/>
                      </a:lnTo>
                      <a:lnTo>
                        <a:pt x="336" y="234"/>
                      </a:lnTo>
                      <a:lnTo>
                        <a:pt x="340" y="234"/>
                      </a:lnTo>
                      <a:lnTo>
                        <a:pt x="340" y="234"/>
                      </a:lnTo>
                      <a:lnTo>
                        <a:pt x="348" y="236"/>
                      </a:lnTo>
                      <a:lnTo>
                        <a:pt x="356" y="234"/>
                      </a:lnTo>
                      <a:lnTo>
                        <a:pt x="364" y="230"/>
                      </a:lnTo>
                      <a:lnTo>
                        <a:pt x="374" y="226"/>
                      </a:lnTo>
                      <a:lnTo>
                        <a:pt x="414" y="198"/>
                      </a:lnTo>
                      <a:lnTo>
                        <a:pt x="414" y="198"/>
                      </a:lnTo>
                      <a:lnTo>
                        <a:pt x="426" y="192"/>
                      </a:lnTo>
                      <a:lnTo>
                        <a:pt x="440" y="186"/>
                      </a:lnTo>
                      <a:lnTo>
                        <a:pt x="466" y="180"/>
                      </a:lnTo>
                      <a:lnTo>
                        <a:pt x="474" y="176"/>
                      </a:lnTo>
                      <a:lnTo>
                        <a:pt x="480" y="174"/>
                      </a:lnTo>
                      <a:lnTo>
                        <a:pt x="480" y="172"/>
                      </a:lnTo>
                      <a:lnTo>
                        <a:pt x="480" y="170"/>
                      </a:lnTo>
                      <a:lnTo>
                        <a:pt x="472" y="166"/>
                      </a:lnTo>
                      <a:lnTo>
                        <a:pt x="472" y="166"/>
                      </a:lnTo>
                      <a:lnTo>
                        <a:pt x="464" y="162"/>
                      </a:lnTo>
                      <a:lnTo>
                        <a:pt x="456" y="156"/>
                      </a:lnTo>
                      <a:lnTo>
                        <a:pt x="444" y="148"/>
                      </a:lnTo>
                      <a:lnTo>
                        <a:pt x="438" y="146"/>
                      </a:lnTo>
                      <a:lnTo>
                        <a:pt x="430" y="144"/>
                      </a:lnTo>
                      <a:lnTo>
                        <a:pt x="418" y="144"/>
                      </a:lnTo>
                      <a:lnTo>
                        <a:pt x="400" y="146"/>
                      </a:lnTo>
                      <a:lnTo>
                        <a:pt x="400" y="146"/>
                      </a:lnTo>
                      <a:lnTo>
                        <a:pt x="388" y="148"/>
                      </a:lnTo>
                      <a:lnTo>
                        <a:pt x="384" y="148"/>
                      </a:lnTo>
                      <a:lnTo>
                        <a:pt x="386" y="146"/>
                      </a:lnTo>
                      <a:lnTo>
                        <a:pt x="390" y="142"/>
                      </a:lnTo>
                      <a:lnTo>
                        <a:pt x="396" y="136"/>
                      </a:lnTo>
                      <a:lnTo>
                        <a:pt x="400" y="130"/>
                      </a:lnTo>
                      <a:lnTo>
                        <a:pt x="400" y="126"/>
                      </a:lnTo>
                      <a:lnTo>
                        <a:pt x="400" y="122"/>
                      </a:lnTo>
                      <a:lnTo>
                        <a:pt x="396" y="118"/>
                      </a:lnTo>
                      <a:lnTo>
                        <a:pt x="392" y="114"/>
                      </a:lnTo>
                      <a:lnTo>
                        <a:pt x="392" y="114"/>
                      </a:lnTo>
                      <a:lnTo>
                        <a:pt x="382" y="108"/>
                      </a:lnTo>
                      <a:lnTo>
                        <a:pt x="376" y="100"/>
                      </a:lnTo>
                      <a:lnTo>
                        <a:pt x="376" y="96"/>
                      </a:lnTo>
                      <a:lnTo>
                        <a:pt x="376" y="90"/>
                      </a:lnTo>
                      <a:lnTo>
                        <a:pt x="376" y="86"/>
                      </a:lnTo>
                      <a:lnTo>
                        <a:pt x="372" y="82"/>
                      </a:lnTo>
                      <a:lnTo>
                        <a:pt x="366" y="80"/>
                      </a:lnTo>
                      <a:lnTo>
                        <a:pt x="352" y="78"/>
                      </a:lnTo>
                      <a:lnTo>
                        <a:pt x="352" y="78"/>
                      </a:lnTo>
                      <a:lnTo>
                        <a:pt x="338" y="76"/>
                      </a:lnTo>
                      <a:lnTo>
                        <a:pt x="330" y="80"/>
                      </a:lnTo>
                      <a:lnTo>
                        <a:pt x="328" y="84"/>
                      </a:lnTo>
                      <a:lnTo>
                        <a:pt x="328" y="90"/>
                      </a:lnTo>
                      <a:lnTo>
                        <a:pt x="330" y="96"/>
                      </a:lnTo>
                      <a:lnTo>
                        <a:pt x="328" y="100"/>
                      </a:lnTo>
                      <a:lnTo>
                        <a:pt x="328" y="102"/>
                      </a:lnTo>
                      <a:lnTo>
                        <a:pt x="326" y="102"/>
                      </a:lnTo>
                      <a:lnTo>
                        <a:pt x="318" y="100"/>
                      </a:lnTo>
                      <a:lnTo>
                        <a:pt x="318" y="100"/>
                      </a:lnTo>
                      <a:lnTo>
                        <a:pt x="310" y="96"/>
                      </a:lnTo>
                      <a:lnTo>
                        <a:pt x="306" y="92"/>
                      </a:lnTo>
                      <a:lnTo>
                        <a:pt x="306" y="86"/>
                      </a:lnTo>
                      <a:lnTo>
                        <a:pt x="308" y="82"/>
                      </a:lnTo>
                      <a:lnTo>
                        <a:pt x="308" y="78"/>
                      </a:lnTo>
                      <a:lnTo>
                        <a:pt x="306" y="74"/>
                      </a:lnTo>
                      <a:lnTo>
                        <a:pt x="298" y="70"/>
                      </a:lnTo>
                      <a:lnTo>
                        <a:pt x="284" y="70"/>
                      </a:lnTo>
                      <a:lnTo>
                        <a:pt x="284" y="70"/>
                      </a:lnTo>
                      <a:lnTo>
                        <a:pt x="274" y="68"/>
                      </a:lnTo>
                      <a:lnTo>
                        <a:pt x="266" y="66"/>
                      </a:lnTo>
                      <a:lnTo>
                        <a:pt x="248" y="56"/>
                      </a:lnTo>
                      <a:lnTo>
                        <a:pt x="212" y="32"/>
                      </a:lnTo>
                      <a:lnTo>
                        <a:pt x="192" y="20"/>
                      </a:lnTo>
                      <a:lnTo>
                        <a:pt x="170" y="10"/>
                      </a:lnTo>
                      <a:lnTo>
                        <a:pt x="158" y="6"/>
                      </a:lnTo>
                      <a:lnTo>
                        <a:pt x="146" y="2"/>
                      </a:lnTo>
                      <a:lnTo>
                        <a:pt x="134" y="0"/>
                      </a:lnTo>
                      <a:lnTo>
                        <a:pt x="118" y="0"/>
                      </a:lnTo>
                      <a:lnTo>
                        <a:pt x="118" y="0"/>
                      </a:lnTo>
                      <a:lnTo>
                        <a:pt x="104" y="2"/>
                      </a:lnTo>
                      <a:lnTo>
                        <a:pt x="100" y="4"/>
                      </a:lnTo>
                      <a:lnTo>
                        <a:pt x="100" y="6"/>
                      </a:lnTo>
                      <a:lnTo>
                        <a:pt x="102" y="10"/>
                      </a:lnTo>
                      <a:lnTo>
                        <a:pt x="108" y="14"/>
                      </a:lnTo>
                      <a:lnTo>
                        <a:pt x="112" y="20"/>
                      </a:lnTo>
                      <a:lnTo>
                        <a:pt x="114" y="24"/>
                      </a:lnTo>
                      <a:lnTo>
                        <a:pt x="114" y="24"/>
                      </a:lnTo>
                      <a:lnTo>
                        <a:pt x="110" y="26"/>
                      </a:lnTo>
                      <a:lnTo>
                        <a:pt x="98" y="28"/>
                      </a:lnTo>
                      <a:lnTo>
                        <a:pt x="98" y="28"/>
                      </a:lnTo>
                      <a:lnTo>
                        <a:pt x="82" y="28"/>
                      </a:lnTo>
                      <a:lnTo>
                        <a:pt x="70" y="30"/>
                      </a:lnTo>
                      <a:lnTo>
                        <a:pt x="66" y="32"/>
                      </a:lnTo>
                      <a:lnTo>
                        <a:pt x="64" y="36"/>
                      </a:lnTo>
                      <a:lnTo>
                        <a:pt x="58" y="48"/>
                      </a:lnTo>
                      <a:lnTo>
                        <a:pt x="58" y="48"/>
                      </a:lnTo>
                      <a:lnTo>
                        <a:pt x="54" y="54"/>
                      </a:lnTo>
                      <a:lnTo>
                        <a:pt x="52" y="58"/>
                      </a:lnTo>
                      <a:lnTo>
                        <a:pt x="42" y="64"/>
                      </a:lnTo>
                      <a:lnTo>
                        <a:pt x="32" y="72"/>
                      </a:lnTo>
                      <a:lnTo>
                        <a:pt x="26" y="76"/>
                      </a:lnTo>
                      <a:lnTo>
                        <a:pt x="20" y="84"/>
                      </a:lnTo>
                      <a:lnTo>
                        <a:pt x="20" y="84"/>
                      </a:lnTo>
                      <a:lnTo>
                        <a:pt x="18" y="88"/>
                      </a:lnTo>
                      <a:lnTo>
                        <a:pt x="18" y="92"/>
                      </a:lnTo>
                      <a:lnTo>
                        <a:pt x="20" y="94"/>
                      </a:lnTo>
                      <a:lnTo>
                        <a:pt x="24" y="96"/>
                      </a:lnTo>
                      <a:lnTo>
                        <a:pt x="34" y="98"/>
                      </a:lnTo>
                      <a:lnTo>
                        <a:pt x="50" y="100"/>
                      </a:lnTo>
                      <a:lnTo>
                        <a:pt x="78" y="102"/>
                      </a:lnTo>
                      <a:lnTo>
                        <a:pt x="86" y="102"/>
                      </a:lnTo>
                      <a:lnTo>
                        <a:pt x="88" y="102"/>
                      </a:lnTo>
                      <a:lnTo>
                        <a:pt x="90" y="104"/>
                      </a:lnTo>
                      <a:lnTo>
                        <a:pt x="90" y="104"/>
                      </a:lnTo>
                      <a:lnTo>
                        <a:pt x="86" y="108"/>
                      </a:lnTo>
                      <a:lnTo>
                        <a:pt x="82" y="110"/>
                      </a:lnTo>
                      <a:lnTo>
                        <a:pt x="72" y="112"/>
                      </a:lnTo>
                      <a:lnTo>
                        <a:pt x="58" y="112"/>
                      </a:lnTo>
                      <a:lnTo>
                        <a:pt x="42" y="110"/>
                      </a:lnTo>
                      <a:lnTo>
                        <a:pt x="14" y="106"/>
                      </a:lnTo>
                      <a:lnTo>
                        <a:pt x="4" y="106"/>
                      </a:lnTo>
                      <a:lnTo>
                        <a:pt x="2" y="108"/>
                      </a:lnTo>
                      <a:lnTo>
                        <a:pt x="0" y="110"/>
                      </a:lnTo>
                      <a:lnTo>
                        <a:pt x="0" y="110"/>
                      </a:lnTo>
                      <a:lnTo>
                        <a:pt x="2" y="116"/>
                      </a:lnTo>
                      <a:lnTo>
                        <a:pt x="4" y="122"/>
                      </a:lnTo>
                      <a:lnTo>
                        <a:pt x="8" y="128"/>
                      </a:lnTo>
                      <a:lnTo>
                        <a:pt x="14" y="134"/>
                      </a:lnTo>
                      <a:lnTo>
                        <a:pt x="32" y="148"/>
                      </a:lnTo>
                      <a:lnTo>
                        <a:pt x="54" y="164"/>
                      </a:lnTo>
                      <a:lnTo>
                        <a:pt x="54" y="16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86" name="Freeform 6088"/>
                <p:cNvSpPr>
                  <a:spLocks/>
                </p:cNvSpPr>
                <p:nvPr/>
              </p:nvSpPr>
              <p:spPr bwMode="auto">
                <a:xfrm>
                  <a:off x="2100580" y="1206183"/>
                  <a:ext cx="734060" cy="539750"/>
                </a:xfrm>
                <a:custGeom>
                  <a:avLst/>
                  <a:gdLst/>
                  <a:ahLst/>
                  <a:cxnLst>
                    <a:cxn ang="0">
                      <a:pos x="1088" y="504"/>
                    </a:cxn>
                    <a:cxn ang="0">
                      <a:pos x="1060" y="480"/>
                    </a:cxn>
                    <a:cxn ang="0">
                      <a:pos x="960" y="426"/>
                    </a:cxn>
                    <a:cxn ang="0">
                      <a:pos x="890" y="396"/>
                    </a:cxn>
                    <a:cxn ang="0">
                      <a:pos x="890" y="348"/>
                    </a:cxn>
                    <a:cxn ang="0">
                      <a:pos x="926" y="328"/>
                    </a:cxn>
                    <a:cxn ang="0">
                      <a:pos x="926" y="298"/>
                    </a:cxn>
                    <a:cxn ang="0">
                      <a:pos x="846" y="276"/>
                    </a:cxn>
                    <a:cxn ang="0">
                      <a:pos x="844" y="232"/>
                    </a:cxn>
                    <a:cxn ang="0">
                      <a:pos x="782" y="204"/>
                    </a:cxn>
                    <a:cxn ang="0">
                      <a:pos x="706" y="174"/>
                    </a:cxn>
                    <a:cxn ang="0">
                      <a:pos x="642" y="134"/>
                    </a:cxn>
                    <a:cxn ang="0">
                      <a:pos x="560" y="98"/>
                    </a:cxn>
                    <a:cxn ang="0">
                      <a:pos x="462" y="112"/>
                    </a:cxn>
                    <a:cxn ang="0">
                      <a:pos x="404" y="110"/>
                    </a:cxn>
                    <a:cxn ang="0">
                      <a:pos x="388" y="90"/>
                    </a:cxn>
                    <a:cxn ang="0">
                      <a:pos x="352" y="18"/>
                    </a:cxn>
                    <a:cxn ang="0">
                      <a:pos x="200" y="50"/>
                    </a:cxn>
                    <a:cxn ang="0">
                      <a:pos x="174" y="84"/>
                    </a:cxn>
                    <a:cxn ang="0">
                      <a:pos x="168" y="138"/>
                    </a:cxn>
                    <a:cxn ang="0">
                      <a:pos x="222" y="180"/>
                    </a:cxn>
                    <a:cxn ang="0">
                      <a:pos x="150" y="122"/>
                    </a:cxn>
                    <a:cxn ang="0">
                      <a:pos x="188" y="26"/>
                    </a:cxn>
                    <a:cxn ang="0">
                      <a:pos x="116" y="8"/>
                    </a:cxn>
                    <a:cxn ang="0">
                      <a:pos x="18" y="90"/>
                    </a:cxn>
                    <a:cxn ang="0">
                      <a:pos x="58" y="196"/>
                    </a:cxn>
                    <a:cxn ang="0">
                      <a:pos x="40" y="216"/>
                    </a:cxn>
                    <a:cxn ang="0">
                      <a:pos x="118" y="270"/>
                    </a:cxn>
                    <a:cxn ang="0">
                      <a:pos x="234" y="288"/>
                    </a:cxn>
                    <a:cxn ang="0">
                      <a:pos x="336" y="290"/>
                    </a:cxn>
                    <a:cxn ang="0">
                      <a:pos x="358" y="284"/>
                    </a:cxn>
                    <a:cxn ang="0">
                      <a:pos x="462" y="284"/>
                    </a:cxn>
                    <a:cxn ang="0">
                      <a:pos x="498" y="274"/>
                    </a:cxn>
                    <a:cxn ang="0">
                      <a:pos x="580" y="338"/>
                    </a:cxn>
                    <a:cxn ang="0">
                      <a:pos x="538" y="376"/>
                    </a:cxn>
                    <a:cxn ang="0">
                      <a:pos x="654" y="402"/>
                    </a:cxn>
                    <a:cxn ang="0">
                      <a:pos x="712" y="474"/>
                    </a:cxn>
                    <a:cxn ang="0">
                      <a:pos x="640" y="558"/>
                    </a:cxn>
                    <a:cxn ang="0">
                      <a:pos x="628" y="608"/>
                    </a:cxn>
                    <a:cxn ang="0">
                      <a:pos x="510" y="624"/>
                    </a:cxn>
                    <a:cxn ang="0">
                      <a:pos x="514" y="688"/>
                    </a:cxn>
                    <a:cxn ang="0">
                      <a:pos x="616" y="688"/>
                    </a:cxn>
                    <a:cxn ang="0">
                      <a:pos x="656" y="674"/>
                    </a:cxn>
                    <a:cxn ang="0">
                      <a:pos x="736" y="724"/>
                    </a:cxn>
                    <a:cxn ang="0">
                      <a:pos x="732" y="752"/>
                    </a:cxn>
                    <a:cxn ang="0">
                      <a:pos x="854" y="818"/>
                    </a:cxn>
                    <a:cxn ang="0">
                      <a:pos x="966" y="822"/>
                    </a:cxn>
                    <a:cxn ang="0">
                      <a:pos x="854" y="724"/>
                    </a:cxn>
                    <a:cxn ang="0">
                      <a:pos x="908" y="744"/>
                    </a:cxn>
                    <a:cxn ang="0">
                      <a:pos x="1012" y="814"/>
                    </a:cxn>
                    <a:cxn ang="0">
                      <a:pos x="1018" y="766"/>
                    </a:cxn>
                    <a:cxn ang="0">
                      <a:pos x="1022" y="724"/>
                    </a:cxn>
                    <a:cxn ang="0">
                      <a:pos x="1000" y="694"/>
                    </a:cxn>
                    <a:cxn ang="0">
                      <a:pos x="942" y="632"/>
                    </a:cxn>
                    <a:cxn ang="0">
                      <a:pos x="890" y="586"/>
                    </a:cxn>
                    <a:cxn ang="0">
                      <a:pos x="902" y="544"/>
                    </a:cxn>
                    <a:cxn ang="0">
                      <a:pos x="942" y="544"/>
                    </a:cxn>
                    <a:cxn ang="0">
                      <a:pos x="990" y="580"/>
                    </a:cxn>
                    <a:cxn ang="0">
                      <a:pos x="1070" y="648"/>
                    </a:cxn>
                    <a:cxn ang="0">
                      <a:pos x="1102" y="596"/>
                    </a:cxn>
                    <a:cxn ang="0">
                      <a:pos x="1128" y="568"/>
                    </a:cxn>
                    <a:cxn ang="0">
                      <a:pos x="1148" y="514"/>
                    </a:cxn>
                  </a:cxnLst>
                  <a:rect l="0" t="0" r="r" b="b"/>
                  <a:pathLst>
                    <a:path w="1156" h="850">
                      <a:moveTo>
                        <a:pt x="1148" y="514"/>
                      </a:moveTo>
                      <a:lnTo>
                        <a:pt x="1148" y="514"/>
                      </a:lnTo>
                      <a:lnTo>
                        <a:pt x="1144" y="506"/>
                      </a:lnTo>
                      <a:lnTo>
                        <a:pt x="1138" y="502"/>
                      </a:lnTo>
                      <a:lnTo>
                        <a:pt x="1134" y="500"/>
                      </a:lnTo>
                      <a:lnTo>
                        <a:pt x="1128" y="498"/>
                      </a:lnTo>
                      <a:lnTo>
                        <a:pt x="1116" y="498"/>
                      </a:lnTo>
                      <a:lnTo>
                        <a:pt x="1106" y="502"/>
                      </a:lnTo>
                      <a:lnTo>
                        <a:pt x="1096" y="506"/>
                      </a:lnTo>
                      <a:lnTo>
                        <a:pt x="1090" y="508"/>
                      </a:lnTo>
                      <a:lnTo>
                        <a:pt x="1088" y="506"/>
                      </a:lnTo>
                      <a:lnTo>
                        <a:pt x="1088" y="504"/>
                      </a:lnTo>
                      <a:lnTo>
                        <a:pt x="1090" y="496"/>
                      </a:lnTo>
                      <a:lnTo>
                        <a:pt x="1090" y="496"/>
                      </a:lnTo>
                      <a:lnTo>
                        <a:pt x="1092" y="486"/>
                      </a:lnTo>
                      <a:lnTo>
                        <a:pt x="1090" y="482"/>
                      </a:lnTo>
                      <a:lnTo>
                        <a:pt x="1088" y="480"/>
                      </a:lnTo>
                      <a:lnTo>
                        <a:pt x="1084" y="480"/>
                      </a:lnTo>
                      <a:lnTo>
                        <a:pt x="1076" y="482"/>
                      </a:lnTo>
                      <a:lnTo>
                        <a:pt x="1062" y="486"/>
                      </a:lnTo>
                      <a:lnTo>
                        <a:pt x="1060" y="486"/>
                      </a:lnTo>
                      <a:lnTo>
                        <a:pt x="1058" y="486"/>
                      </a:lnTo>
                      <a:lnTo>
                        <a:pt x="1060" y="480"/>
                      </a:lnTo>
                      <a:lnTo>
                        <a:pt x="1060" y="480"/>
                      </a:lnTo>
                      <a:lnTo>
                        <a:pt x="1062" y="472"/>
                      </a:lnTo>
                      <a:lnTo>
                        <a:pt x="1062" y="466"/>
                      </a:lnTo>
                      <a:lnTo>
                        <a:pt x="1060" y="462"/>
                      </a:lnTo>
                      <a:lnTo>
                        <a:pt x="1056" y="458"/>
                      </a:lnTo>
                      <a:lnTo>
                        <a:pt x="1042" y="450"/>
                      </a:lnTo>
                      <a:lnTo>
                        <a:pt x="1022" y="436"/>
                      </a:lnTo>
                      <a:lnTo>
                        <a:pt x="1022" y="436"/>
                      </a:lnTo>
                      <a:lnTo>
                        <a:pt x="1010" y="430"/>
                      </a:lnTo>
                      <a:lnTo>
                        <a:pt x="996" y="428"/>
                      </a:lnTo>
                      <a:lnTo>
                        <a:pt x="984" y="426"/>
                      </a:lnTo>
                      <a:lnTo>
                        <a:pt x="970" y="426"/>
                      </a:lnTo>
                      <a:lnTo>
                        <a:pt x="960" y="426"/>
                      </a:lnTo>
                      <a:lnTo>
                        <a:pt x="950" y="424"/>
                      </a:lnTo>
                      <a:lnTo>
                        <a:pt x="944" y="420"/>
                      </a:lnTo>
                      <a:lnTo>
                        <a:pt x="942" y="416"/>
                      </a:lnTo>
                      <a:lnTo>
                        <a:pt x="940" y="410"/>
                      </a:lnTo>
                      <a:lnTo>
                        <a:pt x="940" y="410"/>
                      </a:lnTo>
                      <a:lnTo>
                        <a:pt x="938" y="406"/>
                      </a:lnTo>
                      <a:lnTo>
                        <a:pt x="936" y="402"/>
                      </a:lnTo>
                      <a:lnTo>
                        <a:pt x="930" y="400"/>
                      </a:lnTo>
                      <a:lnTo>
                        <a:pt x="926" y="398"/>
                      </a:lnTo>
                      <a:lnTo>
                        <a:pt x="914" y="396"/>
                      </a:lnTo>
                      <a:lnTo>
                        <a:pt x="900" y="396"/>
                      </a:lnTo>
                      <a:lnTo>
                        <a:pt x="890" y="396"/>
                      </a:lnTo>
                      <a:lnTo>
                        <a:pt x="882" y="394"/>
                      </a:lnTo>
                      <a:lnTo>
                        <a:pt x="882" y="394"/>
                      </a:lnTo>
                      <a:lnTo>
                        <a:pt x="882" y="392"/>
                      </a:lnTo>
                      <a:lnTo>
                        <a:pt x="890" y="384"/>
                      </a:lnTo>
                      <a:lnTo>
                        <a:pt x="890" y="384"/>
                      </a:lnTo>
                      <a:lnTo>
                        <a:pt x="896" y="380"/>
                      </a:lnTo>
                      <a:lnTo>
                        <a:pt x="900" y="376"/>
                      </a:lnTo>
                      <a:lnTo>
                        <a:pt x="902" y="372"/>
                      </a:lnTo>
                      <a:lnTo>
                        <a:pt x="902" y="366"/>
                      </a:lnTo>
                      <a:lnTo>
                        <a:pt x="900" y="360"/>
                      </a:lnTo>
                      <a:lnTo>
                        <a:pt x="894" y="352"/>
                      </a:lnTo>
                      <a:lnTo>
                        <a:pt x="890" y="348"/>
                      </a:lnTo>
                      <a:lnTo>
                        <a:pt x="888" y="344"/>
                      </a:lnTo>
                      <a:lnTo>
                        <a:pt x="890" y="344"/>
                      </a:lnTo>
                      <a:lnTo>
                        <a:pt x="902" y="346"/>
                      </a:lnTo>
                      <a:lnTo>
                        <a:pt x="902" y="346"/>
                      </a:lnTo>
                      <a:lnTo>
                        <a:pt x="916" y="348"/>
                      </a:lnTo>
                      <a:lnTo>
                        <a:pt x="928" y="348"/>
                      </a:lnTo>
                      <a:lnTo>
                        <a:pt x="938" y="346"/>
                      </a:lnTo>
                      <a:lnTo>
                        <a:pt x="942" y="342"/>
                      </a:lnTo>
                      <a:lnTo>
                        <a:pt x="944" y="340"/>
                      </a:lnTo>
                      <a:lnTo>
                        <a:pt x="944" y="338"/>
                      </a:lnTo>
                      <a:lnTo>
                        <a:pt x="938" y="334"/>
                      </a:lnTo>
                      <a:lnTo>
                        <a:pt x="926" y="328"/>
                      </a:lnTo>
                      <a:lnTo>
                        <a:pt x="906" y="324"/>
                      </a:lnTo>
                      <a:lnTo>
                        <a:pt x="906" y="324"/>
                      </a:lnTo>
                      <a:lnTo>
                        <a:pt x="876" y="318"/>
                      </a:lnTo>
                      <a:lnTo>
                        <a:pt x="876" y="318"/>
                      </a:lnTo>
                      <a:lnTo>
                        <a:pt x="876" y="318"/>
                      </a:lnTo>
                      <a:lnTo>
                        <a:pt x="880" y="316"/>
                      </a:lnTo>
                      <a:lnTo>
                        <a:pt x="900" y="312"/>
                      </a:lnTo>
                      <a:lnTo>
                        <a:pt x="910" y="308"/>
                      </a:lnTo>
                      <a:lnTo>
                        <a:pt x="920" y="304"/>
                      </a:lnTo>
                      <a:lnTo>
                        <a:pt x="920" y="304"/>
                      </a:lnTo>
                      <a:lnTo>
                        <a:pt x="924" y="300"/>
                      </a:lnTo>
                      <a:lnTo>
                        <a:pt x="926" y="298"/>
                      </a:lnTo>
                      <a:lnTo>
                        <a:pt x="926" y="294"/>
                      </a:lnTo>
                      <a:lnTo>
                        <a:pt x="926" y="290"/>
                      </a:lnTo>
                      <a:lnTo>
                        <a:pt x="922" y="284"/>
                      </a:lnTo>
                      <a:lnTo>
                        <a:pt x="914" y="278"/>
                      </a:lnTo>
                      <a:lnTo>
                        <a:pt x="904" y="272"/>
                      </a:lnTo>
                      <a:lnTo>
                        <a:pt x="894" y="268"/>
                      </a:lnTo>
                      <a:lnTo>
                        <a:pt x="886" y="268"/>
                      </a:lnTo>
                      <a:lnTo>
                        <a:pt x="880" y="270"/>
                      </a:lnTo>
                      <a:lnTo>
                        <a:pt x="880" y="270"/>
                      </a:lnTo>
                      <a:lnTo>
                        <a:pt x="872" y="274"/>
                      </a:lnTo>
                      <a:lnTo>
                        <a:pt x="864" y="276"/>
                      </a:lnTo>
                      <a:lnTo>
                        <a:pt x="846" y="276"/>
                      </a:lnTo>
                      <a:lnTo>
                        <a:pt x="842" y="276"/>
                      </a:lnTo>
                      <a:lnTo>
                        <a:pt x="840" y="274"/>
                      </a:lnTo>
                      <a:lnTo>
                        <a:pt x="842" y="270"/>
                      </a:lnTo>
                      <a:lnTo>
                        <a:pt x="852" y="266"/>
                      </a:lnTo>
                      <a:lnTo>
                        <a:pt x="852" y="266"/>
                      </a:lnTo>
                      <a:lnTo>
                        <a:pt x="874" y="258"/>
                      </a:lnTo>
                      <a:lnTo>
                        <a:pt x="880" y="254"/>
                      </a:lnTo>
                      <a:lnTo>
                        <a:pt x="882" y="252"/>
                      </a:lnTo>
                      <a:lnTo>
                        <a:pt x="878" y="248"/>
                      </a:lnTo>
                      <a:lnTo>
                        <a:pt x="872" y="244"/>
                      </a:lnTo>
                      <a:lnTo>
                        <a:pt x="844" y="232"/>
                      </a:lnTo>
                      <a:lnTo>
                        <a:pt x="844" y="232"/>
                      </a:lnTo>
                      <a:lnTo>
                        <a:pt x="826" y="226"/>
                      </a:lnTo>
                      <a:lnTo>
                        <a:pt x="812" y="226"/>
                      </a:lnTo>
                      <a:lnTo>
                        <a:pt x="802" y="228"/>
                      </a:lnTo>
                      <a:lnTo>
                        <a:pt x="794" y="230"/>
                      </a:lnTo>
                      <a:lnTo>
                        <a:pt x="790" y="232"/>
                      </a:lnTo>
                      <a:lnTo>
                        <a:pt x="786" y="232"/>
                      </a:lnTo>
                      <a:lnTo>
                        <a:pt x="786" y="230"/>
                      </a:lnTo>
                      <a:lnTo>
                        <a:pt x="786" y="220"/>
                      </a:lnTo>
                      <a:lnTo>
                        <a:pt x="786" y="220"/>
                      </a:lnTo>
                      <a:lnTo>
                        <a:pt x="788" y="210"/>
                      </a:lnTo>
                      <a:lnTo>
                        <a:pt x="784" y="206"/>
                      </a:lnTo>
                      <a:lnTo>
                        <a:pt x="782" y="204"/>
                      </a:lnTo>
                      <a:lnTo>
                        <a:pt x="776" y="204"/>
                      </a:lnTo>
                      <a:lnTo>
                        <a:pt x="768" y="206"/>
                      </a:lnTo>
                      <a:lnTo>
                        <a:pt x="764" y="204"/>
                      </a:lnTo>
                      <a:lnTo>
                        <a:pt x="762" y="198"/>
                      </a:lnTo>
                      <a:lnTo>
                        <a:pt x="762" y="198"/>
                      </a:lnTo>
                      <a:lnTo>
                        <a:pt x="762" y="190"/>
                      </a:lnTo>
                      <a:lnTo>
                        <a:pt x="756" y="184"/>
                      </a:lnTo>
                      <a:lnTo>
                        <a:pt x="748" y="178"/>
                      </a:lnTo>
                      <a:lnTo>
                        <a:pt x="738" y="174"/>
                      </a:lnTo>
                      <a:lnTo>
                        <a:pt x="728" y="170"/>
                      </a:lnTo>
                      <a:lnTo>
                        <a:pt x="716" y="170"/>
                      </a:lnTo>
                      <a:lnTo>
                        <a:pt x="706" y="174"/>
                      </a:lnTo>
                      <a:lnTo>
                        <a:pt x="696" y="182"/>
                      </a:lnTo>
                      <a:lnTo>
                        <a:pt x="696" y="182"/>
                      </a:lnTo>
                      <a:lnTo>
                        <a:pt x="686" y="190"/>
                      </a:lnTo>
                      <a:lnTo>
                        <a:pt x="680" y="192"/>
                      </a:lnTo>
                      <a:lnTo>
                        <a:pt x="674" y="190"/>
                      </a:lnTo>
                      <a:lnTo>
                        <a:pt x="670" y="186"/>
                      </a:lnTo>
                      <a:lnTo>
                        <a:pt x="666" y="178"/>
                      </a:lnTo>
                      <a:lnTo>
                        <a:pt x="662" y="168"/>
                      </a:lnTo>
                      <a:lnTo>
                        <a:pt x="652" y="148"/>
                      </a:lnTo>
                      <a:lnTo>
                        <a:pt x="652" y="148"/>
                      </a:lnTo>
                      <a:lnTo>
                        <a:pt x="648" y="138"/>
                      </a:lnTo>
                      <a:lnTo>
                        <a:pt x="642" y="134"/>
                      </a:lnTo>
                      <a:lnTo>
                        <a:pt x="638" y="134"/>
                      </a:lnTo>
                      <a:lnTo>
                        <a:pt x="632" y="134"/>
                      </a:lnTo>
                      <a:lnTo>
                        <a:pt x="628" y="134"/>
                      </a:lnTo>
                      <a:lnTo>
                        <a:pt x="622" y="134"/>
                      </a:lnTo>
                      <a:lnTo>
                        <a:pt x="616" y="128"/>
                      </a:lnTo>
                      <a:lnTo>
                        <a:pt x="610" y="120"/>
                      </a:lnTo>
                      <a:lnTo>
                        <a:pt x="610" y="120"/>
                      </a:lnTo>
                      <a:lnTo>
                        <a:pt x="602" y="110"/>
                      </a:lnTo>
                      <a:lnTo>
                        <a:pt x="594" y="104"/>
                      </a:lnTo>
                      <a:lnTo>
                        <a:pt x="586" y="100"/>
                      </a:lnTo>
                      <a:lnTo>
                        <a:pt x="578" y="100"/>
                      </a:lnTo>
                      <a:lnTo>
                        <a:pt x="560" y="98"/>
                      </a:lnTo>
                      <a:lnTo>
                        <a:pt x="552" y="98"/>
                      </a:lnTo>
                      <a:lnTo>
                        <a:pt x="546" y="94"/>
                      </a:lnTo>
                      <a:lnTo>
                        <a:pt x="546" y="94"/>
                      </a:lnTo>
                      <a:lnTo>
                        <a:pt x="528" y="88"/>
                      </a:lnTo>
                      <a:lnTo>
                        <a:pt x="518" y="84"/>
                      </a:lnTo>
                      <a:lnTo>
                        <a:pt x="506" y="82"/>
                      </a:lnTo>
                      <a:lnTo>
                        <a:pt x="494" y="84"/>
                      </a:lnTo>
                      <a:lnTo>
                        <a:pt x="484" y="88"/>
                      </a:lnTo>
                      <a:lnTo>
                        <a:pt x="474" y="94"/>
                      </a:lnTo>
                      <a:lnTo>
                        <a:pt x="466" y="106"/>
                      </a:lnTo>
                      <a:lnTo>
                        <a:pt x="466" y="106"/>
                      </a:lnTo>
                      <a:lnTo>
                        <a:pt x="462" y="112"/>
                      </a:lnTo>
                      <a:lnTo>
                        <a:pt x="460" y="116"/>
                      </a:lnTo>
                      <a:lnTo>
                        <a:pt x="456" y="118"/>
                      </a:lnTo>
                      <a:lnTo>
                        <a:pt x="452" y="118"/>
                      </a:lnTo>
                      <a:lnTo>
                        <a:pt x="444" y="116"/>
                      </a:lnTo>
                      <a:lnTo>
                        <a:pt x="436" y="112"/>
                      </a:lnTo>
                      <a:lnTo>
                        <a:pt x="428" y="106"/>
                      </a:lnTo>
                      <a:lnTo>
                        <a:pt x="420" y="104"/>
                      </a:lnTo>
                      <a:lnTo>
                        <a:pt x="416" y="102"/>
                      </a:lnTo>
                      <a:lnTo>
                        <a:pt x="412" y="104"/>
                      </a:lnTo>
                      <a:lnTo>
                        <a:pt x="408" y="106"/>
                      </a:lnTo>
                      <a:lnTo>
                        <a:pt x="404" y="110"/>
                      </a:lnTo>
                      <a:lnTo>
                        <a:pt x="404" y="110"/>
                      </a:lnTo>
                      <a:lnTo>
                        <a:pt x="396" y="118"/>
                      </a:lnTo>
                      <a:lnTo>
                        <a:pt x="388" y="124"/>
                      </a:lnTo>
                      <a:lnTo>
                        <a:pt x="380" y="130"/>
                      </a:lnTo>
                      <a:lnTo>
                        <a:pt x="376" y="132"/>
                      </a:lnTo>
                      <a:lnTo>
                        <a:pt x="372" y="132"/>
                      </a:lnTo>
                      <a:lnTo>
                        <a:pt x="370" y="130"/>
                      </a:lnTo>
                      <a:lnTo>
                        <a:pt x="372" y="126"/>
                      </a:lnTo>
                      <a:lnTo>
                        <a:pt x="376" y="118"/>
                      </a:lnTo>
                      <a:lnTo>
                        <a:pt x="376" y="118"/>
                      </a:lnTo>
                      <a:lnTo>
                        <a:pt x="382" y="110"/>
                      </a:lnTo>
                      <a:lnTo>
                        <a:pt x="386" y="100"/>
                      </a:lnTo>
                      <a:lnTo>
                        <a:pt x="388" y="90"/>
                      </a:lnTo>
                      <a:lnTo>
                        <a:pt x="388" y="82"/>
                      </a:lnTo>
                      <a:lnTo>
                        <a:pt x="386" y="72"/>
                      </a:lnTo>
                      <a:lnTo>
                        <a:pt x="382" y="64"/>
                      </a:lnTo>
                      <a:lnTo>
                        <a:pt x="376" y="58"/>
                      </a:lnTo>
                      <a:lnTo>
                        <a:pt x="368" y="54"/>
                      </a:lnTo>
                      <a:lnTo>
                        <a:pt x="368" y="54"/>
                      </a:lnTo>
                      <a:lnTo>
                        <a:pt x="360" y="50"/>
                      </a:lnTo>
                      <a:lnTo>
                        <a:pt x="356" y="44"/>
                      </a:lnTo>
                      <a:lnTo>
                        <a:pt x="356" y="38"/>
                      </a:lnTo>
                      <a:lnTo>
                        <a:pt x="354" y="32"/>
                      </a:lnTo>
                      <a:lnTo>
                        <a:pt x="354" y="24"/>
                      </a:lnTo>
                      <a:lnTo>
                        <a:pt x="352" y="18"/>
                      </a:lnTo>
                      <a:lnTo>
                        <a:pt x="346" y="14"/>
                      </a:lnTo>
                      <a:lnTo>
                        <a:pt x="338" y="12"/>
                      </a:lnTo>
                      <a:lnTo>
                        <a:pt x="338" y="12"/>
                      </a:lnTo>
                      <a:lnTo>
                        <a:pt x="326" y="10"/>
                      </a:lnTo>
                      <a:lnTo>
                        <a:pt x="306" y="12"/>
                      </a:lnTo>
                      <a:lnTo>
                        <a:pt x="282" y="14"/>
                      </a:lnTo>
                      <a:lnTo>
                        <a:pt x="260" y="18"/>
                      </a:lnTo>
                      <a:lnTo>
                        <a:pt x="236" y="24"/>
                      </a:lnTo>
                      <a:lnTo>
                        <a:pt x="218" y="32"/>
                      </a:lnTo>
                      <a:lnTo>
                        <a:pt x="210" y="38"/>
                      </a:lnTo>
                      <a:lnTo>
                        <a:pt x="204" y="44"/>
                      </a:lnTo>
                      <a:lnTo>
                        <a:pt x="200" y="50"/>
                      </a:lnTo>
                      <a:lnTo>
                        <a:pt x="198" y="56"/>
                      </a:lnTo>
                      <a:lnTo>
                        <a:pt x="198" y="56"/>
                      </a:lnTo>
                      <a:lnTo>
                        <a:pt x="198" y="62"/>
                      </a:lnTo>
                      <a:lnTo>
                        <a:pt x="196" y="66"/>
                      </a:lnTo>
                      <a:lnTo>
                        <a:pt x="194" y="68"/>
                      </a:lnTo>
                      <a:lnTo>
                        <a:pt x="192" y="70"/>
                      </a:lnTo>
                      <a:lnTo>
                        <a:pt x="186" y="72"/>
                      </a:lnTo>
                      <a:lnTo>
                        <a:pt x="178" y="70"/>
                      </a:lnTo>
                      <a:lnTo>
                        <a:pt x="174" y="72"/>
                      </a:lnTo>
                      <a:lnTo>
                        <a:pt x="172" y="72"/>
                      </a:lnTo>
                      <a:lnTo>
                        <a:pt x="172" y="74"/>
                      </a:lnTo>
                      <a:lnTo>
                        <a:pt x="174" y="84"/>
                      </a:lnTo>
                      <a:lnTo>
                        <a:pt x="182" y="100"/>
                      </a:lnTo>
                      <a:lnTo>
                        <a:pt x="182" y="100"/>
                      </a:lnTo>
                      <a:lnTo>
                        <a:pt x="188" y="116"/>
                      </a:lnTo>
                      <a:lnTo>
                        <a:pt x="188" y="122"/>
                      </a:lnTo>
                      <a:lnTo>
                        <a:pt x="188" y="126"/>
                      </a:lnTo>
                      <a:lnTo>
                        <a:pt x="188" y="130"/>
                      </a:lnTo>
                      <a:lnTo>
                        <a:pt x="184" y="130"/>
                      </a:lnTo>
                      <a:lnTo>
                        <a:pt x="180" y="132"/>
                      </a:lnTo>
                      <a:lnTo>
                        <a:pt x="174" y="132"/>
                      </a:lnTo>
                      <a:lnTo>
                        <a:pt x="168" y="134"/>
                      </a:lnTo>
                      <a:lnTo>
                        <a:pt x="168" y="136"/>
                      </a:lnTo>
                      <a:lnTo>
                        <a:pt x="168" y="138"/>
                      </a:lnTo>
                      <a:lnTo>
                        <a:pt x="174" y="148"/>
                      </a:lnTo>
                      <a:lnTo>
                        <a:pt x="174" y="148"/>
                      </a:lnTo>
                      <a:lnTo>
                        <a:pt x="184" y="158"/>
                      </a:lnTo>
                      <a:lnTo>
                        <a:pt x="192" y="164"/>
                      </a:lnTo>
                      <a:lnTo>
                        <a:pt x="200" y="166"/>
                      </a:lnTo>
                      <a:lnTo>
                        <a:pt x="208" y="166"/>
                      </a:lnTo>
                      <a:lnTo>
                        <a:pt x="212" y="164"/>
                      </a:lnTo>
                      <a:lnTo>
                        <a:pt x="218" y="166"/>
                      </a:lnTo>
                      <a:lnTo>
                        <a:pt x="220" y="168"/>
                      </a:lnTo>
                      <a:lnTo>
                        <a:pt x="222" y="176"/>
                      </a:lnTo>
                      <a:lnTo>
                        <a:pt x="222" y="176"/>
                      </a:lnTo>
                      <a:lnTo>
                        <a:pt x="222" y="180"/>
                      </a:lnTo>
                      <a:lnTo>
                        <a:pt x="220" y="182"/>
                      </a:lnTo>
                      <a:lnTo>
                        <a:pt x="216" y="184"/>
                      </a:lnTo>
                      <a:lnTo>
                        <a:pt x="210" y="184"/>
                      </a:lnTo>
                      <a:lnTo>
                        <a:pt x="196" y="180"/>
                      </a:lnTo>
                      <a:lnTo>
                        <a:pt x="180" y="174"/>
                      </a:lnTo>
                      <a:lnTo>
                        <a:pt x="164" y="164"/>
                      </a:lnTo>
                      <a:lnTo>
                        <a:pt x="152" y="150"/>
                      </a:lnTo>
                      <a:lnTo>
                        <a:pt x="148" y="144"/>
                      </a:lnTo>
                      <a:lnTo>
                        <a:pt x="146" y="136"/>
                      </a:lnTo>
                      <a:lnTo>
                        <a:pt x="146" y="130"/>
                      </a:lnTo>
                      <a:lnTo>
                        <a:pt x="150" y="122"/>
                      </a:lnTo>
                      <a:lnTo>
                        <a:pt x="150" y="122"/>
                      </a:lnTo>
                      <a:lnTo>
                        <a:pt x="154" y="110"/>
                      </a:lnTo>
                      <a:lnTo>
                        <a:pt x="152" y="102"/>
                      </a:lnTo>
                      <a:lnTo>
                        <a:pt x="150" y="98"/>
                      </a:lnTo>
                      <a:lnTo>
                        <a:pt x="144" y="94"/>
                      </a:lnTo>
                      <a:lnTo>
                        <a:pt x="142" y="90"/>
                      </a:lnTo>
                      <a:lnTo>
                        <a:pt x="140" y="84"/>
                      </a:lnTo>
                      <a:lnTo>
                        <a:pt x="144" y="74"/>
                      </a:lnTo>
                      <a:lnTo>
                        <a:pt x="154" y="60"/>
                      </a:lnTo>
                      <a:lnTo>
                        <a:pt x="154" y="60"/>
                      </a:lnTo>
                      <a:lnTo>
                        <a:pt x="168" y="44"/>
                      </a:lnTo>
                      <a:lnTo>
                        <a:pt x="180" y="34"/>
                      </a:lnTo>
                      <a:lnTo>
                        <a:pt x="188" y="26"/>
                      </a:lnTo>
                      <a:lnTo>
                        <a:pt x="198" y="22"/>
                      </a:lnTo>
                      <a:lnTo>
                        <a:pt x="208" y="16"/>
                      </a:lnTo>
                      <a:lnTo>
                        <a:pt x="212" y="14"/>
                      </a:lnTo>
                      <a:lnTo>
                        <a:pt x="212" y="10"/>
                      </a:lnTo>
                      <a:lnTo>
                        <a:pt x="212" y="10"/>
                      </a:lnTo>
                      <a:lnTo>
                        <a:pt x="212" y="8"/>
                      </a:lnTo>
                      <a:lnTo>
                        <a:pt x="210" y="6"/>
                      </a:lnTo>
                      <a:lnTo>
                        <a:pt x="200" y="2"/>
                      </a:lnTo>
                      <a:lnTo>
                        <a:pt x="184" y="0"/>
                      </a:lnTo>
                      <a:lnTo>
                        <a:pt x="164" y="0"/>
                      </a:lnTo>
                      <a:lnTo>
                        <a:pt x="140" y="2"/>
                      </a:lnTo>
                      <a:lnTo>
                        <a:pt x="116" y="8"/>
                      </a:lnTo>
                      <a:lnTo>
                        <a:pt x="92" y="16"/>
                      </a:lnTo>
                      <a:lnTo>
                        <a:pt x="70" y="26"/>
                      </a:lnTo>
                      <a:lnTo>
                        <a:pt x="70" y="26"/>
                      </a:lnTo>
                      <a:lnTo>
                        <a:pt x="52" y="38"/>
                      </a:lnTo>
                      <a:lnTo>
                        <a:pt x="40" y="48"/>
                      </a:lnTo>
                      <a:lnTo>
                        <a:pt x="34" y="56"/>
                      </a:lnTo>
                      <a:lnTo>
                        <a:pt x="32" y="62"/>
                      </a:lnTo>
                      <a:lnTo>
                        <a:pt x="30" y="72"/>
                      </a:lnTo>
                      <a:lnTo>
                        <a:pt x="28" y="76"/>
                      </a:lnTo>
                      <a:lnTo>
                        <a:pt x="24" y="82"/>
                      </a:lnTo>
                      <a:lnTo>
                        <a:pt x="24" y="82"/>
                      </a:lnTo>
                      <a:lnTo>
                        <a:pt x="18" y="90"/>
                      </a:lnTo>
                      <a:lnTo>
                        <a:pt x="14" y="96"/>
                      </a:lnTo>
                      <a:lnTo>
                        <a:pt x="8" y="112"/>
                      </a:lnTo>
                      <a:lnTo>
                        <a:pt x="4" y="132"/>
                      </a:lnTo>
                      <a:lnTo>
                        <a:pt x="2" y="156"/>
                      </a:lnTo>
                      <a:lnTo>
                        <a:pt x="2" y="156"/>
                      </a:lnTo>
                      <a:lnTo>
                        <a:pt x="0" y="168"/>
                      </a:lnTo>
                      <a:lnTo>
                        <a:pt x="0" y="178"/>
                      </a:lnTo>
                      <a:lnTo>
                        <a:pt x="2" y="184"/>
                      </a:lnTo>
                      <a:lnTo>
                        <a:pt x="8" y="188"/>
                      </a:lnTo>
                      <a:lnTo>
                        <a:pt x="14" y="192"/>
                      </a:lnTo>
                      <a:lnTo>
                        <a:pt x="26" y="194"/>
                      </a:lnTo>
                      <a:lnTo>
                        <a:pt x="58" y="196"/>
                      </a:lnTo>
                      <a:lnTo>
                        <a:pt x="58" y="196"/>
                      </a:lnTo>
                      <a:lnTo>
                        <a:pt x="76" y="200"/>
                      </a:lnTo>
                      <a:lnTo>
                        <a:pt x="90" y="202"/>
                      </a:lnTo>
                      <a:lnTo>
                        <a:pt x="100" y="208"/>
                      </a:lnTo>
                      <a:lnTo>
                        <a:pt x="106" y="212"/>
                      </a:lnTo>
                      <a:lnTo>
                        <a:pt x="106" y="216"/>
                      </a:lnTo>
                      <a:lnTo>
                        <a:pt x="102" y="218"/>
                      </a:lnTo>
                      <a:lnTo>
                        <a:pt x="94" y="220"/>
                      </a:lnTo>
                      <a:lnTo>
                        <a:pt x="78" y="218"/>
                      </a:lnTo>
                      <a:lnTo>
                        <a:pt x="78" y="218"/>
                      </a:lnTo>
                      <a:lnTo>
                        <a:pt x="50" y="216"/>
                      </a:lnTo>
                      <a:lnTo>
                        <a:pt x="40" y="216"/>
                      </a:lnTo>
                      <a:lnTo>
                        <a:pt x="32" y="218"/>
                      </a:lnTo>
                      <a:lnTo>
                        <a:pt x="32" y="220"/>
                      </a:lnTo>
                      <a:lnTo>
                        <a:pt x="30" y="222"/>
                      </a:lnTo>
                      <a:lnTo>
                        <a:pt x="32" y="228"/>
                      </a:lnTo>
                      <a:lnTo>
                        <a:pt x="40" y="238"/>
                      </a:lnTo>
                      <a:lnTo>
                        <a:pt x="52" y="250"/>
                      </a:lnTo>
                      <a:lnTo>
                        <a:pt x="52" y="250"/>
                      </a:lnTo>
                      <a:lnTo>
                        <a:pt x="68" y="262"/>
                      </a:lnTo>
                      <a:lnTo>
                        <a:pt x="82" y="268"/>
                      </a:lnTo>
                      <a:lnTo>
                        <a:pt x="94" y="270"/>
                      </a:lnTo>
                      <a:lnTo>
                        <a:pt x="106" y="270"/>
                      </a:lnTo>
                      <a:lnTo>
                        <a:pt x="118" y="270"/>
                      </a:lnTo>
                      <a:lnTo>
                        <a:pt x="130" y="270"/>
                      </a:lnTo>
                      <a:lnTo>
                        <a:pt x="142" y="272"/>
                      </a:lnTo>
                      <a:lnTo>
                        <a:pt x="152" y="278"/>
                      </a:lnTo>
                      <a:lnTo>
                        <a:pt x="152" y="278"/>
                      </a:lnTo>
                      <a:lnTo>
                        <a:pt x="162" y="284"/>
                      </a:lnTo>
                      <a:lnTo>
                        <a:pt x="174" y="288"/>
                      </a:lnTo>
                      <a:lnTo>
                        <a:pt x="184" y="290"/>
                      </a:lnTo>
                      <a:lnTo>
                        <a:pt x="194" y="288"/>
                      </a:lnTo>
                      <a:lnTo>
                        <a:pt x="208" y="286"/>
                      </a:lnTo>
                      <a:lnTo>
                        <a:pt x="218" y="286"/>
                      </a:lnTo>
                      <a:lnTo>
                        <a:pt x="218" y="286"/>
                      </a:lnTo>
                      <a:lnTo>
                        <a:pt x="234" y="288"/>
                      </a:lnTo>
                      <a:lnTo>
                        <a:pt x="244" y="290"/>
                      </a:lnTo>
                      <a:lnTo>
                        <a:pt x="260" y="290"/>
                      </a:lnTo>
                      <a:lnTo>
                        <a:pt x="268" y="290"/>
                      </a:lnTo>
                      <a:lnTo>
                        <a:pt x="276" y="290"/>
                      </a:lnTo>
                      <a:lnTo>
                        <a:pt x="288" y="292"/>
                      </a:lnTo>
                      <a:lnTo>
                        <a:pt x="304" y="296"/>
                      </a:lnTo>
                      <a:lnTo>
                        <a:pt x="304" y="296"/>
                      </a:lnTo>
                      <a:lnTo>
                        <a:pt x="316" y="300"/>
                      </a:lnTo>
                      <a:lnTo>
                        <a:pt x="324" y="298"/>
                      </a:lnTo>
                      <a:lnTo>
                        <a:pt x="328" y="296"/>
                      </a:lnTo>
                      <a:lnTo>
                        <a:pt x="332" y="292"/>
                      </a:lnTo>
                      <a:lnTo>
                        <a:pt x="336" y="290"/>
                      </a:lnTo>
                      <a:lnTo>
                        <a:pt x="340" y="290"/>
                      </a:lnTo>
                      <a:lnTo>
                        <a:pt x="346" y="292"/>
                      </a:lnTo>
                      <a:lnTo>
                        <a:pt x="356" y="298"/>
                      </a:lnTo>
                      <a:lnTo>
                        <a:pt x="356" y="298"/>
                      </a:lnTo>
                      <a:lnTo>
                        <a:pt x="374" y="312"/>
                      </a:lnTo>
                      <a:lnTo>
                        <a:pt x="378" y="314"/>
                      </a:lnTo>
                      <a:lnTo>
                        <a:pt x="380" y="312"/>
                      </a:lnTo>
                      <a:lnTo>
                        <a:pt x="378" y="310"/>
                      </a:lnTo>
                      <a:lnTo>
                        <a:pt x="376" y="306"/>
                      </a:lnTo>
                      <a:lnTo>
                        <a:pt x="362" y="292"/>
                      </a:lnTo>
                      <a:lnTo>
                        <a:pt x="362" y="292"/>
                      </a:lnTo>
                      <a:lnTo>
                        <a:pt x="358" y="284"/>
                      </a:lnTo>
                      <a:lnTo>
                        <a:pt x="358" y="282"/>
                      </a:lnTo>
                      <a:lnTo>
                        <a:pt x="360" y="282"/>
                      </a:lnTo>
                      <a:lnTo>
                        <a:pt x="368" y="282"/>
                      </a:lnTo>
                      <a:lnTo>
                        <a:pt x="380" y="284"/>
                      </a:lnTo>
                      <a:lnTo>
                        <a:pt x="410" y="290"/>
                      </a:lnTo>
                      <a:lnTo>
                        <a:pt x="444" y="296"/>
                      </a:lnTo>
                      <a:lnTo>
                        <a:pt x="444" y="296"/>
                      </a:lnTo>
                      <a:lnTo>
                        <a:pt x="450" y="296"/>
                      </a:lnTo>
                      <a:lnTo>
                        <a:pt x="454" y="296"/>
                      </a:lnTo>
                      <a:lnTo>
                        <a:pt x="458" y="294"/>
                      </a:lnTo>
                      <a:lnTo>
                        <a:pt x="460" y="290"/>
                      </a:lnTo>
                      <a:lnTo>
                        <a:pt x="462" y="284"/>
                      </a:lnTo>
                      <a:lnTo>
                        <a:pt x="460" y="274"/>
                      </a:lnTo>
                      <a:lnTo>
                        <a:pt x="456" y="260"/>
                      </a:lnTo>
                      <a:lnTo>
                        <a:pt x="456" y="260"/>
                      </a:lnTo>
                      <a:lnTo>
                        <a:pt x="458" y="260"/>
                      </a:lnTo>
                      <a:lnTo>
                        <a:pt x="464" y="264"/>
                      </a:lnTo>
                      <a:lnTo>
                        <a:pt x="464" y="264"/>
                      </a:lnTo>
                      <a:lnTo>
                        <a:pt x="472" y="270"/>
                      </a:lnTo>
                      <a:lnTo>
                        <a:pt x="478" y="272"/>
                      </a:lnTo>
                      <a:lnTo>
                        <a:pt x="484" y="272"/>
                      </a:lnTo>
                      <a:lnTo>
                        <a:pt x="490" y="272"/>
                      </a:lnTo>
                      <a:lnTo>
                        <a:pt x="494" y="272"/>
                      </a:lnTo>
                      <a:lnTo>
                        <a:pt x="498" y="274"/>
                      </a:lnTo>
                      <a:lnTo>
                        <a:pt x="500" y="278"/>
                      </a:lnTo>
                      <a:lnTo>
                        <a:pt x="502" y="286"/>
                      </a:lnTo>
                      <a:lnTo>
                        <a:pt x="502" y="286"/>
                      </a:lnTo>
                      <a:lnTo>
                        <a:pt x="502" y="294"/>
                      </a:lnTo>
                      <a:lnTo>
                        <a:pt x="504" y="302"/>
                      </a:lnTo>
                      <a:lnTo>
                        <a:pt x="508" y="306"/>
                      </a:lnTo>
                      <a:lnTo>
                        <a:pt x="512" y="310"/>
                      </a:lnTo>
                      <a:lnTo>
                        <a:pt x="528" y="318"/>
                      </a:lnTo>
                      <a:lnTo>
                        <a:pt x="556" y="326"/>
                      </a:lnTo>
                      <a:lnTo>
                        <a:pt x="556" y="326"/>
                      </a:lnTo>
                      <a:lnTo>
                        <a:pt x="570" y="332"/>
                      </a:lnTo>
                      <a:lnTo>
                        <a:pt x="580" y="338"/>
                      </a:lnTo>
                      <a:lnTo>
                        <a:pt x="584" y="344"/>
                      </a:lnTo>
                      <a:lnTo>
                        <a:pt x="584" y="348"/>
                      </a:lnTo>
                      <a:lnTo>
                        <a:pt x="580" y="352"/>
                      </a:lnTo>
                      <a:lnTo>
                        <a:pt x="574" y="356"/>
                      </a:lnTo>
                      <a:lnTo>
                        <a:pt x="568" y="356"/>
                      </a:lnTo>
                      <a:lnTo>
                        <a:pt x="558" y="356"/>
                      </a:lnTo>
                      <a:lnTo>
                        <a:pt x="558" y="356"/>
                      </a:lnTo>
                      <a:lnTo>
                        <a:pt x="550" y="358"/>
                      </a:lnTo>
                      <a:lnTo>
                        <a:pt x="542" y="360"/>
                      </a:lnTo>
                      <a:lnTo>
                        <a:pt x="538" y="366"/>
                      </a:lnTo>
                      <a:lnTo>
                        <a:pt x="538" y="370"/>
                      </a:lnTo>
                      <a:lnTo>
                        <a:pt x="538" y="376"/>
                      </a:lnTo>
                      <a:lnTo>
                        <a:pt x="544" y="378"/>
                      </a:lnTo>
                      <a:lnTo>
                        <a:pt x="550" y="380"/>
                      </a:lnTo>
                      <a:lnTo>
                        <a:pt x="562" y="378"/>
                      </a:lnTo>
                      <a:lnTo>
                        <a:pt x="562" y="378"/>
                      </a:lnTo>
                      <a:lnTo>
                        <a:pt x="576" y="374"/>
                      </a:lnTo>
                      <a:lnTo>
                        <a:pt x="590" y="374"/>
                      </a:lnTo>
                      <a:lnTo>
                        <a:pt x="606" y="376"/>
                      </a:lnTo>
                      <a:lnTo>
                        <a:pt x="618" y="380"/>
                      </a:lnTo>
                      <a:lnTo>
                        <a:pt x="630" y="384"/>
                      </a:lnTo>
                      <a:lnTo>
                        <a:pt x="640" y="390"/>
                      </a:lnTo>
                      <a:lnTo>
                        <a:pt x="648" y="396"/>
                      </a:lnTo>
                      <a:lnTo>
                        <a:pt x="654" y="402"/>
                      </a:lnTo>
                      <a:lnTo>
                        <a:pt x="654" y="402"/>
                      </a:lnTo>
                      <a:lnTo>
                        <a:pt x="656" y="406"/>
                      </a:lnTo>
                      <a:lnTo>
                        <a:pt x="662" y="408"/>
                      </a:lnTo>
                      <a:lnTo>
                        <a:pt x="674" y="414"/>
                      </a:lnTo>
                      <a:lnTo>
                        <a:pt x="682" y="416"/>
                      </a:lnTo>
                      <a:lnTo>
                        <a:pt x="688" y="420"/>
                      </a:lnTo>
                      <a:lnTo>
                        <a:pt x="692" y="428"/>
                      </a:lnTo>
                      <a:lnTo>
                        <a:pt x="696" y="438"/>
                      </a:lnTo>
                      <a:lnTo>
                        <a:pt x="696" y="438"/>
                      </a:lnTo>
                      <a:lnTo>
                        <a:pt x="698" y="450"/>
                      </a:lnTo>
                      <a:lnTo>
                        <a:pt x="704" y="460"/>
                      </a:lnTo>
                      <a:lnTo>
                        <a:pt x="712" y="474"/>
                      </a:lnTo>
                      <a:lnTo>
                        <a:pt x="716" y="480"/>
                      </a:lnTo>
                      <a:lnTo>
                        <a:pt x="718" y="486"/>
                      </a:lnTo>
                      <a:lnTo>
                        <a:pt x="716" y="490"/>
                      </a:lnTo>
                      <a:lnTo>
                        <a:pt x="710" y="494"/>
                      </a:lnTo>
                      <a:lnTo>
                        <a:pt x="710" y="494"/>
                      </a:lnTo>
                      <a:lnTo>
                        <a:pt x="696" y="504"/>
                      </a:lnTo>
                      <a:lnTo>
                        <a:pt x="682" y="518"/>
                      </a:lnTo>
                      <a:lnTo>
                        <a:pt x="668" y="532"/>
                      </a:lnTo>
                      <a:lnTo>
                        <a:pt x="648" y="548"/>
                      </a:lnTo>
                      <a:lnTo>
                        <a:pt x="648" y="548"/>
                      </a:lnTo>
                      <a:lnTo>
                        <a:pt x="644" y="554"/>
                      </a:lnTo>
                      <a:lnTo>
                        <a:pt x="640" y="558"/>
                      </a:lnTo>
                      <a:lnTo>
                        <a:pt x="640" y="564"/>
                      </a:lnTo>
                      <a:lnTo>
                        <a:pt x="642" y="570"/>
                      </a:lnTo>
                      <a:lnTo>
                        <a:pt x="646" y="580"/>
                      </a:lnTo>
                      <a:lnTo>
                        <a:pt x="654" y="590"/>
                      </a:lnTo>
                      <a:lnTo>
                        <a:pt x="666" y="604"/>
                      </a:lnTo>
                      <a:lnTo>
                        <a:pt x="666" y="606"/>
                      </a:lnTo>
                      <a:lnTo>
                        <a:pt x="666" y="608"/>
                      </a:lnTo>
                      <a:lnTo>
                        <a:pt x="656" y="606"/>
                      </a:lnTo>
                      <a:lnTo>
                        <a:pt x="656" y="606"/>
                      </a:lnTo>
                      <a:lnTo>
                        <a:pt x="646" y="602"/>
                      </a:lnTo>
                      <a:lnTo>
                        <a:pt x="636" y="604"/>
                      </a:lnTo>
                      <a:lnTo>
                        <a:pt x="628" y="608"/>
                      </a:lnTo>
                      <a:lnTo>
                        <a:pt x="620" y="612"/>
                      </a:lnTo>
                      <a:lnTo>
                        <a:pt x="608" y="616"/>
                      </a:lnTo>
                      <a:lnTo>
                        <a:pt x="594" y="620"/>
                      </a:lnTo>
                      <a:lnTo>
                        <a:pt x="576" y="620"/>
                      </a:lnTo>
                      <a:lnTo>
                        <a:pt x="552" y="614"/>
                      </a:lnTo>
                      <a:lnTo>
                        <a:pt x="552" y="614"/>
                      </a:lnTo>
                      <a:lnTo>
                        <a:pt x="528" y="610"/>
                      </a:lnTo>
                      <a:lnTo>
                        <a:pt x="516" y="608"/>
                      </a:lnTo>
                      <a:lnTo>
                        <a:pt x="510" y="608"/>
                      </a:lnTo>
                      <a:lnTo>
                        <a:pt x="510" y="612"/>
                      </a:lnTo>
                      <a:lnTo>
                        <a:pt x="510" y="616"/>
                      </a:lnTo>
                      <a:lnTo>
                        <a:pt x="510" y="624"/>
                      </a:lnTo>
                      <a:lnTo>
                        <a:pt x="504" y="630"/>
                      </a:lnTo>
                      <a:lnTo>
                        <a:pt x="494" y="638"/>
                      </a:lnTo>
                      <a:lnTo>
                        <a:pt x="494" y="638"/>
                      </a:lnTo>
                      <a:lnTo>
                        <a:pt x="488" y="642"/>
                      </a:lnTo>
                      <a:lnTo>
                        <a:pt x="484" y="648"/>
                      </a:lnTo>
                      <a:lnTo>
                        <a:pt x="482" y="652"/>
                      </a:lnTo>
                      <a:lnTo>
                        <a:pt x="480" y="658"/>
                      </a:lnTo>
                      <a:lnTo>
                        <a:pt x="482" y="664"/>
                      </a:lnTo>
                      <a:lnTo>
                        <a:pt x="484" y="668"/>
                      </a:lnTo>
                      <a:lnTo>
                        <a:pt x="494" y="678"/>
                      </a:lnTo>
                      <a:lnTo>
                        <a:pt x="506" y="686"/>
                      </a:lnTo>
                      <a:lnTo>
                        <a:pt x="514" y="688"/>
                      </a:lnTo>
                      <a:lnTo>
                        <a:pt x="522" y="690"/>
                      </a:lnTo>
                      <a:lnTo>
                        <a:pt x="532" y="690"/>
                      </a:lnTo>
                      <a:lnTo>
                        <a:pt x="542" y="690"/>
                      </a:lnTo>
                      <a:lnTo>
                        <a:pt x="552" y="686"/>
                      </a:lnTo>
                      <a:lnTo>
                        <a:pt x="562" y="682"/>
                      </a:lnTo>
                      <a:lnTo>
                        <a:pt x="562" y="682"/>
                      </a:lnTo>
                      <a:lnTo>
                        <a:pt x="580" y="676"/>
                      </a:lnTo>
                      <a:lnTo>
                        <a:pt x="592" y="674"/>
                      </a:lnTo>
                      <a:lnTo>
                        <a:pt x="602" y="676"/>
                      </a:lnTo>
                      <a:lnTo>
                        <a:pt x="608" y="680"/>
                      </a:lnTo>
                      <a:lnTo>
                        <a:pt x="612" y="684"/>
                      </a:lnTo>
                      <a:lnTo>
                        <a:pt x="616" y="688"/>
                      </a:lnTo>
                      <a:lnTo>
                        <a:pt x="622" y="686"/>
                      </a:lnTo>
                      <a:lnTo>
                        <a:pt x="628" y="680"/>
                      </a:lnTo>
                      <a:lnTo>
                        <a:pt x="628" y="680"/>
                      </a:lnTo>
                      <a:lnTo>
                        <a:pt x="634" y="674"/>
                      </a:lnTo>
                      <a:lnTo>
                        <a:pt x="640" y="674"/>
                      </a:lnTo>
                      <a:lnTo>
                        <a:pt x="642" y="676"/>
                      </a:lnTo>
                      <a:lnTo>
                        <a:pt x="644" y="680"/>
                      </a:lnTo>
                      <a:lnTo>
                        <a:pt x="646" y="688"/>
                      </a:lnTo>
                      <a:lnTo>
                        <a:pt x="648" y="690"/>
                      </a:lnTo>
                      <a:lnTo>
                        <a:pt x="650" y="686"/>
                      </a:lnTo>
                      <a:lnTo>
                        <a:pt x="650" y="686"/>
                      </a:lnTo>
                      <a:lnTo>
                        <a:pt x="656" y="674"/>
                      </a:lnTo>
                      <a:lnTo>
                        <a:pt x="658" y="672"/>
                      </a:lnTo>
                      <a:lnTo>
                        <a:pt x="662" y="672"/>
                      </a:lnTo>
                      <a:lnTo>
                        <a:pt x="666" y="674"/>
                      </a:lnTo>
                      <a:lnTo>
                        <a:pt x="672" y="680"/>
                      </a:lnTo>
                      <a:lnTo>
                        <a:pt x="696" y="706"/>
                      </a:lnTo>
                      <a:lnTo>
                        <a:pt x="696" y="706"/>
                      </a:lnTo>
                      <a:lnTo>
                        <a:pt x="708" y="720"/>
                      </a:lnTo>
                      <a:lnTo>
                        <a:pt x="718" y="726"/>
                      </a:lnTo>
                      <a:lnTo>
                        <a:pt x="724" y="728"/>
                      </a:lnTo>
                      <a:lnTo>
                        <a:pt x="728" y="728"/>
                      </a:lnTo>
                      <a:lnTo>
                        <a:pt x="732" y="726"/>
                      </a:lnTo>
                      <a:lnTo>
                        <a:pt x="736" y="724"/>
                      </a:lnTo>
                      <a:lnTo>
                        <a:pt x="742" y="726"/>
                      </a:lnTo>
                      <a:lnTo>
                        <a:pt x="750" y="732"/>
                      </a:lnTo>
                      <a:lnTo>
                        <a:pt x="750" y="732"/>
                      </a:lnTo>
                      <a:lnTo>
                        <a:pt x="756" y="738"/>
                      </a:lnTo>
                      <a:lnTo>
                        <a:pt x="756" y="740"/>
                      </a:lnTo>
                      <a:lnTo>
                        <a:pt x="754" y="742"/>
                      </a:lnTo>
                      <a:lnTo>
                        <a:pt x="750" y="744"/>
                      </a:lnTo>
                      <a:lnTo>
                        <a:pt x="742" y="744"/>
                      </a:lnTo>
                      <a:lnTo>
                        <a:pt x="734" y="746"/>
                      </a:lnTo>
                      <a:lnTo>
                        <a:pt x="732" y="748"/>
                      </a:lnTo>
                      <a:lnTo>
                        <a:pt x="732" y="750"/>
                      </a:lnTo>
                      <a:lnTo>
                        <a:pt x="732" y="752"/>
                      </a:lnTo>
                      <a:lnTo>
                        <a:pt x="734" y="756"/>
                      </a:lnTo>
                      <a:lnTo>
                        <a:pt x="744" y="768"/>
                      </a:lnTo>
                      <a:lnTo>
                        <a:pt x="744" y="768"/>
                      </a:lnTo>
                      <a:lnTo>
                        <a:pt x="754" y="776"/>
                      </a:lnTo>
                      <a:lnTo>
                        <a:pt x="766" y="780"/>
                      </a:lnTo>
                      <a:lnTo>
                        <a:pt x="792" y="788"/>
                      </a:lnTo>
                      <a:lnTo>
                        <a:pt x="816" y="794"/>
                      </a:lnTo>
                      <a:lnTo>
                        <a:pt x="826" y="798"/>
                      </a:lnTo>
                      <a:lnTo>
                        <a:pt x="834" y="804"/>
                      </a:lnTo>
                      <a:lnTo>
                        <a:pt x="834" y="804"/>
                      </a:lnTo>
                      <a:lnTo>
                        <a:pt x="842" y="812"/>
                      </a:lnTo>
                      <a:lnTo>
                        <a:pt x="854" y="818"/>
                      </a:lnTo>
                      <a:lnTo>
                        <a:pt x="868" y="824"/>
                      </a:lnTo>
                      <a:lnTo>
                        <a:pt x="882" y="828"/>
                      </a:lnTo>
                      <a:lnTo>
                        <a:pt x="916" y="836"/>
                      </a:lnTo>
                      <a:lnTo>
                        <a:pt x="948" y="846"/>
                      </a:lnTo>
                      <a:lnTo>
                        <a:pt x="948" y="846"/>
                      </a:lnTo>
                      <a:lnTo>
                        <a:pt x="962" y="850"/>
                      </a:lnTo>
                      <a:lnTo>
                        <a:pt x="970" y="850"/>
                      </a:lnTo>
                      <a:lnTo>
                        <a:pt x="972" y="848"/>
                      </a:lnTo>
                      <a:lnTo>
                        <a:pt x="974" y="846"/>
                      </a:lnTo>
                      <a:lnTo>
                        <a:pt x="974" y="840"/>
                      </a:lnTo>
                      <a:lnTo>
                        <a:pt x="972" y="832"/>
                      </a:lnTo>
                      <a:lnTo>
                        <a:pt x="966" y="822"/>
                      </a:lnTo>
                      <a:lnTo>
                        <a:pt x="958" y="812"/>
                      </a:lnTo>
                      <a:lnTo>
                        <a:pt x="948" y="802"/>
                      </a:lnTo>
                      <a:lnTo>
                        <a:pt x="948" y="802"/>
                      </a:lnTo>
                      <a:lnTo>
                        <a:pt x="936" y="792"/>
                      </a:lnTo>
                      <a:lnTo>
                        <a:pt x="920" y="780"/>
                      </a:lnTo>
                      <a:lnTo>
                        <a:pt x="888" y="758"/>
                      </a:lnTo>
                      <a:lnTo>
                        <a:pt x="872" y="748"/>
                      </a:lnTo>
                      <a:lnTo>
                        <a:pt x="862" y="738"/>
                      </a:lnTo>
                      <a:lnTo>
                        <a:pt x="854" y="732"/>
                      </a:lnTo>
                      <a:lnTo>
                        <a:pt x="854" y="728"/>
                      </a:lnTo>
                      <a:lnTo>
                        <a:pt x="854" y="724"/>
                      </a:lnTo>
                      <a:lnTo>
                        <a:pt x="854" y="724"/>
                      </a:lnTo>
                      <a:lnTo>
                        <a:pt x="854" y="724"/>
                      </a:lnTo>
                      <a:lnTo>
                        <a:pt x="858" y="722"/>
                      </a:lnTo>
                      <a:lnTo>
                        <a:pt x="864" y="724"/>
                      </a:lnTo>
                      <a:lnTo>
                        <a:pt x="880" y="736"/>
                      </a:lnTo>
                      <a:lnTo>
                        <a:pt x="894" y="748"/>
                      </a:lnTo>
                      <a:lnTo>
                        <a:pt x="900" y="748"/>
                      </a:lnTo>
                      <a:lnTo>
                        <a:pt x="902" y="748"/>
                      </a:lnTo>
                      <a:lnTo>
                        <a:pt x="902" y="746"/>
                      </a:lnTo>
                      <a:lnTo>
                        <a:pt x="902" y="746"/>
                      </a:lnTo>
                      <a:lnTo>
                        <a:pt x="902" y="742"/>
                      </a:lnTo>
                      <a:lnTo>
                        <a:pt x="904" y="742"/>
                      </a:lnTo>
                      <a:lnTo>
                        <a:pt x="908" y="744"/>
                      </a:lnTo>
                      <a:lnTo>
                        <a:pt x="924" y="754"/>
                      </a:lnTo>
                      <a:lnTo>
                        <a:pt x="932" y="762"/>
                      </a:lnTo>
                      <a:lnTo>
                        <a:pt x="944" y="770"/>
                      </a:lnTo>
                      <a:lnTo>
                        <a:pt x="956" y="776"/>
                      </a:lnTo>
                      <a:lnTo>
                        <a:pt x="968" y="778"/>
                      </a:lnTo>
                      <a:lnTo>
                        <a:pt x="968" y="778"/>
                      </a:lnTo>
                      <a:lnTo>
                        <a:pt x="980" y="782"/>
                      </a:lnTo>
                      <a:lnTo>
                        <a:pt x="990" y="788"/>
                      </a:lnTo>
                      <a:lnTo>
                        <a:pt x="998" y="798"/>
                      </a:lnTo>
                      <a:lnTo>
                        <a:pt x="1004" y="806"/>
                      </a:lnTo>
                      <a:lnTo>
                        <a:pt x="1010" y="812"/>
                      </a:lnTo>
                      <a:lnTo>
                        <a:pt x="1012" y="814"/>
                      </a:lnTo>
                      <a:lnTo>
                        <a:pt x="1014" y="812"/>
                      </a:lnTo>
                      <a:lnTo>
                        <a:pt x="1012" y="802"/>
                      </a:lnTo>
                      <a:lnTo>
                        <a:pt x="1012" y="802"/>
                      </a:lnTo>
                      <a:lnTo>
                        <a:pt x="1012" y="792"/>
                      </a:lnTo>
                      <a:lnTo>
                        <a:pt x="1012" y="788"/>
                      </a:lnTo>
                      <a:lnTo>
                        <a:pt x="1014" y="788"/>
                      </a:lnTo>
                      <a:lnTo>
                        <a:pt x="1016" y="788"/>
                      </a:lnTo>
                      <a:lnTo>
                        <a:pt x="1018" y="788"/>
                      </a:lnTo>
                      <a:lnTo>
                        <a:pt x="1020" y="786"/>
                      </a:lnTo>
                      <a:lnTo>
                        <a:pt x="1020" y="780"/>
                      </a:lnTo>
                      <a:lnTo>
                        <a:pt x="1018" y="766"/>
                      </a:lnTo>
                      <a:lnTo>
                        <a:pt x="1018" y="766"/>
                      </a:lnTo>
                      <a:lnTo>
                        <a:pt x="1016" y="750"/>
                      </a:lnTo>
                      <a:lnTo>
                        <a:pt x="1018" y="752"/>
                      </a:lnTo>
                      <a:lnTo>
                        <a:pt x="1020" y="754"/>
                      </a:lnTo>
                      <a:lnTo>
                        <a:pt x="1022" y="758"/>
                      </a:lnTo>
                      <a:lnTo>
                        <a:pt x="1026" y="760"/>
                      </a:lnTo>
                      <a:lnTo>
                        <a:pt x="1028" y="756"/>
                      </a:lnTo>
                      <a:lnTo>
                        <a:pt x="1032" y="746"/>
                      </a:lnTo>
                      <a:lnTo>
                        <a:pt x="1032" y="746"/>
                      </a:lnTo>
                      <a:lnTo>
                        <a:pt x="1032" y="734"/>
                      </a:lnTo>
                      <a:lnTo>
                        <a:pt x="1030" y="728"/>
                      </a:lnTo>
                      <a:lnTo>
                        <a:pt x="1026" y="724"/>
                      </a:lnTo>
                      <a:lnTo>
                        <a:pt x="1022" y="724"/>
                      </a:lnTo>
                      <a:lnTo>
                        <a:pt x="1018" y="722"/>
                      </a:lnTo>
                      <a:lnTo>
                        <a:pt x="1014" y="722"/>
                      </a:lnTo>
                      <a:lnTo>
                        <a:pt x="1014" y="720"/>
                      </a:lnTo>
                      <a:lnTo>
                        <a:pt x="1018" y="714"/>
                      </a:lnTo>
                      <a:lnTo>
                        <a:pt x="1018" y="714"/>
                      </a:lnTo>
                      <a:lnTo>
                        <a:pt x="1022" y="708"/>
                      </a:lnTo>
                      <a:lnTo>
                        <a:pt x="1020" y="704"/>
                      </a:lnTo>
                      <a:lnTo>
                        <a:pt x="1016" y="702"/>
                      </a:lnTo>
                      <a:lnTo>
                        <a:pt x="1012" y="700"/>
                      </a:lnTo>
                      <a:lnTo>
                        <a:pt x="1006" y="700"/>
                      </a:lnTo>
                      <a:lnTo>
                        <a:pt x="1000" y="698"/>
                      </a:lnTo>
                      <a:lnTo>
                        <a:pt x="1000" y="694"/>
                      </a:lnTo>
                      <a:lnTo>
                        <a:pt x="1002" y="688"/>
                      </a:lnTo>
                      <a:lnTo>
                        <a:pt x="1002" y="688"/>
                      </a:lnTo>
                      <a:lnTo>
                        <a:pt x="1006" y="682"/>
                      </a:lnTo>
                      <a:lnTo>
                        <a:pt x="1010" y="676"/>
                      </a:lnTo>
                      <a:lnTo>
                        <a:pt x="1008" y="672"/>
                      </a:lnTo>
                      <a:lnTo>
                        <a:pt x="1006" y="668"/>
                      </a:lnTo>
                      <a:lnTo>
                        <a:pt x="1000" y="664"/>
                      </a:lnTo>
                      <a:lnTo>
                        <a:pt x="992" y="660"/>
                      </a:lnTo>
                      <a:lnTo>
                        <a:pt x="966" y="648"/>
                      </a:lnTo>
                      <a:lnTo>
                        <a:pt x="966" y="648"/>
                      </a:lnTo>
                      <a:lnTo>
                        <a:pt x="952" y="642"/>
                      </a:lnTo>
                      <a:lnTo>
                        <a:pt x="942" y="632"/>
                      </a:lnTo>
                      <a:lnTo>
                        <a:pt x="936" y="622"/>
                      </a:lnTo>
                      <a:lnTo>
                        <a:pt x="930" y="612"/>
                      </a:lnTo>
                      <a:lnTo>
                        <a:pt x="928" y="602"/>
                      </a:lnTo>
                      <a:lnTo>
                        <a:pt x="924" y="596"/>
                      </a:lnTo>
                      <a:lnTo>
                        <a:pt x="918" y="592"/>
                      </a:lnTo>
                      <a:lnTo>
                        <a:pt x="912" y="592"/>
                      </a:lnTo>
                      <a:lnTo>
                        <a:pt x="912" y="592"/>
                      </a:lnTo>
                      <a:lnTo>
                        <a:pt x="904" y="594"/>
                      </a:lnTo>
                      <a:lnTo>
                        <a:pt x="896" y="594"/>
                      </a:lnTo>
                      <a:lnTo>
                        <a:pt x="892" y="592"/>
                      </a:lnTo>
                      <a:lnTo>
                        <a:pt x="890" y="590"/>
                      </a:lnTo>
                      <a:lnTo>
                        <a:pt x="890" y="586"/>
                      </a:lnTo>
                      <a:lnTo>
                        <a:pt x="894" y="584"/>
                      </a:lnTo>
                      <a:lnTo>
                        <a:pt x="900" y="580"/>
                      </a:lnTo>
                      <a:lnTo>
                        <a:pt x="908" y="578"/>
                      </a:lnTo>
                      <a:lnTo>
                        <a:pt x="908" y="578"/>
                      </a:lnTo>
                      <a:lnTo>
                        <a:pt x="912" y="576"/>
                      </a:lnTo>
                      <a:lnTo>
                        <a:pt x="916" y="576"/>
                      </a:lnTo>
                      <a:lnTo>
                        <a:pt x="916" y="572"/>
                      </a:lnTo>
                      <a:lnTo>
                        <a:pt x="916" y="570"/>
                      </a:lnTo>
                      <a:lnTo>
                        <a:pt x="914" y="564"/>
                      </a:lnTo>
                      <a:lnTo>
                        <a:pt x="910" y="556"/>
                      </a:lnTo>
                      <a:lnTo>
                        <a:pt x="902" y="546"/>
                      </a:lnTo>
                      <a:lnTo>
                        <a:pt x="902" y="544"/>
                      </a:lnTo>
                      <a:lnTo>
                        <a:pt x="904" y="544"/>
                      </a:lnTo>
                      <a:lnTo>
                        <a:pt x="910" y="546"/>
                      </a:lnTo>
                      <a:lnTo>
                        <a:pt x="910" y="546"/>
                      </a:lnTo>
                      <a:lnTo>
                        <a:pt x="918" y="548"/>
                      </a:lnTo>
                      <a:lnTo>
                        <a:pt x="924" y="546"/>
                      </a:lnTo>
                      <a:lnTo>
                        <a:pt x="928" y="542"/>
                      </a:lnTo>
                      <a:lnTo>
                        <a:pt x="930" y="538"/>
                      </a:lnTo>
                      <a:lnTo>
                        <a:pt x="932" y="536"/>
                      </a:lnTo>
                      <a:lnTo>
                        <a:pt x="934" y="534"/>
                      </a:lnTo>
                      <a:lnTo>
                        <a:pt x="938" y="536"/>
                      </a:lnTo>
                      <a:lnTo>
                        <a:pt x="942" y="544"/>
                      </a:lnTo>
                      <a:lnTo>
                        <a:pt x="942" y="544"/>
                      </a:lnTo>
                      <a:lnTo>
                        <a:pt x="950" y="552"/>
                      </a:lnTo>
                      <a:lnTo>
                        <a:pt x="954" y="556"/>
                      </a:lnTo>
                      <a:lnTo>
                        <a:pt x="958" y="558"/>
                      </a:lnTo>
                      <a:lnTo>
                        <a:pt x="962" y="558"/>
                      </a:lnTo>
                      <a:lnTo>
                        <a:pt x="968" y="560"/>
                      </a:lnTo>
                      <a:lnTo>
                        <a:pt x="972" y="562"/>
                      </a:lnTo>
                      <a:lnTo>
                        <a:pt x="974" y="568"/>
                      </a:lnTo>
                      <a:lnTo>
                        <a:pt x="974" y="568"/>
                      </a:lnTo>
                      <a:lnTo>
                        <a:pt x="976" y="574"/>
                      </a:lnTo>
                      <a:lnTo>
                        <a:pt x="980" y="576"/>
                      </a:lnTo>
                      <a:lnTo>
                        <a:pt x="986" y="580"/>
                      </a:lnTo>
                      <a:lnTo>
                        <a:pt x="990" y="580"/>
                      </a:lnTo>
                      <a:lnTo>
                        <a:pt x="992" y="582"/>
                      </a:lnTo>
                      <a:lnTo>
                        <a:pt x="994" y="586"/>
                      </a:lnTo>
                      <a:lnTo>
                        <a:pt x="994" y="592"/>
                      </a:lnTo>
                      <a:lnTo>
                        <a:pt x="994" y="592"/>
                      </a:lnTo>
                      <a:lnTo>
                        <a:pt x="994" y="596"/>
                      </a:lnTo>
                      <a:lnTo>
                        <a:pt x="996" y="600"/>
                      </a:lnTo>
                      <a:lnTo>
                        <a:pt x="1008" y="614"/>
                      </a:lnTo>
                      <a:lnTo>
                        <a:pt x="1022" y="626"/>
                      </a:lnTo>
                      <a:lnTo>
                        <a:pt x="1040" y="638"/>
                      </a:lnTo>
                      <a:lnTo>
                        <a:pt x="1056" y="646"/>
                      </a:lnTo>
                      <a:lnTo>
                        <a:pt x="1064" y="648"/>
                      </a:lnTo>
                      <a:lnTo>
                        <a:pt x="1070" y="648"/>
                      </a:lnTo>
                      <a:lnTo>
                        <a:pt x="1074" y="646"/>
                      </a:lnTo>
                      <a:lnTo>
                        <a:pt x="1078" y="642"/>
                      </a:lnTo>
                      <a:lnTo>
                        <a:pt x="1080" y="636"/>
                      </a:lnTo>
                      <a:lnTo>
                        <a:pt x="1078" y="628"/>
                      </a:lnTo>
                      <a:lnTo>
                        <a:pt x="1078" y="628"/>
                      </a:lnTo>
                      <a:lnTo>
                        <a:pt x="1078" y="618"/>
                      </a:lnTo>
                      <a:lnTo>
                        <a:pt x="1078" y="612"/>
                      </a:lnTo>
                      <a:lnTo>
                        <a:pt x="1080" y="606"/>
                      </a:lnTo>
                      <a:lnTo>
                        <a:pt x="1082" y="602"/>
                      </a:lnTo>
                      <a:lnTo>
                        <a:pt x="1086" y="600"/>
                      </a:lnTo>
                      <a:lnTo>
                        <a:pt x="1092" y="598"/>
                      </a:lnTo>
                      <a:lnTo>
                        <a:pt x="1102" y="596"/>
                      </a:lnTo>
                      <a:lnTo>
                        <a:pt x="1118" y="598"/>
                      </a:lnTo>
                      <a:lnTo>
                        <a:pt x="1122" y="596"/>
                      </a:lnTo>
                      <a:lnTo>
                        <a:pt x="1122" y="596"/>
                      </a:lnTo>
                      <a:lnTo>
                        <a:pt x="1122" y="592"/>
                      </a:lnTo>
                      <a:lnTo>
                        <a:pt x="1122" y="588"/>
                      </a:lnTo>
                      <a:lnTo>
                        <a:pt x="1122" y="588"/>
                      </a:lnTo>
                      <a:lnTo>
                        <a:pt x="1118" y="582"/>
                      </a:lnTo>
                      <a:lnTo>
                        <a:pt x="1118" y="576"/>
                      </a:lnTo>
                      <a:lnTo>
                        <a:pt x="1120" y="574"/>
                      </a:lnTo>
                      <a:lnTo>
                        <a:pt x="1122" y="574"/>
                      </a:lnTo>
                      <a:lnTo>
                        <a:pt x="1128" y="570"/>
                      </a:lnTo>
                      <a:lnTo>
                        <a:pt x="1128" y="568"/>
                      </a:lnTo>
                      <a:lnTo>
                        <a:pt x="1126" y="564"/>
                      </a:lnTo>
                      <a:lnTo>
                        <a:pt x="1126" y="564"/>
                      </a:lnTo>
                      <a:lnTo>
                        <a:pt x="1126" y="560"/>
                      </a:lnTo>
                      <a:lnTo>
                        <a:pt x="1126" y="558"/>
                      </a:lnTo>
                      <a:lnTo>
                        <a:pt x="1130" y="554"/>
                      </a:lnTo>
                      <a:lnTo>
                        <a:pt x="1144" y="548"/>
                      </a:lnTo>
                      <a:lnTo>
                        <a:pt x="1150" y="544"/>
                      </a:lnTo>
                      <a:lnTo>
                        <a:pt x="1154" y="536"/>
                      </a:lnTo>
                      <a:lnTo>
                        <a:pt x="1156" y="532"/>
                      </a:lnTo>
                      <a:lnTo>
                        <a:pt x="1154" y="528"/>
                      </a:lnTo>
                      <a:lnTo>
                        <a:pt x="1148" y="514"/>
                      </a:lnTo>
                      <a:lnTo>
                        <a:pt x="1148" y="51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87" name="Freeform 6089"/>
                <p:cNvSpPr>
                  <a:spLocks/>
                </p:cNvSpPr>
                <p:nvPr/>
              </p:nvSpPr>
              <p:spPr bwMode="auto">
                <a:xfrm>
                  <a:off x="2731770" y="1751013"/>
                  <a:ext cx="20320" cy="15240"/>
                </a:xfrm>
                <a:custGeom>
                  <a:avLst/>
                  <a:gdLst/>
                  <a:ahLst/>
                  <a:cxnLst>
                    <a:cxn ang="0">
                      <a:pos x="6" y="0"/>
                    </a:cxn>
                    <a:cxn ang="0">
                      <a:pos x="6" y="0"/>
                    </a:cxn>
                    <a:cxn ang="0">
                      <a:pos x="2" y="4"/>
                    </a:cxn>
                    <a:cxn ang="0">
                      <a:pos x="0" y="8"/>
                    </a:cxn>
                    <a:cxn ang="0">
                      <a:pos x="2" y="12"/>
                    </a:cxn>
                    <a:cxn ang="0">
                      <a:pos x="8" y="18"/>
                    </a:cxn>
                    <a:cxn ang="0">
                      <a:pos x="14" y="22"/>
                    </a:cxn>
                    <a:cxn ang="0">
                      <a:pos x="20" y="24"/>
                    </a:cxn>
                    <a:cxn ang="0">
                      <a:pos x="26" y="24"/>
                    </a:cxn>
                    <a:cxn ang="0">
                      <a:pos x="30" y="22"/>
                    </a:cxn>
                    <a:cxn ang="0">
                      <a:pos x="30" y="22"/>
                    </a:cxn>
                    <a:cxn ang="0">
                      <a:pos x="32" y="16"/>
                    </a:cxn>
                    <a:cxn ang="0">
                      <a:pos x="32" y="12"/>
                    </a:cxn>
                    <a:cxn ang="0">
                      <a:pos x="32" y="8"/>
                    </a:cxn>
                    <a:cxn ang="0">
                      <a:pos x="28" y="4"/>
                    </a:cxn>
                    <a:cxn ang="0">
                      <a:pos x="24" y="2"/>
                    </a:cxn>
                    <a:cxn ang="0">
                      <a:pos x="20" y="0"/>
                    </a:cxn>
                    <a:cxn ang="0">
                      <a:pos x="14" y="0"/>
                    </a:cxn>
                    <a:cxn ang="0">
                      <a:pos x="6" y="0"/>
                    </a:cxn>
                    <a:cxn ang="0">
                      <a:pos x="6" y="0"/>
                    </a:cxn>
                  </a:cxnLst>
                  <a:rect l="0" t="0" r="r" b="b"/>
                  <a:pathLst>
                    <a:path w="32" h="24">
                      <a:moveTo>
                        <a:pt x="6" y="0"/>
                      </a:moveTo>
                      <a:lnTo>
                        <a:pt x="6" y="0"/>
                      </a:lnTo>
                      <a:lnTo>
                        <a:pt x="2" y="4"/>
                      </a:lnTo>
                      <a:lnTo>
                        <a:pt x="0" y="8"/>
                      </a:lnTo>
                      <a:lnTo>
                        <a:pt x="2" y="12"/>
                      </a:lnTo>
                      <a:lnTo>
                        <a:pt x="8" y="18"/>
                      </a:lnTo>
                      <a:lnTo>
                        <a:pt x="14" y="22"/>
                      </a:lnTo>
                      <a:lnTo>
                        <a:pt x="20" y="24"/>
                      </a:lnTo>
                      <a:lnTo>
                        <a:pt x="26" y="24"/>
                      </a:lnTo>
                      <a:lnTo>
                        <a:pt x="30" y="22"/>
                      </a:lnTo>
                      <a:lnTo>
                        <a:pt x="30" y="22"/>
                      </a:lnTo>
                      <a:lnTo>
                        <a:pt x="32" y="16"/>
                      </a:lnTo>
                      <a:lnTo>
                        <a:pt x="32" y="12"/>
                      </a:lnTo>
                      <a:lnTo>
                        <a:pt x="32" y="8"/>
                      </a:lnTo>
                      <a:lnTo>
                        <a:pt x="28" y="4"/>
                      </a:lnTo>
                      <a:lnTo>
                        <a:pt x="24" y="2"/>
                      </a:lnTo>
                      <a:lnTo>
                        <a:pt x="20" y="0"/>
                      </a:lnTo>
                      <a:lnTo>
                        <a:pt x="14" y="0"/>
                      </a:lnTo>
                      <a:lnTo>
                        <a:pt x="6" y="0"/>
                      </a:lnTo>
                      <a:lnTo>
                        <a:pt x="6"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88" name="Freeform 6091"/>
                <p:cNvSpPr>
                  <a:spLocks/>
                </p:cNvSpPr>
                <p:nvPr/>
              </p:nvSpPr>
              <p:spPr bwMode="auto">
                <a:xfrm>
                  <a:off x="2656840" y="1799273"/>
                  <a:ext cx="13970" cy="15240"/>
                </a:xfrm>
                <a:custGeom>
                  <a:avLst/>
                  <a:gdLst/>
                  <a:ahLst/>
                  <a:cxnLst>
                    <a:cxn ang="0">
                      <a:pos x="4" y="24"/>
                    </a:cxn>
                    <a:cxn ang="0">
                      <a:pos x="4" y="24"/>
                    </a:cxn>
                    <a:cxn ang="0">
                      <a:pos x="12" y="22"/>
                    </a:cxn>
                    <a:cxn ang="0">
                      <a:pos x="20" y="16"/>
                    </a:cxn>
                    <a:cxn ang="0">
                      <a:pos x="22" y="12"/>
                    </a:cxn>
                    <a:cxn ang="0">
                      <a:pos x="22" y="10"/>
                    </a:cxn>
                    <a:cxn ang="0">
                      <a:pos x="22" y="6"/>
                    </a:cxn>
                    <a:cxn ang="0">
                      <a:pos x="18" y="2"/>
                    </a:cxn>
                    <a:cxn ang="0">
                      <a:pos x="18" y="2"/>
                    </a:cxn>
                    <a:cxn ang="0">
                      <a:pos x="14" y="0"/>
                    </a:cxn>
                    <a:cxn ang="0">
                      <a:pos x="10" y="2"/>
                    </a:cxn>
                    <a:cxn ang="0">
                      <a:pos x="6" y="4"/>
                    </a:cxn>
                    <a:cxn ang="0">
                      <a:pos x="2" y="10"/>
                    </a:cxn>
                    <a:cxn ang="0">
                      <a:pos x="0" y="14"/>
                    </a:cxn>
                    <a:cxn ang="0">
                      <a:pos x="0" y="18"/>
                    </a:cxn>
                    <a:cxn ang="0">
                      <a:pos x="2" y="22"/>
                    </a:cxn>
                    <a:cxn ang="0">
                      <a:pos x="4" y="24"/>
                    </a:cxn>
                    <a:cxn ang="0">
                      <a:pos x="4" y="24"/>
                    </a:cxn>
                  </a:cxnLst>
                  <a:rect l="0" t="0" r="r" b="b"/>
                  <a:pathLst>
                    <a:path w="22" h="24">
                      <a:moveTo>
                        <a:pt x="4" y="24"/>
                      </a:moveTo>
                      <a:lnTo>
                        <a:pt x="4" y="24"/>
                      </a:lnTo>
                      <a:lnTo>
                        <a:pt x="12" y="22"/>
                      </a:lnTo>
                      <a:lnTo>
                        <a:pt x="20" y="16"/>
                      </a:lnTo>
                      <a:lnTo>
                        <a:pt x="22" y="12"/>
                      </a:lnTo>
                      <a:lnTo>
                        <a:pt x="22" y="10"/>
                      </a:lnTo>
                      <a:lnTo>
                        <a:pt x="22" y="6"/>
                      </a:lnTo>
                      <a:lnTo>
                        <a:pt x="18" y="2"/>
                      </a:lnTo>
                      <a:lnTo>
                        <a:pt x="18" y="2"/>
                      </a:lnTo>
                      <a:lnTo>
                        <a:pt x="14" y="0"/>
                      </a:lnTo>
                      <a:lnTo>
                        <a:pt x="10" y="2"/>
                      </a:lnTo>
                      <a:lnTo>
                        <a:pt x="6" y="4"/>
                      </a:lnTo>
                      <a:lnTo>
                        <a:pt x="2" y="10"/>
                      </a:lnTo>
                      <a:lnTo>
                        <a:pt x="0" y="14"/>
                      </a:lnTo>
                      <a:lnTo>
                        <a:pt x="0" y="18"/>
                      </a:lnTo>
                      <a:lnTo>
                        <a:pt x="2" y="22"/>
                      </a:lnTo>
                      <a:lnTo>
                        <a:pt x="4" y="24"/>
                      </a:lnTo>
                      <a:lnTo>
                        <a:pt x="4" y="2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89" name="Freeform 6092"/>
                <p:cNvSpPr>
                  <a:spLocks/>
                </p:cNvSpPr>
                <p:nvPr/>
              </p:nvSpPr>
              <p:spPr bwMode="auto">
                <a:xfrm>
                  <a:off x="2352040" y="1724343"/>
                  <a:ext cx="22860" cy="34290"/>
                </a:xfrm>
                <a:custGeom>
                  <a:avLst/>
                  <a:gdLst/>
                  <a:ahLst/>
                  <a:cxnLst>
                    <a:cxn ang="0">
                      <a:pos x="20" y="54"/>
                    </a:cxn>
                    <a:cxn ang="0">
                      <a:pos x="20" y="54"/>
                    </a:cxn>
                    <a:cxn ang="0">
                      <a:pos x="26" y="50"/>
                    </a:cxn>
                    <a:cxn ang="0">
                      <a:pos x="30" y="42"/>
                    </a:cxn>
                    <a:cxn ang="0">
                      <a:pos x="34" y="32"/>
                    </a:cxn>
                    <a:cxn ang="0">
                      <a:pos x="36" y="22"/>
                    </a:cxn>
                    <a:cxn ang="0">
                      <a:pos x="36" y="12"/>
                    </a:cxn>
                    <a:cxn ang="0">
                      <a:pos x="34" y="4"/>
                    </a:cxn>
                    <a:cxn ang="0">
                      <a:pos x="32" y="2"/>
                    </a:cxn>
                    <a:cxn ang="0">
                      <a:pos x="28" y="0"/>
                    </a:cxn>
                    <a:cxn ang="0">
                      <a:pos x="24" y="0"/>
                    </a:cxn>
                    <a:cxn ang="0">
                      <a:pos x="18" y="0"/>
                    </a:cxn>
                    <a:cxn ang="0">
                      <a:pos x="18" y="0"/>
                    </a:cxn>
                    <a:cxn ang="0">
                      <a:pos x="14" y="2"/>
                    </a:cxn>
                    <a:cxn ang="0">
                      <a:pos x="8" y="6"/>
                    </a:cxn>
                    <a:cxn ang="0">
                      <a:pos x="4" y="12"/>
                    </a:cxn>
                    <a:cxn ang="0">
                      <a:pos x="0" y="22"/>
                    </a:cxn>
                    <a:cxn ang="0">
                      <a:pos x="2" y="32"/>
                    </a:cxn>
                    <a:cxn ang="0">
                      <a:pos x="4" y="40"/>
                    </a:cxn>
                    <a:cxn ang="0">
                      <a:pos x="8" y="48"/>
                    </a:cxn>
                    <a:cxn ang="0">
                      <a:pos x="14" y="52"/>
                    </a:cxn>
                    <a:cxn ang="0">
                      <a:pos x="20" y="54"/>
                    </a:cxn>
                    <a:cxn ang="0">
                      <a:pos x="20" y="54"/>
                    </a:cxn>
                  </a:cxnLst>
                  <a:rect l="0" t="0" r="r" b="b"/>
                  <a:pathLst>
                    <a:path w="36" h="54">
                      <a:moveTo>
                        <a:pt x="20" y="54"/>
                      </a:moveTo>
                      <a:lnTo>
                        <a:pt x="20" y="54"/>
                      </a:lnTo>
                      <a:lnTo>
                        <a:pt x="26" y="50"/>
                      </a:lnTo>
                      <a:lnTo>
                        <a:pt x="30" y="42"/>
                      </a:lnTo>
                      <a:lnTo>
                        <a:pt x="34" y="32"/>
                      </a:lnTo>
                      <a:lnTo>
                        <a:pt x="36" y="22"/>
                      </a:lnTo>
                      <a:lnTo>
                        <a:pt x="36" y="12"/>
                      </a:lnTo>
                      <a:lnTo>
                        <a:pt x="34" y="4"/>
                      </a:lnTo>
                      <a:lnTo>
                        <a:pt x="32" y="2"/>
                      </a:lnTo>
                      <a:lnTo>
                        <a:pt x="28" y="0"/>
                      </a:lnTo>
                      <a:lnTo>
                        <a:pt x="24" y="0"/>
                      </a:lnTo>
                      <a:lnTo>
                        <a:pt x="18" y="0"/>
                      </a:lnTo>
                      <a:lnTo>
                        <a:pt x="18" y="0"/>
                      </a:lnTo>
                      <a:lnTo>
                        <a:pt x="14" y="2"/>
                      </a:lnTo>
                      <a:lnTo>
                        <a:pt x="8" y="6"/>
                      </a:lnTo>
                      <a:lnTo>
                        <a:pt x="4" y="12"/>
                      </a:lnTo>
                      <a:lnTo>
                        <a:pt x="0" y="22"/>
                      </a:lnTo>
                      <a:lnTo>
                        <a:pt x="2" y="32"/>
                      </a:lnTo>
                      <a:lnTo>
                        <a:pt x="4" y="40"/>
                      </a:lnTo>
                      <a:lnTo>
                        <a:pt x="8" y="48"/>
                      </a:lnTo>
                      <a:lnTo>
                        <a:pt x="14" y="52"/>
                      </a:lnTo>
                      <a:lnTo>
                        <a:pt x="20" y="54"/>
                      </a:lnTo>
                      <a:lnTo>
                        <a:pt x="20" y="5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90" name="Freeform 6094"/>
                <p:cNvSpPr>
                  <a:spLocks/>
                </p:cNvSpPr>
                <p:nvPr/>
              </p:nvSpPr>
              <p:spPr bwMode="auto">
                <a:xfrm>
                  <a:off x="2428240" y="1463993"/>
                  <a:ext cx="59690" cy="48260"/>
                </a:xfrm>
                <a:custGeom>
                  <a:avLst/>
                  <a:gdLst/>
                  <a:ahLst/>
                  <a:cxnLst>
                    <a:cxn ang="0">
                      <a:pos x="8" y="26"/>
                    </a:cxn>
                    <a:cxn ang="0">
                      <a:pos x="8" y="26"/>
                    </a:cxn>
                    <a:cxn ang="0">
                      <a:pos x="4" y="36"/>
                    </a:cxn>
                    <a:cxn ang="0">
                      <a:pos x="0" y="46"/>
                    </a:cxn>
                    <a:cxn ang="0">
                      <a:pos x="0" y="56"/>
                    </a:cxn>
                    <a:cxn ang="0">
                      <a:pos x="2" y="64"/>
                    </a:cxn>
                    <a:cxn ang="0">
                      <a:pos x="8" y="70"/>
                    </a:cxn>
                    <a:cxn ang="0">
                      <a:pos x="18" y="74"/>
                    </a:cxn>
                    <a:cxn ang="0">
                      <a:pos x="34" y="76"/>
                    </a:cxn>
                    <a:cxn ang="0">
                      <a:pos x="54" y="76"/>
                    </a:cxn>
                    <a:cxn ang="0">
                      <a:pos x="54" y="76"/>
                    </a:cxn>
                    <a:cxn ang="0">
                      <a:pos x="72" y="74"/>
                    </a:cxn>
                    <a:cxn ang="0">
                      <a:pos x="84" y="70"/>
                    </a:cxn>
                    <a:cxn ang="0">
                      <a:pos x="90" y="64"/>
                    </a:cxn>
                    <a:cxn ang="0">
                      <a:pos x="94" y="58"/>
                    </a:cxn>
                    <a:cxn ang="0">
                      <a:pos x="92" y="50"/>
                    </a:cxn>
                    <a:cxn ang="0">
                      <a:pos x="92" y="40"/>
                    </a:cxn>
                    <a:cxn ang="0">
                      <a:pos x="90" y="32"/>
                    </a:cxn>
                    <a:cxn ang="0">
                      <a:pos x="92" y="22"/>
                    </a:cxn>
                    <a:cxn ang="0">
                      <a:pos x="92" y="22"/>
                    </a:cxn>
                    <a:cxn ang="0">
                      <a:pos x="92" y="18"/>
                    </a:cxn>
                    <a:cxn ang="0">
                      <a:pos x="90" y="14"/>
                    </a:cxn>
                    <a:cxn ang="0">
                      <a:pos x="88" y="10"/>
                    </a:cxn>
                    <a:cxn ang="0">
                      <a:pos x="84" y="6"/>
                    </a:cxn>
                    <a:cxn ang="0">
                      <a:pos x="74" y="2"/>
                    </a:cxn>
                    <a:cxn ang="0">
                      <a:pos x="60" y="0"/>
                    </a:cxn>
                    <a:cxn ang="0">
                      <a:pos x="46" y="2"/>
                    </a:cxn>
                    <a:cxn ang="0">
                      <a:pos x="32" y="6"/>
                    </a:cxn>
                    <a:cxn ang="0">
                      <a:pos x="18" y="14"/>
                    </a:cxn>
                    <a:cxn ang="0">
                      <a:pos x="14" y="20"/>
                    </a:cxn>
                    <a:cxn ang="0">
                      <a:pos x="8" y="26"/>
                    </a:cxn>
                    <a:cxn ang="0">
                      <a:pos x="8" y="26"/>
                    </a:cxn>
                  </a:cxnLst>
                  <a:rect l="0" t="0" r="r" b="b"/>
                  <a:pathLst>
                    <a:path w="94" h="76">
                      <a:moveTo>
                        <a:pt x="8" y="26"/>
                      </a:moveTo>
                      <a:lnTo>
                        <a:pt x="8" y="26"/>
                      </a:lnTo>
                      <a:lnTo>
                        <a:pt x="4" y="36"/>
                      </a:lnTo>
                      <a:lnTo>
                        <a:pt x="0" y="46"/>
                      </a:lnTo>
                      <a:lnTo>
                        <a:pt x="0" y="56"/>
                      </a:lnTo>
                      <a:lnTo>
                        <a:pt x="2" y="64"/>
                      </a:lnTo>
                      <a:lnTo>
                        <a:pt x="8" y="70"/>
                      </a:lnTo>
                      <a:lnTo>
                        <a:pt x="18" y="74"/>
                      </a:lnTo>
                      <a:lnTo>
                        <a:pt x="34" y="76"/>
                      </a:lnTo>
                      <a:lnTo>
                        <a:pt x="54" y="76"/>
                      </a:lnTo>
                      <a:lnTo>
                        <a:pt x="54" y="76"/>
                      </a:lnTo>
                      <a:lnTo>
                        <a:pt x="72" y="74"/>
                      </a:lnTo>
                      <a:lnTo>
                        <a:pt x="84" y="70"/>
                      </a:lnTo>
                      <a:lnTo>
                        <a:pt x="90" y="64"/>
                      </a:lnTo>
                      <a:lnTo>
                        <a:pt x="94" y="58"/>
                      </a:lnTo>
                      <a:lnTo>
                        <a:pt x="92" y="50"/>
                      </a:lnTo>
                      <a:lnTo>
                        <a:pt x="92" y="40"/>
                      </a:lnTo>
                      <a:lnTo>
                        <a:pt x="90" y="32"/>
                      </a:lnTo>
                      <a:lnTo>
                        <a:pt x="92" y="22"/>
                      </a:lnTo>
                      <a:lnTo>
                        <a:pt x="92" y="22"/>
                      </a:lnTo>
                      <a:lnTo>
                        <a:pt x="92" y="18"/>
                      </a:lnTo>
                      <a:lnTo>
                        <a:pt x="90" y="14"/>
                      </a:lnTo>
                      <a:lnTo>
                        <a:pt x="88" y="10"/>
                      </a:lnTo>
                      <a:lnTo>
                        <a:pt x="84" y="6"/>
                      </a:lnTo>
                      <a:lnTo>
                        <a:pt x="74" y="2"/>
                      </a:lnTo>
                      <a:lnTo>
                        <a:pt x="60" y="0"/>
                      </a:lnTo>
                      <a:lnTo>
                        <a:pt x="46" y="2"/>
                      </a:lnTo>
                      <a:lnTo>
                        <a:pt x="32" y="6"/>
                      </a:lnTo>
                      <a:lnTo>
                        <a:pt x="18" y="14"/>
                      </a:lnTo>
                      <a:lnTo>
                        <a:pt x="14" y="20"/>
                      </a:lnTo>
                      <a:lnTo>
                        <a:pt x="8" y="26"/>
                      </a:lnTo>
                      <a:lnTo>
                        <a:pt x="8" y="2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91" name="Freeform 6098"/>
                <p:cNvSpPr>
                  <a:spLocks/>
                </p:cNvSpPr>
                <p:nvPr/>
              </p:nvSpPr>
              <p:spPr bwMode="auto">
                <a:xfrm>
                  <a:off x="1668780" y="1211263"/>
                  <a:ext cx="63500" cy="43180"/>
                </a:xfrm>
                <a:custGeom>
                  <a:avLst/>
                  <a:gdLst/>
                  <a:ahLst/>
                  <a:cxnLst>
                    <a:cxn ang="0">
                      <a:pos x="46" y="2"/>
                    </a:cxn>
                    <a:cxn ang="0">
                      <a:pos x="46" y="2"/>
                    </a:cxn>
                    <a:cxn ang="0">
                      <a:pos x="32" y="4"/>
                    </a:cxn>
                    <a:cxn ang="0">
                      <a:pos x="20" y="6"/>
                    </a:cxn>
                    <a:cxn ang="0">
                      <a:pos x="10" y="10"/>
                    </a:cxn>
                    <a:cxn ang="0">
                      <a:pos x="4" y="12"/>
                    </a:cxn>
                    <a:cxn ang="0">
                      <a:pos x="0" y="16"/>
                    </a:cxn>
                    <a:cxn ang="0">
                      <a:pos x="0" y="20"/>
                    </a:cxn>
                    <a:cxn ang="0">
                      <a:pos x="2" y="22"/>
                    </a:cxn>
                    <a:cxn ang="0">
                      <a:pos x="8" y="24"/>
                    </a:cxn>
                    <a:cxn ang="0">
                      <a:pos x="8" y="24"/>
                    </a:cxn>
                    <a:cxn ang="0">
                      <a:pos x="20" y="28"/>
                    </a:cxn>
                    <a:cxn ang="0">
                      <a:pos x="28" y="32"/>
                    </a:cxn>
                    <a:cxn ang="0">
                      <a:pos x="32" y="36"/>
                    </a:cxn>
                    <a:cxn ang="0">
                      <a:pos x="34" y="40"/>
                    </a:cxn>
                    <a:cxn ang="0">
                      <a:pos x="34" y="40"/>
                    </a:cxn>
                    <a:cxn ang="0">
                      <a:pos x="38" y="46"/>
                    </a:cxn>
                    <a:cxn ang="0">
                      <a:pos x="44" y="50"/>
                    </a:cxn>
                    <a:cxn ang="0">
                      <a:pos x="54" y="56"/>
                    </a:cxn>
                    <a:cxn ang="0">
                      <a:pos x="64" y="66"/>
                    </a:cxn>
                    <a:cxn ang="0">
                      <a:pos x="64" y="66"/>
                    </a:cxn>
                    <a:cxn ang="0">
                      <a:pos x="68" y="68"/>
                    </a:cxn>
                    <a:cxn ang="0">
                      <a:pos x="70" y="68"/>
                    </a:cxn>
                    <a:cxn ang="0">
                      <a:pos x="70" y="66"/>
                    </a:cxn>
                    <a:cxn ang="0">
                      <a:pos x="70" y="66"/>
                    </a:cxn>
                    <a:cxn ang="0">
                      <a:pos x="70" y="62"/>
                    </a:cxn>
                    <a:cxn ang="0">
                      <a:pos x="74" y="60"/>
                    </a:cxn>
                    <a:cxn ang="0">
                      <a:pos x="80" y="56"/>
                    </a:cxn>
                    <a:cxn ang="0">
                      <a:pos x="86" y="48"/>
                    </a:cxn>
                    <a:cxn ang="0">
                      <a:pos x="86" y="48"/>
                    </a:cxn>
                    <a:cxn ang="0">
                      <a:pos x="100" y="26"/>
                    </a:cxn>
                    <a:cxn ang="0">
                      <a:pos x="100" y="20"/>
                    </a:cxn>
                    <a:cxn ang="0">
                      <a:pos x="100" y="16"/>
                    </a:cxn>
                    <a:cxn ang="0">
                      <a:pos x="98" y="14"/>
                    </a:cxn>
                    <a:cxn ang="0">
                      <a:pos x="94" y="10"/>
                    </a:cxn>
                    <a:cxn ang="0">
                      <a:pos x="94" y="10"/>
                    </a:cxn>
                    <a:cxn ang="0">
                      <a:pos x="86" y="6"/>
                    </a:cxn>
                    <a:cxn ang="0">
                      <a:pos x="80" y="2"/>
                    </a:cxn>
                    <a:cxn ang="0">
                      <a:pos x="70" y="0"/>
                    </a:cxn>
                    <a:cxn ang="0">
                      <a:pos x="46" y="2"/>
                    </a:cxn>
                    <a:cxn ang="0">
                      <a:pos x="46" y="2"/>
                    </a:cxn>
                  </a:cxnLst>
                  <a:rect l="0" t="0" r="r" b="b"/>
                  <a:pathLst>
                    <a:path w="100" h="68">
                      <a:moveTo>
                        <a:pt x="46" y="2"/>
                      </a:moveTo>
                      <a:lnTo>
                        <a:pt x="46" y="2"/>
                      </a:lnTo>
                      <a:lnTo>
                        <a:pt x="32" y="4"/>
                      </a:lnTo>
                      <a:lnTo>
                        <a:pt x="20" y="6"/>
                      </a:lnTo>
                      <a:lnTo>
                        <a:pt x="10" y="10"/>
                      </a:lnTo>
                      <a:lnTo>
                        <a:pt x="4" y="12"/>
                      </a:lnTo>
                      <a:lnTo>
                        <a:pt x="0" y="16"/>
                      </a:lnTo>
                      <a:lnTo>
                        <a:pt x="0" y="20"/>
                      </a:lnTo>
                      <a:lnTo>
                        <a:pt x="2" y="22"/>
                      </a:lnTo>
                      <a:lnTo>
                        <a:pt x="8" y="24"/>
                      </a:lnTo>
                      <a:lnTo>
                        <a:pt x="8" y="24"/>
                      </a:lnTo>
                      <a:lnTo>
                        <a:pt x="20" y="28"/>
                      </a:lnTo>
                      <a:lnTo>
                        <a:pt x="28" y="32"/>
                      </a:lnTo>
                      <a:lnTo>
                        <a:pt x="32" y="36"/>
                      </a:lnTo>
                      <a:lnTo>
                        <a:pt x="34" y="40"/>
                      </a:lnTo>
                      <a:lnTo>
                        <a:pt x="34" y="40"/>
                      </a:lnTo>
                      <a:lnTo>
                        <a:pt x="38" y="46"/>
                      </a:lnTo>
                      <a:lnTo>
                        <a:pt x="44" y="50"/>
                      </a:lnTo>
                      <a:lnTo>
                        <a:pt x="54" y="56"/>
                      </a:lnTo>
                      <a:lnTo>
                        <a:pt x="64" y="66"/>
                      </a:lnTo>
                      <a:lnTo>
                        <a:pt x="64" y="66"/>
                      </a:lnTo>
                      <a:lnTo>
                        <a:pt x="68" y="68"/>
                      </a:lnTo>
                      <a:lnTo>
                        <a:pt x="70" y="68"/>
                      </a:lnTo>
                      <a:lnTo>
                        <a:pt x="70" y="66"/>
                      </a:lnTo>
                      <a:lnTo>
                        <a:pt x="70" y="66"/>
                      </a:lnTo>
                      <a:lnTo>
                        <a:pt x="70" y="62"/>
                      </a:lnTo>
                      <a:lnTo>
                        <a:pt x="74" y="60"/>
                      </a:lnTo>
                      <a:lnTo>
                        <a:pt x="80" y="56"/>
                      </a:lnTo>
                      <a:lnTo>
                        <a:pt x="86" y="48"/>
                      </a:lnTo>
                      <a:lnTo>
                        <a:pt x="86" y="48"/>
                      </a:lnTo>
                      <a:lnTo>
                        <a:pt x="100" y="26"/>
                      </a:lnTo>
                      <a:lnTo>
                        <a:pt x="100" y="20"/>
                      </a:lnTo>
                      <a:lnTo>
                        <a:pt x="100" y="16"/>
                      </a:lnTo>
                      <a:lnTo>
                        <a:pt x="98" y="14"/>
                      </a:lnTo>
                      <a:lnTo>
                        <a:pt x="94" y="10"/>
                      </a:lnTo>
                      <a:lnTo>
                        <a:pt x="94" y="10"/>
                      </a:lnTo>
                      <a:lnTo>
                        <a:pt x="86" y="6"/>
                      </a:lnTo>
                      <a:lnTo>
                        <a:pt x="80" y="2"/>
                      </a:lnTo>
                      <a:lnTo>
                        <a:pt x="70" y="0"/>
                      </a:lnTo>
                      <a:lnTo>
                        <a:pt x="46" y="2"/>
                      </a:lnTo>
                      <a:lnTo>
                        <a:pt x="46" y="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92" name="Freeform 6099"/>
                <p:cNvSpPr>
                  <a:spLocks/>
                </p:cNvSpPr>
                <p:nvPr/>
              </p:nvSpPr>
              <p:spPr bwMode="auto">
                <a:xfrm>
                  <a:off x="1733550" y="1088073"/>
                  <a:ext cx="48260" cy="10160"/>
                </a:xfrm>
                <a:custGeom>
                  <a:avLst/>
                  <a:gdLst/>
                  <a:ahLst/>
                  <a:cxnLst>
                    <a:cxn ang="0">
                      <a:pos x="76" y="2"/>
                    </a:cxn>
                    <a:cxn ang="0">
                      <a:pos x="76" y="2"/>
                    </a:cxn>
                    <a:cxn ang="0">
                      <a:pos x="68" y="0"/>
                    </a:cxn>
                    <a:cxn ang="0">
                      <a:pos x="56" y="0"/>
                    </a:cxn>
                    <a:cxn ang="0">
                      <a:pos x="30" y="2"/>
                    </a:cxn>
                    <a:cxn ang="0">
                      <a:pos x="16" y="6"/>
                    </a:cxn>
                    <a:cxn ang="0">
                      <a:pos x="6" y="8"/>
                    </a:cxn>
                    <a:cxn ang="0">
                      <a:pos x="0" y="12"/>
                    </a:cxn>
                    <a:cxn ang="0">
                      <a:pos x="0" y="14"/>
                    </a:cxn>
                    <a:cxn ang="0">
                      <a:pos x="2" y="16"/>
                    </a:cxn>
                    <a:cxn ang="0">
                      <a:pos x="2" y="16"/>
                    </a:cxn>
                    <a:cxn ang="0">
                      <a:pos x="8" y="16"/>
                    </a:cxn>
                    <a:cxn ang="0">
                      <a:pos x="20" y="16"/>
                    </a:cxn>
                    <a:cxn ang="0">
                      <a:pos x="48" y="14"/>
                    </a:cxn>
                    <a:cxn ang="0">
                      <a:pos x="70" y="8"/>
                    </a:cxn>
                    <a:cxn ang="0">
                      <a:pos x="76" y="4"/>
                    </a:cxn>
                    <a:cxn ang="0">
                      <a:pos x="76" y="2"/>
                    </a:cxn>
                    <a:cxn ang="0">
                      <a:pos x="76" y="2"/>
                    </a:cxn>
                    <a:cxn ang="0">
                      <a:pos x="76" y="2"/>
                    </a:cxn>
                  </a:cxnLst>
                  <a:rect l="0" t="0" r="r" b="b"/>
                  <a:pathLst>
                    <a:path w="76" h="16">
                      <a:moveTo>
                        <a:pt x="76" y="2"/>
                      </a:moveTo>
                      <a:lnTo>
                        <a:pt x="76" y="2"/>
                      </a:lnTo>
                      <a:lnTo>
                        <a:pt x="68" y="0"/>
                      </a:lnTo>
                      <a:lnTo>
                        <a:pt x="56" y="0"/>
                      </a:lnTo>
                      <a:lnTo>
                        <a:pt x="30" y="2"/>
                      </a:lnTo>
                      <a:lnTo>
                        <a:pt x="16" y="6"/>
                      </a:lnTo>
                      <a:lnTo>
                        <a:pt x="6" y="8"/>
                      </a:lnTo>
                      <a:lnTo>
                        <a:pt x="0" y="12"/>
                      </a:lnTo>
                      <a:lnTo>
                        <a:pt x="0" y="14"/>
                      </a:lnTo>
                      <a:lnTo>
                        <a:pt x="2" y="16"/>
                      </a:lnTo>
                      <a:lnTo>
                        <a:pt x="2" y="16"/>
                      </a:lnTo>
                      <a:lnTo>
                        <a:pt x="8" y="16"/>
                      </a:lnTo>
                      <a:lnTo>
                        <a:pt x="20" y="16"/>
                      </a:lnTo>
                      <a:lnTo>
                        <a:pt x="48" y="14"/>
                      </a:lnTo>
                      <a:lnTo>
                        <a:pt x="70" y="8"/>
                      </a:lnTo>
                      <a:lnTo>
                        <a:pt x="76" y="4"/>
                      </a:lnTo>
                      <a:lnTo>
                        <a:pt x="76" y="2"/>
                      </a:lnTo>
                      <a:lnTo>
                        <a:pt x="76" y="2"/>
                      </a:lnTo>
                      <a:lnTo>
                        <a:pt x="76" y="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93" name="Freeform 6100"/>
                <p:cNvSpPr>
                  <a:spLocks/>
                </p:cNvSpPr>
                <p:nvPr/>
              </p:nvSpPr>
              <p:spPr bwMode="auto">
                <a:xfrm>
                  <a:off x="1723390" y="1129983"/>
                  <a:ext cx="30480" cy="20320"/>
                </a:xfrm>
                <a:custGeom>
                  <a:avLst/>
                  <a:gdLst/>
                  <a:ahLst/>
                  <a:cxnLst>
                    <a:cxn ang="0">
                      <a:pos x="0" y="20"/>
                    </a:cxn>
                    <a:cxn ang="0">
                      <a:pos x="0" y="20"/>
                    </a:cxn>
                    <a:cxn ang="0">
                      <a:pos x="0" y="22"/>
                    </a:cxn>
                    <a:cxn ang="0">
                      <a:pos x="2" y="26"/>
                    </a:cxn>
                    <a:cxn ang="0">
                      <a:pos x="8" y="30"/>
                    </a:cxn>
                    <a:cxn ang="0">
                      <a:pos x="16" y="32"/>
                    </a:cxn>
                    <a:cxn ang="0">
                      <a:pos x="26" y="32"/>
                    </a:cxn>
                    <a:cxn ang="0">
                      <a:pos x="34" y="30"/>
                    </a:cxn>
                    <a:cxn ang="0">
                      <a:pos x="42" y="28"/>
                    </a:cxn>
                    <a:cxn ang="0">
                      <a:pos x="46" y="22"/>
                    </a:cxn>
                    <a:cxn ang="0">
                      <a:pos x="48" y="20"/>
                    </a:cxn>
                    <a:cxn ang="0">
                      <a:pos x="48" y="18"/>
                    </a:cxn>
                    <a:cxn ang="0">
                      <a:pos x="48" y="18"/>
                    </a:cxn>
                    <a:cxn ang="0">
                      <a:pos x="44" y="12"/>
                    </a:cxn>
                    <a:cxn ang="0">
                      <a:pos x="38" y="6"/>
                    </a:cxn>
                    <a:cxn ang="0">
                      <a:pos x="30" y="2"/>
                    </a:cxn>
                    <a:cxn ang="0">
                      <a:pos x="22" y="0"/>
                    </a:cxn>
                    <a:cxn ang="0">
                      <a:pos x="14" y="0"/>
                    </a:cxn>
                    <a:cxn ang="0">
                      <a:pos x="6" y="2"/>
                    </a:cxn>
                    <a:cxn ang="0">
                      <a:pos x="2" y="8"/>
                    </a:cxn>
                    <a:cxn ang="0">
                      <a:pos x="0" y="20"/>
                    </a:cxn>
                    <a:cxn ang="0">
                      <a:pos x="0" y="20"/>
                    </a:cxn>
                  </a:cxnLst>
                  <a:rect l="0" t="0" r="r" b="b"/>
                  <a:pathLst>
                    <a:path w="48" h="32">
                      <a:moveTo>
                        <a:pt x="0" y="20"/>
                      </a:moveTo>
                      <a:lnTo>
                        <a:pt x="0" y="20"/>
                      </a:lnTo>
                      <a:lnTo>
                        <a:pt x="0" y="22"/>
                      </a:lnTo>
                      <a:lnTo>
                        <a:pt x="2" y="26"/>
                      </a:lnTo>
                      <a:lnTo>
                        <a:pt x="8" y="30"/>
                      </a:lnTo>
                      <a:lnTo>
                        <a:pt x="16" y="32"/>
                      </a:lnTo>
                      <a:lnTo>
                        <a:pt x="26" y="32"/>
                      </a:lnTo>
                      <a:lnTo>
                        <a:pt x="34" y="30"/>
                      </a:lnTo>
                      <a:lnTo>
                        <a:pt x="42" y="28"/>
                      </a:lnTo>
                      <a:lnTo>
                        <a:pt x="46" y="22"/>
                      </a:lnTo>
                      <a:lnTo>
                        <a:pt x="48" y="20"/>
                      </a:lnTo>
                      <a:lnTo>
                        <a:pt x="48" y="18"/>
                      </a:lnTo>
                      <a:lnTo>
                        <a:pt x="48" y="18"/>
                      </a:lnTo>
                      <a:lnTo>
                        <a:pt x="44" y="12"/>
                      </a:lnTo>
                      <a:lnTo>
                        <a:pt x="38" y="6"/>
                      </a:lnTo>
                      <a:lnTo>
                        <a:pt x="30" y="2"/>
                      </a:lnTo>
                      <a:lnTo>
                        <a:pt x="22" y="0"/>
                      </a:lnTo>
                      <a:lnTo>
                        <a:pt x="14" y="0"/>
                      </a:lnTo>
                      <a:lnTo>
                        <a:pt x="6" y="2"/>
                      </a:lnTo>
                      <a:lnTo>
                        <a:pt x="2" y="8"/>
                      </a:lnTo>
                      <a:lnTo>
                        <a:pt x="0" y="20"/>
                      </a:lnTo>
                      <a:lnTo>
                        <a:pt x="0" y="2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94" name="Freeform 6101"/>
                <p:cNvSpPr>
                  <a:spLocks/>
                </p:cNvSpPr>
                <p:nvPr/>
              </p:nvSpPr>
              <p:spPr bwMode="auto">
                <a:xfrm>
                  <a:off x="1728470" y="1065213"/>
                  <a:ext cx="44450" cy="21590"/>
                </a:xfrm>
                <a:custGeom>
                  <a:avLst/>
                  <a:gdLst/>
                  <a:ahLst/>
                  <a:cxnLst>
                    <a:cxn ang="0">
                      <a:pos x="62" y="18"/>
                    </a:cxn>
                    <a:cxn ang="0">
                      <a:pos x="62" y="18"/>
                    </a:cxn>
                    <a:cxn ang="0">
                      <a:pos x="52" y="16"/>
                    </a:cxn>
                    <a:cxn ang="0">
                      <a:pos x="44" y="14"/>
                    </a:cxn>
                    <a:cxn ang="0">
                      <a:pos x="34" y="6"/>
                    </a:cxn>
                    <a:cxn ang="0">
                      <a:pos x="30" y="2"/>
                    </a:cxn>
                    <a:cxn ang="0">
                      <a:pos x="24" y="0"/>
                    </a:cxn>
                    <a:cxn ang="0">
                      <a:pos x="18" y="2"/>
                    </a:cxn>
                    <a:cxn ang="0">
                      <a:pos x="8" y="6"/>
                    </a:cxn>
                    <a:cxn ang="0">
                      <a:pos x="8" y="6"/>
                    </a:cxn>
                    <a:cxn ang="0">
                      <a:pos x="2" y="8"/>
                    </a:cxn>
                    <a:cxn ang="0">
                      <a:pos x="0" y="12"/>
                    </a:cxn>
                    <a:cxn ang="0">
                      <a:pos x="2" y="18"/>
                    </a:cxn>
                    <a:cxn ang="0">
                      <a:pos x="8" y="28"/>
                    </a:cxn>
                    <a:cxn ang="0">
                      <a:pos x="8" y="28"/>
                    </a:cxn>
                    <a:cxn ang="0">
                      <a:pos x="12" y="30"/>
                    </a:cxn>
                    <a:cxn ang="0">
                      <a:pos x="16" y="32"/>
                    </a:cxn>
                    <a:cxn ang="0">
                      <a:pos x="26" y="34"/>
                    </a:cxn>
                    <a:cxn ang="0">
                      <a:pos x="40" y="32"/>
                    </a:cxn>
                    <a:cxn ang="0">
                      <a:pos x="52" y="30"/>
                    </a:cxn>
                    <a:cxn ang="0">
                      <a:pos x="62" y="28"/>
                    </a:cxn>
                    <a:cxn ang="0">
                      <a:pos x="68" y="24"/>
                    </a:cxn>
                    <a:cxn ang="0">
                      <a:pos x="70" y="22"/>
                    </a:cxn>
                    <a:cxn ang="0">
                      <a:pos x="70" y="20"/>
                    </a:cxn>
                    <a:cxn ang="0">
                      <a:pos x="62" y="18"/>
                    </a:cxn>
                    <a:cxn ang="0">
                      <a:pos x="62" y="18"/>
                    </a:cxn>
                  </a:cxnLst>
                  <a:rect l="0" t="0" r="r" b="b"/>
                  <a:pathLst>
                    <a:path w="70" h="34">
                      <a:moveTo>
                        <a:pt x="62" y="18"/>
                      </a:moveTo>
                      <a:lnTo>
                        <a:pt x="62" y="18"/>
                      </a:lnTo>
                      <a:lnTo>
                        <a:pt x="52" y="16"/>
                      </a:lnTo>
                      <a:lnTo>
                        <a:pt x="44" y="14"/>
                      </a:lnTo>
                      <a:lnTo>
                        <a:pt x="34" y="6"/>
                      </a:lnTo>
                      <a:lnTo>
                        <a:pt x="30" y="2"/>
                      </a:lnTo>
                      <a:lnTo>
                        <a:pt x="24" y="0"/>
                      </a:lnTo>
                      <a:lnTo>
                        <a:pt x="18" y="2"/>
                      </a:lnTo>
                      <a:lnTo>
                        <a:pt x="8" y="6"/>
                      </a:lnTo>
                      <a:lnTo>
                        <a:pt x="8" y="6"/>
                      </a:lnTo>
                      <a:lnTo>
                        <a:pt x="2" y="8"/>
                      </a:lnTo>
                      <a:lnTo>
                        <a:pt x="0" y="12"/>
                      </a:lnTo>
                      <a:lnTo>
                        <a:pt x="2" y="18"/>
                      </a:lnTo>
                      <a:lnTo>
                        <a:pt x="8" y="28"/>
                      </a:lnTo>
                      <a:lnTo>
                        <a:pt x="8" y="28"/>
                      </a:lnTo>
                      <a:lnTo>
                        <a:pt x="12" y="30"/>
                      </a:lnTo>
                      <a:lnTo>
                        <a:pt x="16" y="32"/>
                      </a:lnTo>
                      <a:lnTo>
                        <a:pt x="26" y="34"/>
                      </a:lnTo>
                      <a:lnTo>
                        <a:pt x="40" y="32"/>
                      </a:lnTo>
                      <a:lnTo>
                        <a:pt x="52" y="30"/>
                      </a:lnTo>
                      <a:lnTo>
                        <a:pt x="62" y="28"/>
                      </a:lnTo>
                      <a:lnTo>
                        <a:pt x="68" y="24"/>
                      </a:lnTo>
                      <a:lnTo>
                        <a:pt x="70" y="22"/>
                      </a:lnTo>
                      <a:lnTo>
                        <a:pt x="70" y="20"/>
                      </a:lnTo>
                      <a:lnTo>
                        <a:pt x="62" y="18"/>
                      </a:lnTo>
                      <a:lnTo>
                        <a:pt x="62" y="1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95" name="Freeform 6102"/>
                <p:cNvSpPr>
                  <a:spLocks/>
                </p:cNvSpPr>
                <p:nvPr/>
              </p:nvSpPr>
              <p:spPr bwMode="auto">
                <a:xfrm>
                  <a:off x="1922780" y="1048703"/>
                  <a:ext cx="449580" cy="129540"/>
                </a:xfrm>
                <a:custGeom>
                  <a:avLst/>
                  <a:gdLst/>
                  <a:ahLst/>
                  <a:cxnLst>
                    <a:cxn ang="0">
                      <a:pos x="342" y="198"/>
                    </a:cxn>
                    <a:cxn ang="0">
                      <a:pos x="406" y="202"/>
                    </a:cxn>
                    <a:cxn ang="0">
                      <a:pos x="530" y="198"/>
                    </a:cxn>
                    <a:cxn ang="0">
                      <a:pos x="560" y="176"/>
                    </a:cxn>
                    <a:cxn ang="0">
                      <a:pos x="566" y="188"/>
                    </a:cxn>
                    <a:cxn ang="0">
                      <a:pos x="624" y="200"/>
                    </a:cxn>
                    <a:cxn ang="0">
                      <a:pos x="680" y="190"/>
                    </a:cxn>
                    <a:cxn ang="0">
                      <a:pos x="688" y="174"/>
                    </a:cxn>
                    <a:cxn ang="0">
                      <a:pos x="708" y="168"/>
                    </a:cxn>
                    <a:cxn ang="0">
                      <a:pos x="694" y="158"/>
                    </a:cxn>
                    <a:cxn ang="0">
                      <a:pos x="700" y="144"/>
                    </a:cxn>
                    <a:cxn ang="0">
                      <a:pos x="700" y="126"/>
                    </a:cxn>
                    <a:cxn ang="0">
                      <a:pos x="672" y="110"/>
                    </a:cxn>
                    <a:cxn ang="0">
                      <a:pos x="642" y="104"/>
                    </a:cxn>
                    <a:cxn ang="0">
                      <a:pos x="600" y="96"/>
                    </a:cxn>
                    <a:cxn ang="0">
                      <a:pos x="480" y="110"/>
                    </a:cxn>
                    <a:cxn ang="0">
                      <a:pos x="442" y="126"/>
                    </a:cxn>
                    <a:cxn ang="0">
                      <a:pos x="416" y="122"/>
                    </a:cxn>
                    <a:cxn ang="0">
                      <a:pos x="374" y="120"/>
                    </a:cxn>
                    <a:cxn ang="0">
                      <a:pos x="346" y="114"/>
                    </a:cxn>
                    <a:cxn ang="0">
                      <a:pos x="330" y="110"/>
                    </a:cxn>
                    <a:cxn ang="0">
                      <a:pos x="324" y="124"/>
                    </a:cxn>
                    <a:cxn ang="0">
                      <a:pos x="310" y="116"/>
                    </a:cxn>
                    <a:cxn ang="0">
                      <a:pos x="310" y="102"/>
                    </a:cxn>
                    <a:cxn ang="0">
                      <a:pos x="294" y="84"/>
                    </a:cxn>
                    <a:cxn ang="0">
                      <a:pos x="268" y="84"/>
                    </a:cxn>
                    <a:cxn ang="0">
                      <a:pos x="262" y="76"/>
                    </a:cxn>
                    <a:cxn ang="0">
                      <a:pos x="308" y="74"/>
                    </a:cxn>
                    <a:cxn ang="0">
                      <a:pos x="316" y="66"/>
                    </a:cxn>
                    <a:cxn ang="0">
                      <a:pos x="278" y="52"/>
                    </a:cxn>
                    <a:cxn ang="0">
                      <a:pos x="240" y="34"/>
                    </a:cxn>
                    <a:cxn ang="0">
                      <a:pos x="182" y="36"/>
                    </a:cxn>
                    <a:cxn ang="0">
                      <a:pos x="154" y="30"/>
                    </a:cxn>
                    <a:cxn ang="0">
                      <a:pos x="124" y="10"/>
                    </a:cxn>
                    <a:cxn ang="0">
                      <a:pos x="78" y="6"/>
                    </a:cxn>
                    <a:cxn ang="0">
                      <a:pos x="10" y="0"/>
                    </a:cxn>
                    <a:cxn ang="0">
                      <a:pos x="2" y="12"/>
                    </a:cxn>
                    <a:cxn ang="0">
                      <a:pos x="18" y="32"/>
                    </a:cxn>
                    <a:cxn ang="0">
                      <a:pos x="58" y="52"/>
                    </a:cxn>
                    <a:cxn ang="0">
                      <a:pos x="66" y="66"/>
                    </a:cxn>
                    <a:cxn ang="0">
                      <a:pos x="112" y="66"/>
                    </a:cxn>
                    <a:cxn ang="0">
                      <a:pos x="160" y="60"/>
                    </a:cxn>
                    <a:cxn ang="0">
                      <a:pos x="186" y="84"/>
                    </a:cxn>
                    <a:cxn ang="0">
                      <a:pos x="202" y="98"/>
                    </a:cxn>
                    <a:cxn ang="0">
                      <a:pos x="194" y="120"/>
                    </a:cxn>
                    <a:cxn ang="0">
                      <a:pos x="186" y="142"/>
                    </a:cxn>
                    <a:cxn ang="0">
                      <a:pos x="198" y="154"/>
                    </a:cxn>
                    <a:cxn ang="0">
                      <a:pos x="206" y="182"/>
                    </a:cxn>
                    <a:cxn ang="0">
                      <a:pos x="232" y="190"/>
                    </a:cxn>
                    <a:cxn ang="0">
                      <a:pos x="250" y="186"/>
                    </a:cxn>
                    <a:cxn ang="0">
                      <a:pos x="282" y="198"/>
                    </a:cxn>
                    <a:cxn ang="0">
                      <a:pos x="326" y="188"/>
                    </a:cxn>
                    <a:cxn ang="0">
                      <a:pos x="342" y="188"/>
                    </a:cxn>
                  </a:cxnLst>
                  <a:rect l="0" t="0" r="r" b="b"/>
                  <a:pathLst>
                    <a:path w="708" h="204">
                      <a:moveTo>
                        <a:pt x="342" y="188"/>
                      </a:moveTo>
                      <a:lnTo>
                        <a:pt x="342" y="188"/>
                      </a:lnTo>
                      <a:lnTo>
                        <a:pt x="342" y="196"/>
                      </a:lnTo>
                      <a:lnTo>
                        <a:pt x="342" y="198"/>
                      </a:lnTo>
                      <a:lnTo>
                        <a:pt x="344" y="200"/>
                      </a:lnTo>
                      <a:lnTo>
                        <a:pt x="352" y="202"/>
                      </a:lnTo>
                      <a:lnTo>
                        <a:pt x="364" y="204"/>
                      </a:lnTo>
                      <a:lnTo>
                        <a:pt x="406" y="202"/>
                      </a:lnTo>
                      <a:lnTo>
                        <a:pt x="472" y="202"/>
                      </a:lnTo>
                      <a:lnTo>
                        <a:pt x="472" y="202"/>
                      </a:lnTo>
                      <a:lnTo>
                        <a:pt x="506" y="202"/>
                      </a:lnTo>
                      <a:lnTo>
                        <a:pt x="530" y="198"/>
                      </a:lnTo>
                      <a:lnTo>
                        <a:pt x="546" y="192"/>
                      </a:lnTo>
                      <a:lnTo>
                        <a:pt x="554" y="186"/>
                      </a:lnTo>
                      <a:lnTo>
                        <a:pt x="558" y="180"/>
                      </a:lnTo>
                      <a:lnTo>
                        <a:pt x="560" y="176"/>
                      </a:lnTo>
                      <a:lnTo>
                        <a:pt x="562" y="178"/>
                      </a:lnTo>
                      <a:lnTo>
                        <a:pt x="562" y="184"/>
                      </a:lnTo>
                      <a:lnTo>
                        <a:pt x="562" y="184"/>
                      </a:lnTo>
                      <a:lnTo>
                        <a:pt x="566" y="188"/>
                      </a:lnTo>
                      <a:lnTo>
                        <a:pt x="570" y="190"/>
                      </a:lnTo>
                      <a:lnTo>
                        <a:pt x="584" y="196"/>
                      </a:lnTo>
                      <a:lnTo>
                        <a:pt x="604" y="200"/>
                      </a:lnTo>
                      <a:lnTo>
                        <a:pt x="624" y="200"/>
                      </a:lnTo>
                      <a:lnTo>
                        <a:pt x="646" y="200"/>
                      </a:lnTo>
                      <a:lnTo>
                        <a:pt x="664" y="198"/>
                      </a:lnTo>
                      <a:lnTo>
                        <a:pt x="676" y="192"/>
                      </a:lnTo>
                      <a:lnTo>
                        <a:pt x="680" y="190"/>
                      </a:lnTo>
                      <a:lnTo>
                        <a:pt x="682" y="186"/>
                      </a:lnTo>
                      <a:lnTo>
                        <a:pt x="682" y="186"/>
                      </a:lnTo>
                      <a:lnTo>
                        <a:pt x="684" y="178"/>
                      </a:lnTo>
                      <a:lnTo>
                        <a:pt x="688" y="174"/>
                      </a:lnTo>
                      <a:lnTo>
                        <a:pt x="694" y="172"/>
                      </a:lnTo>
                      <a:lnTo>
                        <a:pt x="700" y="170"/>
                      </a:lnTo>
                      <a:lnTo>
                        <a:pt x="706" y="168"/>
                      </a:lnTo>
                      <a:lnTo>
                        <a:pt x="708" y="168"/>
                      </a:lnTo>
                      <a:lnTo>
                        <a:pt x="708" y="166"/>
                      </a:lnTo>
                      <a:lnTo>
                        <a:pt x="700" y="162"/>
                      </a:lnTo>
                      <a:lnTo>
                        <a:pt x="700" y="162"/>
                      </a:lnTo>
                      <a:lnTo>
                        <a:pt x="694" y="158"/>
                      </a:lnTo>
                      <a:lnTo>
                        <a:pt x="690" y="154"/>
                      </a:lnTo>
                      <a:lnTo>
                        <a:pt x="692" y="152"/>
                      </a:lnTo>
                      <a:lnTo>
                        <a:pt x="696" y="148"/>
                      </a:lnTo>
                      <a:lnTo>
                        <a:pt x="700" y="144"/>
                      </a:lnTo>
                      <a:lnTo>
                        <a:pt x="702" y="140"/>
                      </a:lnTo>
                      <a:lnTo>
                        <a:pt x="704" y="134"/>
                      </a:lnTo>
                      <a:lnTo>
                        <a:pt x="700" y="126"/>
                      </a:lnTo>
                      <a:lnTo>
                        <a:pt x="700" y="126"/>
                      </a:lnTo>
                      <a:lnTo>
                        <a:pt x="694" y="118"/>
                      </a:lnTo>
                      <a:lnTo>
                        <a:pt x="688" y="114"/>
                      </a:lnTo>
                      <a:lnTo>
                        <a:pt x="680" y="112"/>
                      </a:lnTo>
                      <a:lnTo>
                        <a:pt x="672" y="110"/>
                      </a:lnTo>
                      <a:lnTo>
                        <a:pt x="654" y="110"/>
                      </a:lnTo>
                      <a:lnTo>
                        <a:pt x="648" y="108"/>
                      </a:lnTo>
                      <a:lnTo>
                        <a:pt x="642" y="104"/>
                      </a:lnTo>
                      <a:lnTo>
                        <a:pt x="642" y="104"/>
                      </a:lnTo>
                      <a:lnTo>
                        <a:pt x="636" y="98"/>
                      </a:lnTo>
                      <a:lnTo>
                        <a:pt x="626" y="96"/>
                      </a:lnTo>
                      <a:lnTo>
                        <a:pt x="614" y="94"/>
                      </a:lnTo>
                      <a:lnTo>
                        <a:pt x="600" y="96"/>
                      </a:lnTo>
                      <a:lnTo>
                        <a:pt x="560" y="98"/>
                      </a:lnTo>
                      <a:lnTo>
                        <a:pt x="506" y="106"/>
                      </a:lnTo>
                      <a:lnTo>
                        <a:pt x="506" y="106"/>
                      </a:lnTo>
                      <a:lnTo>
                        <a:pt x="480" y="110"/>
                      </a:lnTo>
                      <a:lnTo>
                        <a:pt x="464" y="114"/>
                      </a:lnTo>
                      <a:lnTo>
                        <a:pt x="454" y="120"/>
                      </a:lnTo>
                      <a:lnTo>
                        <a:pt x="446" y="124"/>
                      </a:lnTo>
                      <a:lnTo>
                        <a:pt x="442" y="126"/>
                      </a:lnTo>
                      <a:lnTo>
                        <a:pt x="438" y="128"/>
                      </a:lnTo>
                      <a:lnTo>
                        <a:pt x="430" y="126"/>
                      </a:lnTo>
                      <a:lnTo>
                        <a:pt x="416" y="122"/>
                      </a:lnTo>
                      <a:lnTo>
                        <a:pt x="416" y="122"/>
                      </a:lnTo>
                      <a:lnTo>
                        <a:pt x="402" y="118"/>
                      </a:lnTo>
                      <a:lnTo>
                        <a:pt x="390" y="118"/>
                      </a:lnTo>
                      <a:lnTo>
                        <a:pt x="382" y="118"/>
                      </a:lnTo>
                      <a:lnTo>
                        <a:pt x="374" y="120"/>
                      </a:lnTo>
                      <a:lnTo>
                        <a:pt x="368" y="122"/>
                      </a:lnTo>
                      <a:lnTo>
                        <a:pt x="362" y="122"/>
                      </a:lnTo>
                      <a:lnTo>
                        <a:pt x="354" y="120"/>
                      </a:lnTo>
                      <a:lnTo>
                        <a:pt x="346" y="114"/>
                      </a:lnTo>
                      <a:lnTo>
                        <a:pt x="346" y="114"/>
                      </a:lnTo>
                      <a:lnTo>
                        <a:pt x="338" y="110"/>
                      </a:lnTo>
                      <a:lnTo>
                        <a:pt x="332" y="108"/>
                      </a:lnTo>
                      <a:lnTo>
                        <a:pt x="330" y="110"/>
                      </a:lnTo>
                      <a:lnTo>
                        <a:pt x="328" y="114"/>
                      </a:lnTo>
                      <a:lnTo>
                        <a:pt x="328" y="118"/>
                      </a:lnTo>
                      <a:lnTo>
                        <a:pt x="326" y="122"/>
                      </a:lnTo>
                      <a:lnTo>
                        <a:pt x="324" y="124"/>
                      </a:lnTo>
                      <a:lnTo>
                        <a:pt x="318" y="122"/>
                      </a:lnTo>
                      <a:lnTo>
                        <a:pt x="318" y="122"/>
                      </a:lnTo>
                      <a:lnTo>
                        <a:pt x="312" y="118"/>
                      </a:lnTo>
                      <a:lnTo>
                        <a:pt x="310" y="116"/>
                      </a:lnTo>
                      <a:lnTo>
                        <a:pt x="310" y="112"/>
                      </a:lnTo>
                      <a:lnTo>
                        <a:pt x="310" y="110"/>
                      </a:lnTo>
                      <a:lnTo>
                        <a:pt x="312" y="106"/>
                      </a:lnTo>
                      <a:lnTo>
                        <a:pt x="310" y="102"/>
                      </a:lnTo>
                      <a:lnTo>
                        <a:pt x="308" y="96"/>
                      </a:lnTo>
                      <a:lnTo>
                        <a:pt x="300" y="90"/>
                      </a:lnTo>
                      <a:lnTo>
                        <a:pt x="300" y="90"/>
                      </a:lnTo>
                      <a:lnTo>
                        <a:pt x="294" y="84"/>
                      </a:lnTo>
                      <a:lnTo>
                        <a:pt x="286" y="82"/>
                      </a:lnTo>
                      <a:lnTo>
                        <a:pt x="280" y="82"/>
                      </a:lnTo>
                      <a:lnTo>
                        <a:pt x="276" y="82"/>
                      </a:lnTo>
                      <a:lnTo>
                        <a:pt x="268" y="84"/>
                      </a:lnTo>
                      <a:lnTo>
                        <a:pt x="266" y="82"/>
                      </a:lnTo>
                      <a:lnTo>
                        <a:pt x="264" y="78"/>
                      </a:lnTo>
                      <a:lnTo>
                        <a:pt x="264" y="78"/>
                      </a:lnTo>
                      <a:lnTo>
                        <a:pt x="262" y="76"/>
                      </a:lnTo>
                      <a:lnTo>
                        <a:pt x="264" y="74"/>
                      </a:lnTo>
                      <a:lnTo>
                        <a:pt x="270" y="72"/>
                      </a:lnTo>
                      <a:lnTo>
                        <a:pt x="290" y="72"/>
                      </a:lnTo>
                      <a:lnTo>
                        <a:pt x="308" y="74"/>
                      </a:lnTo>
                      <a:lnTo>
                        <a:pt x="314" y="72"/>
                      </a:lnTo>
                      <a:lnTo>
                        <a:pt x="316" y="70"/>
                      </a:lnTo>
                      <a:lnTo>
                        <a:pt x="316" y="66"/>
                      </a:lnTo>
                      <a:lnTo>
                        <a:pt x="316" y="66"/>
                      </a:lnTo>
                      <a:lnTo>
                        <a:pt x="314" y="62"/>
                      </a:lnTo>
                      <a:lnTo>
                        <a:pt x="308" y="58"/>
                      </a:lnTo>
                      <a:lnTo>
                        <a:pt x="296" y="56"/>
                      </a:lnTo>
                      <a:lnTo>
                        <a:pt x="278" y="52"/>
                      </a:lnTo>
                      <a:lnTo>
                        <a:pt x="268" y="48"/>
                      </a:lnTo>
                      <a:lnTo>
                        <a:pt x="258" y="44"/>
                      </a:lnTo>
                      <a:lnTo>
                        <a:pt x="258" y="44"/>
                      </a:lnTo>
                      <a:lnTo>
                        <a:pt x="240" y="34"/>
                      </a:lnTo>
                      <a:lnTo>
                        <a:pt x="232" y="32"/>
                      </a:lnTo>
                      <a:lnTo>
                        <a:pt x="224" y="30"/>
                      </a:lnTo>
                      <a:lnTo>
                        <a:pt x="204" y="32"/>
                      </a:lnTo>
                      <a:lnTo>
                        <a:pt x="182" y="36"/>
                      </a:lnTo>
                      <a:lnTo>
                        <a:pt x="182" y="36"/>
                      </a:lnTo>
                      <a:lnTo>
                        <a:pt x="170" y="36"/>
                      </a:lnTo>
                      <a:lnTo>
                        <a:pt x="162" y="34"/>
                      </a:lnTo>
                      <a:lnTo>
                        <a:pt x="154" y="30"/>
                      </a:lnTo>
                      <a:lnTo>
                        <a:pt x="148" y="24"/>
                      </a:lnTo>
                      <a:lnTo>
                        <a:pt x="136" y="14"/>
                      </a:lnTo>
                      <a:lnTo>
                        <a:pt x="130" y="10"/>
                      </a:lnTo>
                      <a:lnTo>
                        <a:pt x="124" y="10"/>
                      </a:lnTo>
                      <a:lnTo>
                        <a:pt x="124" y="10"/>
                      </a:lnTo>
                      <a:lnTo>
                        <a:pt x="114" y="10"/>
                      </a:lnTo>
                      <a:lnTo>
                        <a:pt x="104" y="10"/>
                      </a:lnTo>
                      <a:lnTo>
                        <a:pt x="78" y="6"/>
                      </a:lnTo>
                      <a:lnTo>
                        <a:pt x="48" y="2"/>
                      </a:lnTo>
                      <a:lnTo>
                        <a:pt x="14" y="0"/>
                      </a:lnTo>
                      <a:lnTo>
                        <a:pt x="14" y="0"/>
                      </a:lnTo>
                      <a:lnTo>
                        <a:pt x="10" y="0"/>
                      </a:lnTo>
                      <a:lnTo>
                        <a:pt x="4" y="2"/>
                      </a:lnTo>
                      <a:lnTo>
                        <a:pt x="2" y="4"/>
                      </a:lnTo>
                      <a:lnTo>
                        <a:pt x="0" y="8"/>
                      </a:lnTo>
                      <a:lnTo>
                        <a:pt x="2" y="12"/>
                      </a:lnTo>
                      <a:lnTo>
                        <a:pt x="4" y="18"/>
                      </a:lnTo>
                      <a:lnTo>
                        <a:pt x="10" y="24"/>
                      </a:lnTo>
                      <a:lnTo>
                        <a:pt x="18" y="32"/>
                      </a:lnTo>
                      <a:lnTo>
                        <a:pt x="18" y="32"/>
                      </a:lnTo>
                      <a:lnTo>
                        <a:pt x="26" y="38"/>
                      </a:lnTo>
                      <a:lnTo>
                        <a:pt x="36" y="42"/>
                      </a:lnTo>
                      <a:lnTo>
                        <a:pt x="50" y="48"/>
                      </a:lnTo>
                      <a:lnTo>
                        <a:pt x="58" y="52"/>
                      </a:lnTo>
                      <a:lnTo>
                        <a:pt x="62" y="56"/>
                      </a:lnTo>
                      <a:lnTo>
                        <a:pt x="62" y="60"/>
                      </a:lnTo>
                      <a:lnTo>
                        <a:pt x="62" y="60"/>
                      </a:lnTo>
                      <a:lnTo>
                        <a:pt x="66" y="66"/>
                      </a:lnTo>
                      <a:lnTo>
                        <a:pt x="70" y="68"/>
                      </a:lnTo>
                      <a:lnTo>
                        <a:pt x="78" y="70"/>
                      </a:lnTo>
                      <a:lnTo>
                        <a:pt x="88" y="70"/>
                      </a:lnTo>
                      <a:lnTo>
                        <a:pt x="112" y="66"/>
                      </a:lnTo>
                      <a:lnTo>
                        <a:pt x="138" y="60"/>
                      </a:lnTo>
                      <a:lnTo>
                        <a:pt x="138" y="60"/>
                      </a:lnTo>
                      <a:lnTo>
                        <a:pt x="150" y="60"/>
                      </a:lnTo>
                      <a:lnTo>
                        <a:pt x="160" y="60"/>
                      </a:lnTo>
                      <a:lnTo>
                        <a:pt x="166" y="62"/>
                      </a:lnTo>
                      <a:lnTo>
                        <a:pt x="170" y="66"/>
                      </a:lnTo>
                      <a:lnTo>
                        <a:pt x="180" y="78"/>
                      </a:lnTo>
                      <a:lnTo>
                        <a:pt x="186" y="84"/>
                      </a:lnTo>
                      <a:lnTo>
                        <a:pt x="194" y="90"/>
                      </a:lnTo>
                      <a:lnTo>
                        <a:pt x="194" y="90"/>
                      </a:lnTo>
                      <a:lnTo>
                        <a:pt x="198" y="94"/>
                      </a:lnTo>
                      <a:lnTo>
                        <a:pt x="202" y="98"/>
                      </a:lnTo>
                      <a:lnTo>
                        <a:pt x="202" y="102"/>
                      </a:lnTo>
                      <a:lnTo>
                        <a:pt x="202" y="106"/>
                      </a:lnTo>
                      <a:lnTo>
                        <a:pt x="200" y="114"/>
                      </a:lnTo>
                      <a:lnTo>
                        <a:pt x="194" y="120"/>
                      </a:lnTo>
                      <a:lnTo>
                        <a:pt x="190" y="128"/>
                      </a:lnTo>
                      <a:lnTo>
                        <a:pt x="186" y="134"/>
                      </a:lnTo>
                      <a:lnTo>
                        <a:pt x="184" y="140"/>
                      </a:lnTo>
                      <a:lnTo>
                        <a:pt x="186" y="142"/>
                      </a:lnTo>
                      <a:lnTo>
                        <a:pt x="190" y="144"/>
                      </a:lnTo>
                      <a:lnTo>
                        <a:pt x="190" y="144"/>
                      </a:lnTo>
                      <a:lnTo>
                        <a:pt x="196" y="150"/>
                      </a:lnTo>
                      <a:lnTo>
                        <a:pt x="198" y="154"/>
                      </a:lnTo>
                      <a:lnTo>
                        <a:pt x="200" y="164"/>
                      </a:lnTo>
                      <a:lnTo>
                        <a:pt x="200" y="170"/>
                      </a:lnTo>
                      <a:lnTo>
                        <a:pt x="202" y="176"/>
                      </a:lnTo>
                      <a:lnTo>
                        <a:pt x="206" y="182"/>
                      </a:lnTo>
                      <a:lnTo>
                        <a:pt x="216" y="186"/>
                      </a:lnTo>
                      <a:lnTo>
                        <a:pt x="216" y="186"/>
                      </a:lnTo>
                      <a:lnTo>
                        <a:pt x="224" y="190"/>
                      </a:lnTo>
                      <a:lnTo>
                        <a:pt x="232" y="190"/>
                      </a:lnTo>
                      <a:lnTo>
                        <a:pt x="236" y="190"/>
                      </a:lnTo>
                      <a:lnTo>
                        <a:pt x="240" y="188"/>
                      </a:lnTo>
                      <a:lnTo>
                        <a:pt x="244" y="186"/>
                      </a:lnTo>
                      <a:lnTo>
                        <a:pt x="250" y="186"/>
                      </a:lnTo>
                      <a:lnTo>
                        <a:pt x="260" y="188"/>
                      </a:lnTo>
                      <a:lnTo>
                        <a:pt x="274" y="194"/>
                      </a:lnTo>
                      <a:lnTo>
                        <a:pt x="274" y="194"/>
                      </a:lnTo>
                      <a:lnTo>
                        <a:pt x="282" y="198"/>
                      </a:lnTo>
                      <a:lnTo>
                        <a:pt x="290" y="198"/>
                      </a:lnTo>
                      <a:lnTo>
                        <a:pt x="304" y="198"/>
                      </a:lnTo>
                      <a:lnTo>
                        <a:pt x="316" y="194"/>
                      </a:lnTo>
                      <a:lnTo>
                        <a:pt x="326" y="188"/>
                      </a:lnTo>
                      <a:lnTo>
                        <a:pt x="340" y="180"/>
                      </a:lnTo>
                      <a:lnTo>
                        <a:pt x="342" y="180"/>
                      </a:lnTo>
                      <a:lnTo>
                        <a:pt x="342" y="180"/>
                      </a:lnTo>
                      <a:lnTo>
                        <a:pt x="342" y="188"/>
                      </a:lnTo>
                      <a:lnTo>
                        <a:pt x="342" y="18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96" name="Freeform 6103"/>
                <p:cNvSpPr>
                  <a:spLocks/>
                </p:cNvSpPr>
                <p:nvPr/>
              </p:nvSpPr>
              <p:spPr bwMode="auto">
                <a:xfrm>
                  <a:off x="1936750" y="1119823"/>
                  <a:ext cx="81280" cy="49530"/>
                </a:xfrm>
                <a:custGeom>
                  <a:avLst/>
                  <a:gdLst/>
                  <a:ahLst/>
                  <a:cxnLst>
                    <a:cxn ang="0">
                      <a:pos x="94" y="78"/>
                    </a:cxn>
                    <a:cxn ang="0">
                      <a:pos x="94" y="78"/>
                    </a:cxn>
                    <a:cxn ang="0">
                      <a:pos x="110" y="76"/>
                    </a:cxn>
                    <a:cxn ang="0">
                      <a:pos x="120" y="72"/>
                    </a:cxn>
                    <a:cxn ang="0">
                      <a:pos x="126" y="66"/>
                    </a:cxn>
                    <a:cxn ang="0">
                      <a:pos x="128" y="58"/>
                    </a:cxn>
                    <a:cxn ang="0">
                      <a:pos x="126" y="48"/>
                    </a:cxn>
                    <a:cxn ang="0">
                      <a:pos x="120" y="38"/>
                    </a:cxn>
                    <a:cxn ang="0">
                      <a:pos x="114" y="28"/>
                    </a:cxn>
                    <a:cxn ang="0">
                      <a:pos x="104" y="16"/>
                    </a:cxn>
                    <a:cxn ang="0">
                      <a:pos x="104" y="16"/>
                    </a:cxn>
                    <a:cxn ang="0">
                      <a:pos x="92" y="8"/>
                    </a:cxn>
                    <a:cxn ang="0">
                      <a:pos x="80" y="2"/>
                    </a:cxn>
                    <a:cxn ang="0">
                      <a:pos x="68" y="0"/>
                    </a:cxn>
                    <a:cxn ang="0">
                      <a:pos x="58" y="0"/>
                    </a:cxn>
                    <a:cxn ang="0">
                      <a:pos x="46" y="2"/>
                    </a:cxn>
                    <a:cxn ang="0">
                      <a:pos x="34" y="8"/>
                    </a:cxn>
                    <a:cxn ang="0">
                      <a:pos x="24" y="14"/>
                    </a:cxn>
                    <a:cxn ang="0">
                      <a:pos x="16" y="24"/>
                    </a:cxn>
                    <a:cxn ang="0">
                      <a:pos x="16" y="24"/>
                    </a:cxn>
                    <a:cxn ang="0">
                      <a:pos x="6" y="36"/>
                    </a:cxn>
                    <a:cxn ang="0">
                      <a:pos x="2" y="42"/>
                    </a:cxn>
                    <a:cxn ang="0">
                      <a:pos x="0" y="48"/>
                    </a:cxn>
                    <a:cxn ang="0">
                      <a:pos x="0" y="52"/>
                    </a:cxn>
                    <a:cxn ang="0">
                      <a:pos x="4" y="56"/>
                    </a:cxn>
                    <a:cxn ang="0">
                      <a:pos x="10" y="58"/>
                    </a:cxn>
                    <a:cxn ang="0">
                      <a:pos x="22" y="60"/>
                    </a:cxn>
                    <a:cxn ang="0">
                      <a:pos x="22" y="60"/>
                    </a:cxn>
                    <a:cxn ang="0">
                      <a:pos x="32" y="62"/>
                    </a:cxn>
                    <a:cxn ang="0">
                      <a:pos x="40" y="64"/>
                    </a:cxn>
                    <a:cxn ang="0">
                      <a:pos x="54" y="70"/>
                    </a:cxn>
                    <a:cxn ang="0">
                      <a:pos x="68" y="76"/>
                    </a:cxn>
                    <a:cxn ang="0">
                      <a:pos x="80" y="76"/>
                    </a:cxn>
                    <a:cxn ang="0">
                      <a:pos x="94" y="78"/>
                    </a:cxn>
                    <a:cxn ang="0">
                      <a:pos x="94" y="78"/>
                    </a:cxn>
                  </a:cxnLst>
                  <a:rect l="0" t="0" r="r" b="b"/>
                  <a:pathLst>
                    <a:path w="128" h="78">
                      <a:moveTo>
                        <a:pt x="94" y="78"/>
                      </a:moveTo>
                      <a:lnTo>
                        <a:pt x="94" y="78"/>
                      </a:lnTo>
                      <a:lnTo>
                        <a:pt x="110" y="76"/>
                      </a:lnTo>
                      <a:lnTo>
                        <a:pt x="120" y="72"/>
                      </a:lnTo>
                      <a:lnTo>
                        <a:pt x="126" y="66"/>
                      </a:lnTo>
                      <a:lnTo>
                        <a:pt x="128" y="58"/>
                      </a:lnTo>
                      <a:lnTo>
                        <a:pt x="126" y="48"/>
                      </a:lnTo>
                      <a:lnTo>
                        <a:pt x="120" y="38"/>
                      </a:lnTo>
                      <a:lnTo>
                        <a:pt x="114" y="28"/>
                      </a:lnTo>
                      <a:lnTo>
                        <a:pt x="104" y="16"/>
                      </a:lnTo>
                      <a:lnTo>
                        <a:pt x="104" y="16"/>
                      </a:lnTo>
                      <a:lnTo>
                        <a:pt x="92" y="8"/>
                      </a:lnTo>
                      <a:lnTo>
                        <a:pt x="80" y="2"/>
                      </a:lnTo>
                      <a:lnTo>
                        <a:pt x="68" y="0"/>
                      </a:lnTo>
                      <a:lnTo>
                        <a:pt x="58" y="0"/>
                      </a:lnTo>
                      <a:lnTo>
                        <a:pt x="46" y="2"/>
                      </a:lnTo>
                      <a:lnTo>
                        <a:pt x="34" y="8"/>
                      </a:lnTo>
                      <a:lnTo>
                        <a:pt x="24" y="14"/>
                      </a:lnTo>
                      <a:lnTo>
                        <a:pt x="16" y="24"/>
                      </a:lnTo>
                      <a:lnTo>
                        <a:pt x="16" y="24"/>
                      </a:lnTo>
                      <a:lnTo>
                        <a:pt x="6" y="36"/>
                      </a:lnTo>
                      <a:lnTo>
                        <a:pt x="2" y="42"/>
                      </a:lnTo>
                      <a:lnTo>
                        <a:pt x="0" y="48"/>
                      </a:lnTo>
                      <a:lnTo>
                        <a:pt x="0" y="52"/>
                      </a:lnTo>
                      <a:lnTo>
                        <a:pt x="4" y="56"/>
                      </a:lnTo>
                      <a:lnTo>
                        <a:pt x="10" y="58"/>
                      </a:lnTo>
                      <a:lnTo>
                        <a:pt x="22" y="60"/>
                      </a:lnTo>
                      <a:lnTo>
                        <a:pt x="22" y="60"/>
                      </a:lnTo>
                      <a:lnTo>
                        <a:pt x="32" y="62"/>
                      </a:lnTo>
                      <a:lnTo>
                        <a:pt x="40" y="64"/>
                      </a:lnTo>
                      <a:lnTo>
                        <a:pt x="54" y="70"/>
                      </a:lnTo>
                      <a:lnTo>
                        <a:pt x="68" y="76"/>
                      </a:lnTo>
                      <a:lnTo>
                        <a:pt x="80" y="76"/>
                      </a:lnTo>
                      <a:lnTo>
                        <a:pt x="94" y="78"/>
                      </a:lnTo>
                      <a:lnTo>
                        <a:pt x="94" y="7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97" name="Freeform 6104"/>
                <p:cNvSpPr>
                  <a:spLocks/>
                </p:cNvSpPr>
                <p:nvPr/>
              </p:nvSpPr>
              <p:spPr bwMode="auto">
                <a:xfrm>
                  <a:off x="1940560" y="1010603"/>
                  <a:ext cx="80010" cy="19050"/>
                </a:xfrm>
                <a:custGeom>
                  <a:avLst/>
                  <a:gdLst/>
                  <a:ahLst/>
                  <a:cxnLst>
                    <a:cxn ang="0">
                      <a:pos x="92" y="28"/>
                    </a:cxn>
                    <a:cxn ang="0">
                      <a:pos x="92" y="28"/>
                    </a:cxn>
                    <a:cxn ang="0">
                      <a:pos x="108" y="28"/>
                    </a:cxn>
                    <a:cxn ang="0">
                      <a:pos x="120" y="26"/>
                    </a:cxn>
                    <a:cxn ang="0">
                      <a:pos x="124" y="22"/>
                    </a:cxn>
                    <a:cxn ang="0">
                      <a:pos x="126" y="20"/>
                    </a:cxn>
                    <a:cxn ang="0">
                      <a:pos x="126" y="16"/>
                    </a:cxn>
                    <a:cxn ang="0">
                      <a:pos x="122" y="12"/>
                    </a:cxn>
                    <a:cxn ang="0">
                      <a:pos x="112" y="8"/>
                    </a:cxn>
                    <a:cxn ang="0">
                      <a:pos x="100" y="4"/>
                    </a:cxn>
                    <a:cxn ang="0">
                      <a:pos x="82" y="2"/>
                    </a:cxn>
                    <a:cxn ang="0">
                      <a:pos x="82" y="2"/>
                    </a:cxn>
                    <a:cxn ang="0">
                      <a:pos x="48" y="0"/>
                    </a:cxn>
                    <a:cxn ang="0">
                      <a:pos x="22" y="4"/>
                    </a:cxn>
                    <a:cxn ang="0">
                      <a:pos x="14" y="6"/>
                    </a:cxn>
                    <a:cxn ang="0">
                      <a:pos x="6" y="8"/>
                    </a:cxn>
                    <a:cxn ang="0">
                      <a:pos x="2" y="12"/>
                    </a:cxn>
                    <a:cxn ang="0">
                      <a:pos x="0" y="18"/>
                    </a:cxn>
                    <a:cxn ang="0">
                      <a:pos x="0" y="18"/>
                    </a:cxn>
                    <a:cxn ang="0">
                      <a:pos x="2" y="24"/>
                    </a:cxn>
                    <a:cxn ang="0">
                      <a:pos x="6" y="26"/>
                    </a:cxn>
                    <a:cxn ang="0">
                      <a:pos x="16" y="28"/>
                    </a:cxn>
                    <a:cxn ang="0">
                      <a:pos x="26" y="30"/>
                    </a:cxn>
                    <a:cxn ang="0">
                      <a:pos x="56" y="28"/>
                    </a:cxn>
                    <a:cxn ang="0">
                      <a:pos x="92" y="28"/>
                    </a:cxn>
                    <a:cxn ang="0">
                      <a:pos x="92" y="28"/>
                    </a:cxn>
                  </a:cxnLst>
                  <a:rect l="0" t="0" r="r" b="b"/>
                  <a:pathLst>
                    <a:path w="126" h="30">
                      <a:moveTo>
                        <a:pt x="92" y="28"/>
                      </a:moveTo>
                      <a:lnTo>
                        <a:pt x="92" y="28"/>
                      </a:lnTo>
                      <a:lnTo>
                        <a:pt x="108" y="28"/>
                      </a:lnTo>
                      <a:lnTo>
                        <a:pt x="120" y="26"/>
                      </a:lnTo>
                      <a:lnTo>
                        <a:pt x="124" y="22"/>
                      </a:lnTo>
                      <a:lnTo>
                        <a:pt x="126" y="20"/>
                      </a:lnTo>
                      <a:lnTo>
                        <a:pt x="126" y="16"/>
                      </a:lnTo>
                      <a:lnTo>
                        <a:pt x="122" y="12"/>
                      </a:lnTo>
                      <a:lnTo>
                        <a:pt x="112" y="8"/>
                      </a:lnTo>
                      <a:lnTo>
                        <a:pt x="100" y="4"/>
                      </a:lnTo>
                      <a:lnTo>
                        <a:pt x="82" y="2"/>
                      </a:lnTo>
                      <a:lnTo>
                        <a:pt x="82" y="2"/>
                      </a:lnTo>
                      <a:lnTo>
                        <a:pt x="48" y="0"/>
                      </a:lnTo>
                      <a:lnTo>
                        <a:pt x="22" y="4"/>
                      </a:lnTo>
                      <a:lnTo>
                        <a:pt x="14" y="6"/>
                      </a:lnTo>
                      <a:lnTo>
                        <a:pt x="6" y="8"/>
                      </a:lnTo>
                      <a:lnTo>
                        <a:pt x="2" y="12"/>
                      </a:lnTo>
                      <a:lnTo>
                        <a:pt x="0" y="18"/>
                      </a:lnTo>
                      <a:lnTo>
                        <a:pt x="0" y="18"/>
                      </a:lnTo>
                      <a:lnTo>
                        <a:pt x="2" y="24"/>
                      </a:lnTo>
                      <a:lnTo>
                        <a:pt x="6" y="26"/>
                      </a:lnTo>
                      <a:lnTo>
                        <a:pt x="16" y="28"/>
                      </a:lnTo>
                      <a:lnTo>
                        <a:pt x="26" y="30"/>
                      </a:lnTo>
                      <a:lnTo>
                        <a:pt x="56" y="28"/>
                      </a:lnTo>
                      <a:lnTo>
                        <a:pt x="92" y="28"/>
                      </a:lnTo>
                      <a:lnTo>
                        <a:pt x="92" y="2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98" name="Freeform 6105"/>
                <p:cNvSpPr>
                  <a:spLocks/>
                </p:cNvSpPr>
                <p:nvPr/>
              </p:nvSpPr>
              <p:spPr bwMode="auto">
                <a:xfrm>
                  <a:off x="2194560" y="944563"/>
                  <a:ext cx="34290" cy="12700"/>
                </a:xfrm>
                <a:custGeom>
                  <a:avLst/>
                  <a:gdLst/>
                  <a:ahLst/>
                  <a:cxnLst>
                    <a:cxn ang="0">
                      <a:pos x="54" y="4"/>
                    </a:cxn>
                    <a:cxn ang="0">
                      <a:pos x="54" y="4"/>
                    </a:cxn>
                    <a:cxn ang="0">
                      <a:pos x="54" y="2"/>
                    </a:cxn>
                    <a:cxn ang="0">
                      <a:pos x="50" y="0"/>
                    </a:cxn>
                    <a:cxn ang="0">
                      <a:pos x="36" y="0"/>
                    </a:cxn>
                    <a:cxn ang="0">
                      <a:pos x="18" y="6"/>
                    </a:cxn>
                    <a:cxn ang="0">
                      <a:pos x="8" y="10"/>
                    </a:cxn>
                    <a:cxn ang="0">
                      <a:pos x="2" y="14"/>
                    </a:cxn>
                    <a:cxn ang="0">
                      <a:pos x="2" y="14"/>
                    </a:cxn>
                    <a:cxn ang="0">
                      <a:pos x="0" y="18"/>
                    </a:cxn>
                    <a:cxn ang="0">
                      <a:pos x="4" y="20"/>
                    </a:cxn>
                    <a:cxn ang="0">
                      <a:pos x="20" y="18"/>
                    </a:cxn>
                    <a:cxn ang="0">
                      <a:pos x="42" y="12"/>
                    </a:cxn>
                    <a:cxn ang="0">
                      <a:pos x="50" y="8"/>
                    </a:cxn>
                    <a:cxn ang="0">
                      <a:pos x="54" y="4"/>
                    </a:cxn>
                    <a:cxn ang="0">
                      <a:pos x="54" y="4"/>
                    </a:cxn>
                  </a:cxnLst>
                  <a:rect l="0" t="0" r="r" b="b"/>
                  <a:pathLst>
                    <a:path w="54" h="20">
                      <a:moveTo>
                        <a:pt x="54" y="4"/>
                      </a:moveTo>
                      <a:lnTo>
                        <a:pt x="54" y="4"/>
                      </a:lnTo>
                      <a:lnTo>
                        <a:pt x="54" y="2"/>
                      </a:lnTo>
                      <a:lnTo>
                        <a:pt x="50" y="0"/>
                      </a:lnTo>
                      <a:lnTo>
                        <a:pt x="36" y="0"/>
                      </a:lnTo>
                      <a:lnTo>
                        <a:pt x="18" y="6"/>
                      </a:lnTo>
                      <a:lnTo>
                        <a:pt x="8" y="10"/>
                      </a:lnTo>
                      <a:lnTo>
                        <a:pt x="2" y="14"/>
                      </a:lnTo>
                      <a:lnTo>
                        <a:pt x="2" y="14"/>
                      </a:lnTo>
                      <a:lnTo>
                        <a:pt x="0" y="18"/>
                      </a:lnTo>
                      <a:lnTo>
                        <a:pt x="4" y="20"/>
                      </a:lnTo>
                      <a:lnTo>
                        <a:pt x="20" y="18"/>
                      </a:lnTo>
                      <a:lnTo>
                        <a:pt x="42" y="12"/>
                      </a:lnTo>
                      <a:lnTo>
                        <a:pt x="50" y="8"/>
                      </a:lnTo>
                      <a:lnTo>
                        <a:pt x="54" y="4"/>
                      </a:lnTo>
                      <a:lnTo>
                        <a:pt x="54" y="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99" name="Freeform 6106"/>
                <p:cNvSpPr>
                  <a:spLocks/>
                </p:cNvSpPr>
                <p:nvPr/>
              </p:nvSpPr>
              <p:spPr bwMode="auto">
                <a:xfrm>
                  <a:off x="2057400" y="727393"/>
                  <a:ext cx="784860" cy="367030"/>
                </a:xfrm>
                <a:custGeom>
                  <a:avLst/>
                  <a:gdLst/>
                  <a:ahLst/>
                  <a:cxnLst>
                    <a:cxn ang="0">
                      <a:pos x="68" y="162"/>
                    </a:cxn>
                    <a:cxn ang="0">
                      <a:pos x="122" y="204"/>
                    </a:cxn>
                    <a:cxn ang="0">
                      <a:pos x="246" y="182"/>
                    </a:cxn>
                    <a:cxn ang="0">
                      <a:pos x="202" y="210"/>
                    </a:cxn>
                    <a:cxn ang="0">
                      <a:pos x="334" y="210"/>
                    </a:cxn>
                    <a:cxn ang="0">
                      <a:pos x="494" y="186"/>
                    </a:cxn>
                    <a:cxn ang="0">
                      <a:pos x="540" y="190"/>
                    </a:cxn>
                    <a:cxn ang="0">
                      <a:pos x="450" y="222"/>
                    </a:cxn>
                    <a:cxn ang="0">
                      <a:pos x="402" y="274"/>
                    </a:cxn>
                    <a:cxn ang="0">
                      <a:pos x="402" y="298"/>
                    </a:cxn>
                    <a:cxn ang="0">
                      <a:pos x="246" y="240"/>
                    </a:cxn>
                    <a:cxn ang="0">
                      <a:pos x="226" y="284"/>
                    </a:cxn>
                    <a:cxn ang="0">
                      <a:pos x="296" y="336"/>
                    </a:cxn>
                    <a:cxn ang="0">
                      <a:pos x="336" y="356"/>
                    </a:cxn>
                    <a:cxn ang="0">
                      <a:pos x="298" y="364"/>
                    </a:cxn>
                    <a:cxn ang="0">
                      <a:pos x="168" y="410"/>
                    </a:cxn>
                    <a:cxn ang="0">
                      <a:pos x="226" y="422"/>
                    </a:cxn>
                    <a:cxn ang="0">
                      <a:pos x="256" y="440"/>
                    </a:cxn>
                    <a:cxn ang="0">
                      <a:pos x="330" y="460"/>
                    </a:cxn>
                    <a:cxn ang="0">
                      <a:pos x="342" y="464"/>
                    </a:cxn>
                    <a:cxn ang="0">
                      <a:pos x="238" y="460"/>
                    </a:cxn>
                    <a:cxn ang="0">
                      <a:pos x="140" y="450"/>
                    </a:cxn>
                    <a:cxn ang="0">
                      <a:pos x="160" y="502"/>
                    </a:cxn>
                    <a:cxn ang="0">
                      <a:pos x="92" y="546"/>
                    </a:cxn>
                    <a:cxn ang="0">
                      <a:pos x="146" y="562"/>
                    </a:cxn>
                    <a:cxn ang="0">
                      <a:pos x="244" y="562"/>
                    </a:cxn>
                    <a:cxn ang="0">
                      <a:pos x="322" y="552"/>
                    </a:cxn>
                    <a:cxn ang="0">
                      <a:pos x="438" y="548"/>
                    </a:cxn>
                    <a:cxn ang="0">
                      <a:pos x="462" y="578"/>
                    </a:cxn>
                    <a:cxn ang="0">
                      <a:pos x="560" y="538"/>
                    </a:cxn>
                    <a:cxn ang="0">
                      <a:pos x="518" y="514"/>
                    </a:cxn>
                    <a:cxn ang="0">
                      <a:pos x="550" y="472"/>
                    </a:cxn>
                    <a:cxn ang="0">
                      <a:pos x="550" y="432"/>
                    </a:cxn>
                    <a:cxn ang="0">
                      <a:pos x="668" y="402"/>
                    </a:cxn>
                    <a:cxn ang="0">
                      <a:pos x="684" y="372"/>
                    </a:cxn>
                    <a:cxn ang="0">
                      <a:pos x="686" y="348"/>
                    </a:cxn>
                    <a:cxn ang="0">
                      <a:pos x="658" y="326"/>
                    </a:cxn>
                    <a:cxn ang="0">
                      <a:pos x="588" y="318"/>
                    </a:cxn>
                    <a:cxn ang="0">
                      <a:pos x="752" y="284"/>
                    </a:cxn>
                    <a:cxn ang="0">
                      <a:pos x="832" y="278"/>
                    </a:cxn>
                    <a:cxn ang="0">
                      <a:pos x="1076" y="154"/>
                    </a:cxn>
                    <a:cxn ang="0">
                      <a:pos x="1000" y="142"/>
                    </a:cxn>
                    <a:cxn ang="0">
                      <a:pos x="1232" y="76"/>
                    </a:cxn>
                    <a:cxn ang="0">
                      <a:pos x="1168" y="54"/>
                    </a:cxn>
                    <a:cxn ang="0">
                      <a:pos x="1094" y="20"/>
                    </a:cxn>
                    <a:cxn ang="0">
                      <a:pos x="962" y="40"/>
                    </a:cxn>
                    <a:cxn ang="0">
                      <a:pos x="1006" y="20"/>
                    </a:cxn>
                    <a:cxn ang="0">
                      <a:pos x="858" y="2"/>
                    </a:cxn>
                    <a:cxn ang="0">
                      <a:pos x="690" y="10"/>
                    </a:cxn>
                    <a:cxn ang="0">
                      <a:pos x="500" y="14"/>
                    </a:cxn>
                    <a:cxn ang="0">
                      <a:pos x="412" y="24"/>
                    </a:cxn>
                    <a:cxn ang="0">
                      <a:pos x="392" y="42"/>
                    </a:cxn>
                    <a:cxn ang="0">
                      <a:pos x="340" y="70"/>
                    </a:cxn>
                    <a:cxn ang="0">
                      <a:pos x="264" y="52"/>
                    </a:cxn>
                    <a:cxn ang="0">
                      <a:pos x="224" y="76"/>
                    </a:cxn>
                    <a:cxn ang="0">
                      <a:pos x="248" y="98"/>
                    </a:cxn>
                    <a:cxn ang="0">
                      <a:pos x="130" y="92"/>
                    </a:cxn>
                    <a:cxn ang="0">
                      <a:pos x="50" y="104"/>
                    </a:cxn>
                    <a:cxn ang="0">
                      <a:pos x="12" y="144"/>
                    </a:cxn>
                  </a:cxnLst>
                  <a:rect l="0" t="0" r="r" b="b"/>
                  <a:pathLst>
                    <a:path w="1236" h="578">
                      <a:moveTo>
                        <a:pt x="44" y="148"/>
                      </a:moveTo>
                      <a:lnTo>
                        <a:pt x="44" y="148"/>
                      </a:lnTo>
                      <a:lnTo>
                        <a:pt x="50" y="150"/>
                      </a:lnTo>
                      <a:lnTo>
                        <a:pt x="58" y="152"/>
                      </a:lnTo>
                      <a:lnTo>
                        <a:pt x="74" y="150"/>
                      </a:lnTo>
                      <a:lnTo>
                        <a:pt x="80" y="150"/>
                      </a:lnTo>
                      <a:lnTo>
                        <a:pt x="80" y="152"/>
                      </a:lnTo>
                      <a:lnTo>
                        <a:pt x="74" y="156"/>
                      </a:lnTo>
                      <a:lnTo>
                        <a:pt x="74" y="156"/>
                      </a:lnTo>
                      <a:lnTo>
                        <a:pt x="68" y="162"/>
                      </a:lnTo>
                      <a:lnTo>
                        <a:pt x="62" y="168"/>
                      </a:lnTo>
                      <a:lnTo>
                        <a:pt x="62" y="172"/>
                      </a:lnTo>
                      <a:lnTo>
                        <a:pt x="62" y="178"/>
                      </a:lnTo>
                      <a:lnTo>
                        <a:pt x="66" y="182"/>
                      </a:lnTo>
                      <a:lnTo>
                        <a:pt x="72" y="186"/>
                      </a:lnTo>
                      <a:lnTo>
                        <a:pt x="82" y="190"/>
                      </a:lnTo>
                      <a:lnTo>
                        <a:pt x="94" y="194"/>
                      </a:lnTo>
                      <a:lnTo>
                        <a:pt x="94" y="194"/>
                      </a:lnTo>
                      <a:lnTo>
                        <a:pt x="108" y="200"/>
                      </a:lnTo>
                      <a:lnTo>
                        <a:pt x="122" y="204"/>
                      </a:lnTo>
                      <a:lnTo>
                        <a:pt x="144" y="212"/>
                      </a:lnTo>
                      <a:lnTo>
                        <a:pt x="156" y="216"/>
                      </a:lnTo>
                      <a:lnTo>
                        <a:pt x="166" y="214"/>
                      </a:lnTo>
                      <a:lnTo>
                        <a:pt x="178" y="212"/>
                      </a:lnTo>
                      <a:lnTo>
                        <a:pt x="192" y="204"/>
                      </a:lnTo>
                      <a:lnTo>
                        <a:pt x="192" y="204"/>
                      </a:lnTo>
                      <a:lnTo>
                        <a:pt x="206" y="194"/>
                      </a:lnTo>
                      <a:lnTo>
                        <a:pt x="222" y="188"/>
                      </a:lnTo>
                      <a:lnTo>
                        <a:pt x="234" y="184"/>
                      </a:lnTo>
                      <a:lnTo>
                        <a:pt x="246" y="182"/>
                      </a:lnTo>
                      <a:lnTo>
                        <a:pt x="254" y="182"/>
                      </a:lnTo>
                      <a:lnTo>
                        <a:pt x="258" y="182"/>
                      </a:lnTo>
                      <a:lnTo>
                        <a:pt x="256" y="184"/>
                      </a:lnTo>
                      <a:lnTo>
                        <a:pt x="250" y="186"/>
                      </a:lnTo>
                      <a:lnTo>
                        <a:pt x="250" y="186"/>
                      </a:lnTo>
                      <a:lnTo>
                        <a:pt x="224" y="194"/>
                      </a:lnTo>
                      <a:lnTo>
                        <a:pt x="212" y="200"/>
                      </a:lnTo>
                      <a:lnTo>
                        <a:pt x="204" y="206"/>
                      </a:lnTo>
                      <a:lnTo>
                        <a:pt x="202" y="208"/>
                      </a:lnTo>
                      <a:lnTo>
                        <a:pt x="202" y="210"/>
                      </a:lnTo>
                      <a:lnTo>
                        <a:pt x="204" y="214"/>
                      </a:lnTo>
                      <a:lnTo>
                        <a:pt x="208" y="216"/>
                      </a:lnTo>
                      <a:lnTo>
                        <a:pt x="224" y="220"/>
                      </a:lnTo>
                      <a:lnTo>
                        <a:pt x="254" y="224"/>
                      </a:lnTo>
                      <a:lnTo>
                        <a:pt x="254" y="224"/>
                      </a:lnTo>
                      <a:lnTo>
                        <a:pt x="284" y="224"/>
                      </a:lnTo>
                      <a:lnTo>
                        <a:pt x="304" y="224"/>
                      </a:lnTo>
                      <a:lnTo>
                        <a:pt x="318" y="220"/>
                      </a:lnTo>
                      <a:lnTo>
                        <a:pt x="326" y="216"/>
                      </a:lnTo>
                      <a:lnTo>
                        <a:pt x="334" y="210"/>
                      </a:lnTo>
                      <a:lnTo>
                        <a:pt x="338" y="210"/>
                      </a:lnTo>
                      <a:lnTo>
                        <a:pt x="346" y="214"/>
                      </a:lnTo>
                      <a:lnTo>
                        <a:pt x="346" y="214"/>
                      </a:lnTo>
                      <a:lnTo>
                        <a:pt x="358" y="218"/>
                      </a:lnTo>
                      <a:lnTo>
                        <a:pt x="374" y="218"/>
                      </a:lnTo>
                      <a:lnTo>
                        <a:pt x="394" y="216"/>
                      </a:lnTo>
                      <a:lnTo>
                        <a:pt x="418" y="212"/>
                      </a:lnTo>
                      <a:lnTo>
                        <a:pt x="442" y="206"/>
                      </a:lnTo>
                      <a:lnTo>
                        <a:pt x="468" y="196"/>
                      </a:lnTo>
                      <a:lnTo>
                        <a:pt x="494" y="186"/>
                      </a:lnTo>
                      <a:lnTo>
                        <a:pt x="520" y="174"/>
                      </a:lnTo>
                      <a:lnTo>
                        <a:pt x="520" y="174"/>
                      </a:lnTo>
                      <a:lnTo>
                        <a:pt x="546" y="160"/>
                      </a:lnTo>
                      <a:lnTo>
                        <a:pt x="544" y="162"/>
                      </a:lnTo>
                      <a:lnTo>
                        <a:pt x="540" y="168"/>
                      </a:lnTo>
                      <a:lnTo>
                        <a:pt x="536" y="176"/>
                      </a:lnTo>
                      <a:lnTo>
                        <a:pt x="534" y="180"/>
                      </a:lnTo>
                      <a:lnTo>
                        <a:pt x="534" y="184"/>
                      </a:lnTo>
                      <a:lnTo>
                        <a:pt x="536" y="186"/>
                      </a:lnTo>
                      <a:lnTo>
                        <a:pt x="540" y="190"/>
                      </a:lnTo>
                      <a:lnTo>
                        <a:pt x="548" y="192"/>
                      </a:lnTo>
                      <a:lnTo>
                        <a:pt x="558" y="192"/>
                      </a:lnTo>
                      <a:lnTo>
                        <a:pt x="558" y="192"/>
                      </a:lnTo>
                      <a:lnTo>
                        <a:pt x="576" y="194"/>
                      </a:lnTo>
                      <a:lnTo>
                        <a:pt x="584" y="196"/>
                      </a:lnTo>
                      <a:lnTo>
                        <a:pt x="584" y="196"/>
                      </a:lnTo>
                      <a:lnTo>
                        <a:pt x="580" y="198"/>
                      </a:lnTo>
                      <a:lnTo>
                        <a:pt x="570" y="200"/>
                      </a:lnTo>
                      <a:lnTo>
                        <a:pt x="524" y="208"/>
                      </a:lnTo>
                      <a:lnTo>
                        <a:pt x="450" y="222"/>
                      </a:lnTo>
                      <a:lnTo>
                        <a:pt x="450" y="222"/>
                      </a:lnTo>
                      <a:lnTo>
                        <a:pt x="388" y="236"/>
                      </a:lnTo>
                      <a:lnTo>
                        <a:pt x="370" y="238"/>
                      </a:lnTo>
                      <a:lnTo>
                        <a:pt x="360" y="242"/>
                      </a:lnTo>
                      <a:lnTo>
                        <a:pt x="358" y="242"/>
                      </a:lnTo>
                      <a:lnTo>
                        <a:pt x="358" y="244"/>
                      </a:lnTo>
                      <a:lnTo>
                        <a:pt x="362" y="248"/>
                      </a:lnTo>
                      <a:lnTo>
                        <a:pt x="386" y="264"/>
                      </a:lnTo>
                      <a:lnTo>
                        <a:pt x="386" y="264"/>
                      </a:lnTo>
                      <a:lnTo>
                        <a:pt x="402" y="274"/>
                      </a:lnTo>
                      <a:lnTo>
                        <a:pt x="418" y="282"/>
                      </a:lnTo>
                      <a:lnTo>
                        <a:pt x="442" y="292"/>
                      </a:lnTo>
                      <a:lnTo>
                        <a:pt x="450" y="296"/>
                      </a:lnTo>
                      <a:lnTo>
                        <a:pt x="452" y="298"/>
                      </a:lnTo>
                      <a:lnTo>
                        <a:pt x="448" y="302"/>
                      </a:lnTo>
                      <a:lnTo>
                        <a:pt x="436" y="304"/>
                      </a:lnTo>
                      <a:lnTo>
                        <a:pt x="436" y="304"/>
                      </a:lnTo>
                      <a:lnTo>
                        <a:pt x="422" y="304"/>
                      </a:lnTo>
                      <a:lnTo>
                        <a:pt x="410" y="302"/>
                      </a:lnTo>
                      <a:lnTo>
                        <a:pt x="402" y="298"/>
                      </a:lnTo>
                      <a:lnTo>
                        <a:pt x="394" y="292"/>
                      </a:lnTo>
                      <a:lnTo>
                        <a:pt x="378" y="276"/>
                      </a:lnTo>
                      <a:lnTo>
                        <a:pt x="368" y="268"/>
                      </a:lnTo>
                      <a:lnTo>
                        <a:pt x="356" y="260"/>
                      </a:lnTo>
                      <a:lnTo>
                        <a:pt x="356" y="260"/>
                      </a:lnTo>
                      <a:lnTo>
                        <a:pt x="338" y="254"/>
                      </a:lnTo>
                      <a:lnTo>
                        <a:pt x="316" y="248"/>
                      </a:lnTo>
                      <a:lnTo>
                        <a:pt x="292" y="244"/>
                      </a:lnTo>
                      <a:lnTo>
                        <a:pt x="268" y="242"/>
                      </a:lnTo>
                      <a:lnTo>
                        <a:pt x="246" y="240"/>
                      </a:lnTo>
                      <a:lnTo>
                        <a:pt x="228" y="242"/>
                      </a:lnTo>
                      <a:lnTo>
                        <a:pt x="220" y="244"/>
                      </a:lnTo>
                      <a:lnTo>
                        <a:pt x="216" y="246"/>
                      </a:lnTo>
                      <a:lnTo>
                        <a:pt x="212" y="250"/>
                      </a:lnTo>
                      <a:lnTo>
                        <a:pt x="210" y="254"/>
                      </a:lnTo>
                      <a:lnTo>
                        <a:pt x="210" y="254"/>
                      </a:lnTo>
                      <a:lnTo>
                        <a:pt x="210" y="270"/>
                      </a:lnTo>
                      <a:lnTo>
                        <a:pt x="212" y="274"/>
                      </a:lnTo>
                      <a:lnTo>
                        <a:pt x="214" y="278"/>
                      </a:lnTo>
                      <a:lnTo>
                        <a:pt x="226" y="284"/>
                      </a:lnTo>
                      <a:lnTo>
                        <a:pt x="250" y="292"/>
                      </a:lnTo>
                      <a:lnTo>
                        <a:pt x="250" y="292"/>
                      </a:lnTo>
                      <a:lnTo>
                        <a:pt x="262" y="298"/>
                      </a:lnTo>
                      <a:lnTo>
                        <a:pt x="276" y="304"/>
                      </a:lnTo>
                      <a:lnTo>
                        <a:pt x="294" y="318"/>
                      </a:lnTo>
                      <a:lnTo>
                        <a:pt x="300" y="326"/>
                      </a:lnTo>
                      <a:lnTo>
                        <a:pt x="302" y="330"/>
                      </a:lnTo>
                      <a:lnTo>
                        <a:pt x="302" y="334"/>
                      </a:lnTo>
                      <a:lnTo>
                        <a:pt x="296" y="336"/>
                      </a:lnTo>
                      <a:lnTo>
                        <a:pt x="296" y="336"/>
                      </a:lnTo>
                      <a:lnTo>
                        <a:pt x="290" y="338"/>
                      </a:lnTo>
                      <a:lnTo>
                        <a:pt x="286" y="340"/>
                      </a:lnTo>
                      <a:lnTo>
                        <a:pt x="284" y="344"/>
                      </a:lnTo>
                      <a:lnTo>
                        <a:pt x="286" y="346"/>
                      </a:lnTo>
                      <a:lnTo>
                        <a:pt x="290" y="348"/>
                      </a:lnTo>
                      <a:lnTo>
                        <a:pt x="296" y="352"/>
                      </a:lnTo>
                      <a:lnTo>
                        <a:pt x="308" y="354"/>
                      </a:lnTo>
                      <a:lnTo>
                        <a:pt x="320" y="356"/>
                      </a:lnTo>
                      <a:lnTo>
                        <a:pt x="320" y="356"/>
                      </a:lnTo>
                      <a:lnTo>
                        <a:pt x="336" y="356"/>
                      </a:lnTo>
                      <a:lnTo>
                        <a:pt x="348" y="360"/>
                      </a:lnTo>
                      <a:lnTo>
                        <a:pt x="356" y="362"/>
                      </a:lnTo>
                      <a:lnTo>
                        <a:pt x="362" y="366"/>
                      </a:lnTo>
                      <a:lnTo>
                        <a:pt x="364" y="368"/>
                      </a:lnTo>
                      <a:lnTo>
                        <a:pt x="360" y="368"/>
                      </a:lnTo>
                      <a:lnTo>
                        <a:pt x="352" y="368"/>
                      </a:lnTo>
                      <a:lnTo>
                        <a:pt x="340" y="368"/>
                      </a:lnTo>
                      <a:lnTo>
                        <a:pt x="340" y="368"/>
                      </a:lnTo>
                      <a:lnTo>
                        <a:pt x="320" y="366"/>
                      </a:lnTo>
                      <a:lnTo>
                        <a:pt x="298" y="364"/>
                      </a:lnTo>
                      <a:lnTo>
                        <a:pt x="250" y="366"/>
                      </a:lnTo>
                      <a:lnTo>
                        <a:pt x="228" y="368"/>
                      </a:lnTo>
                      <a:lnTo>
                        <a:pt x="208" y="372"/>
                      </a:lnTo>
                      <a:lnTo>
                        <a:pt x="192" y="376"/>
                      </a:lnTo>
                      <a:lnTo>
                        <a:pt x="182" y="382"/>
                      </a:lnTo>
                      <a:lnTo>
                        <a:pt x="182" y="382"/>
                      </a:lnTo>
                      <a:lnTo>
                        <a:pt x="176" y="388"/>
                      </a:lnTo>
                      <a:lnTo>
                        <a:pt x="172" y="394"/>
                      </a:lnTo>
                      <a:lnTo>
                        <a:pt x="170" y="402"/>
                      </a:lnTo>
                      <a:lnTo>
                        <a:pt x="168" y="410"/>
                      </a:lnTo>
                      <a:lnTo>
                        <a:pt x="170" y="416"/>
                      </a:lnTo>
                      <a:lnTo>
                        <a:pt x="176" y="420"/>
                      </a:lnTo>
                      <a:lnTo>
                        <a:pt x="184" y="422"/>
                      </a:lnTo>
                      <a:lnTo>
                        <a:pt x="196" y="420"/>
                      </a:lnTo>
                      <a:lnTo>
                        <a:pt x="196" y="420"/>
                      </a:lnTo>
                      <a:lnTo>
                        <a:pt x="208" y="418"/>
                      </a:lnTo>
                      <a:lnTo>
                        <a:pt x="216" y="418"/>
                      </a:lnTo>
                      <a:lnTo>
                        <a:pt x="220" y="418"/>
                      </a:lnTo>
                      <a:lnTo>
                        <a:pt x="224" y="420"/>
                      </a:lnTo>
                      <a:lnTo>
                        <a:pt x="226" y="422"/>
                      </a:lnTo>
                      <a:lnTo>
                        <a:pt x="230" y="424"/>
                      </a:lnTo>
                      <a:lnTo>
                        <a:pt x="236" y="424"/>
                      </a:lnTo>
                      <a:lnTo>
                        <a:pt x="246" y="424"/>
                      </a:lnTo>
                      <a:lnTo>
                        <a:pt x="246" y="424"/>
                      </a:lnTo>
                      <a:lnTo>
                        <a:pt x="256" y="422"/>
                      </a:lnTo>
                      <a:lnTo>
                        <a:pt x="260" y="422"/>
                      </a:lnTo>
                      <a:lnTo>
                        <a:pt x="260" y="424"/>
                      </a:lnTo>
                      <a:lnTo>
                        <a:pt x="260" y="428"/>
                      </a:lnTo>
                      <a:lnTo>
                        <a:pt x="258" y="434"/>
                      </a:lnTo>
                      <a:lnTo>
                        <a:pt x="256" y="440"/>
                      </a:lnTo>
                      <a:lnTo>
                        <a:pt x="258" y="450"/>
                      </a:lnTo>
                      <a:lnTo>
                        <a:pt x="266" y="460"/>
                      </a:lnTo>
                      <a:lnTo>
                        <a:pt x="266" y="460"/>
                      </a:lnTo>
                      <a:lnTo>
                        <a:pt x="270" y="464"/>
                      </a:lnTo>
                      <a:lnTo>
                        <a:pt x="276" y="468"/>
                      </a:lnTo>
                      <a:lnTo>
                        <a:pt x="282" y="470"/>
                      </a:lnTo>
                      <a:lnTo>
                        <a:pt x="288" y="472"/>
                      </a:lnTo>
                      <a:lnTo>
                        <a:pt x="302" y="470"/>
                      </a:lnTo>
                      <a:lnTo>
                        <a:pt x="316" y="466"/>
                      </a:lnTo>
                      <a:lnTo>
                        <a:pt x="330" y="460"/>
                      </a:lnTo>
                      <a:lnTo>
                        <a:pt x="342" y="450"/>
                      </a:lnTo>
                      <a:lnTo>
                        <a:pt x="354" y="442"/>
                      </a:lnTo>
                      <a:lnTo>
                        <a:pt x="366" y="432"/>
                      </a:lnTo>
                      <a:lnTo>
                        <a:pt x="366" y="432"/>
                      </a:lnTo>
                      <a:lnTo>
                        <a:pt x="372" y="426"/>
                      </a:lnTo>
                      <a:lnTo>
                        <a:pt x="372" y="428"/>
                      </a:lnTo>
                      <a:lnTo>
                        <a:pt x="372" y="430"/>
                      </a:lnTo>
                      <a:lnTo>
                        <a:pt x="366" y="440"/>
                      </a:lnTo>
                      <a:lnTo>
                        <a:pt x="356" y="452"/>
                      </a:lnTo>
                      <a:lnTo>
                        <a:pt x="342" y="464"/>
                      </a:lnTo>
                      <a:lnTo>
                        <a:pt x="326" y="476"/>
                      </a:lnTo>
                      <a:lnTo>
                        <a:pt x="316" y="482"/>
                      </a:lnTo>
                      <a:lnTo>
                        <a:pt x="306" y="484"/>
                      </a:lnTo>
                      <a:lnTo>
                        <a:pt x="296" y="486"/>
                      </a:lnTo>
                      <a:lnTo>
                        <a:pt x="286" y="486"/>
                      </a:lnTo>
                      <a:lnTo>
                        <a:pt x="286" y="486"/>
                      </a:lnTo>
                      <a:lnTo>
                        <a:pt x="270" y="482"/>
                      </a:lnTo>
                      <a:lnTo>
                        <a:pt x="256" y="476"/>
                      </a:lnTo>
                      <a:lnTo>
                        <a:pt x="246" y="468"/>
                      </a:lnTo>
                      <a:lnTo>
                        <a:pt x="238" y="460"/>
                      </a:lnTo>
                      <a:lnTo>
                        <a:pt x="228" y="452"/>
                      </a:lnTo>
                      <a:lnTo>
                        <a:pt x="218" y="446"/>
                      </a:lnTo>
                      <a:lnTo>
                        <a:pt x="206" y="440"/>
                      </a:lnTo>
                      <a:lnTo>
                        <a:pt x="190" y="438"/>
                      </a:lnTo>
                      <a:lnTo>
                        <a:pt x="190" y="438"/>
                      </a:lnTo>
                      <a:lnTo>
                        <a:pt x="160" y="440"/>
                      </a:lnTo>
                      <a:lnTo>
                        <a:pt x="150" y="440"/>
                      </a:lnTo>
                      <a:lnTo>
                        <a:pt x="144" y="444"/>
                      </a:lnTo>
                      <a:lnTo>
                        <a:pt x="140" y="446"/>
                      </a:lnTo>
                      <a:lnTo>
                        <a:pt x="140" y="450"/>
                      </a:lnTo>
                      <a:lnTo>
                        <a:pt x="144" y="456"/>
                      </a:lnTo>
                      <a:lnTo>
                        <a:pt x="150" y="462"/>
                      </a:lnTo>
                      <a:lnTo>
                        <a:pt x="150" y="462"/>
                      </a:lnTo>
                      <a:lnTo>
                        <a:pt x="166" y="476"/>
                      </a:lnTo>
                      <a:lnTo>
                        <a:pt x="182" y="490"/>
                      </a:lnTo>
                      <a:lnTo>
                        <a:pt x="184" y="494"/>
                      </a:lnTo>
                      <a:lnTo>
                        <a:pt x="184" y="496"/>
                      </a:lnTo>
                      <a:lnTo>
                        <a:pt x="182" y="498"/>
                      </a:lnTo>
                      <a:lnTo>
                        <a:pt x="174" y="500"/>
                      </a:lnTo>
                      <a:lnTo>
                        <a:pt x="160" y="502"/>
                      </a:lnTo>
                      <a:lnTo>
                        <a:pt x="160" y="502"/>
                      </a:lnTo>
                      <a:lnTo>
                        <a:pt x="142" y="502"/>
                      </a:lnTo>
                      <a:lnTo>
                        <a:pt x="124" y="506"/>
                      </a:lnTo>
                      <a:lnTo>
                        <a:pt x="110" y="512"/>
                      </a:lnTo>
                      <a:lnTo>
                        <a:pt x="98" y="518"/>
                      </a:lnTo>
                      <a:lnTo>
                        <a:pt x="90" y="526"/>
                      </a:lnTo>
                      <a:lnTo>
                        <a:pt x="88" y="534"/>
                      </a:lnTo>
                      <a:lnTo>
                        <a:pt x="88" y="538"/>
                      </a:lnTo>
                      <a:lnTo>
                        <a:pt x="88" y="542"/>
                      </a:lnTo>
                      <a:lnTo>
                        <a:pt x="92" y="546"/>
                      </a:lnTo>
                      <a:lnTo>
                        <a:pt x="96" y="550"/>
                      </a:lnTo>
                      <a:lnTo>
                        <a:pt x="96" y="550"/>
                      </a:lnTo>
                      <a:lnTo>
                        <a:pt x="100" y="552"/>
                      </a:lnTo>
                      <a:lnTo>
                        <a:pt x="104" y="552"/>
                      </a:lnTo>
                      <a:lnTo>
                        <a:pt x="114" y="552"/>
                      </a:lnTo>
                      <a:lnTo>
                        <a:pt x="124" y="552"/>
                      </a:lnTo>
                      <a:lnTo>
                        <a:pt x="130" y="554"/>
                      </a:lnTo>
                      <a:lnTo>
                        <a:pt x="138" y="558"/>
                      </a:lnTo>
                      <a:lnTo>
                        <a:pt x="138" y="558"/>
                      </a:lnTo>
                      <a:lnTo>
                        <a:pt x="146" y="562"/>
                      </a:lnTo>
                      <a:lnTo>
                        <a:pt x="154" y="566"/>
                      </a:lnTo>
                      <a:lnTo>
                        <a:pt x="162" y="566"/>
                      </a:lnTo>
                      <a:lnTo>
                        <a:pt x="170" y="564"/>
                      </a:lnTo>
                      <a:lnTo>
                        <a:pt x="186" y="560"/>
                      </a:lnTo>
                      <a:lnTo>
                        <a:pt x="200" y="552"/>
                      </a:lnTo>
                      <a:lnTo>
                        <a:pt x="200" y="552"/>
                      </a:lnTo>
                      <a:lnTo>
                        <a:pt x="206" y="552"/>
                      </a:lnTo>
                      <a:lnTo>
                        <a:pt x="212" y="552"/>
                      </a:lnTo>
                      <a:lnTo>
                        <a:pt x="226" y="556"/>
                      </a:lnTo>
                      <a:lnTo>
                        <a:pt x="244" y="562"/>
                      </a:lnTo>
                      <a:lnTo>
                        <a:pt x="256" y="566"/>
                      </a:lnTo>
                      <a:lnTo>
                        <a:pt x="272" y="566"/>
                      </a:lnTo>
                      <a:lnTo>
                        <a:pt x="272" y="566"/>
                      </a:lnTo>
                      <a:lnTo>
                        <a:pt x="286" y="566"/>
                      </a:lnTo>
                      <a:lnTo>
                        <a:pt x="294" y="564"/>
                      </a:lnTo>
                      <a:lnTo>
                        <a:pt x="298" y="560"/>
                      </a:lnTo>
                      <a:lnTo>
                        <a:pt x="302" y="556"/>
                      </a:lnTo>
                      <a:lnTo>
                        <a:pt x="306" y="554"/>
                      </a:lnTo>
                      <a:lnTo>
                        <a:pt x="312" y="552"/>
                      </a:lnTo>
                      <a:lnTo>
                        <a:pt x="322" y="552"/>
                      </a:lnTo>
                      <a:lnTo>
                        <a:pt x="336" y="558"/>
                      </a:lnTo>
                      <a:lnTo>
                        <a:pt x="336" y="558"/>
                      </a:lnTo>
                      <a:lnTo>
                        <a:pt x="346" y="560"/>
                      </a:lnTo>
                      <a:lnTo>
                        <a:pt x="356" y="560"/>
                      </a:lnTo>
                      <a:lnTo>
                        <a:pt x="376" y="560"/>
                      </a:lnTo>
                      <a:lnTo>
                        <a:pt x="394" y="556"/>
                      </a:lnTo>
                      <a:lnTo>
                        <a:pt x="412" y="552"/>
                      </a:lnTo>
                      <a:lnTo>
                        <a:pt x="426" y="548"/>
                      </a:lnTo>
                      <a:lnTo>
                        <a:pt x="436" y="548"/>
                      </a:lnTo>
                      <a:lnTo>
                        <a:pt x="438" y="548"/>
                      </a:lnTo>
                      <a:lnTo>
                        <a:pt x="440" y="550"/>
                      </a:lnTo>
                      <a:lnTo>
                        <a:pt x="442" y="554"/>
                      </a:lnTo>
                      <a:lnTo>
                        <a:pt x="440" y="560"/>
                      </a:lnTo>
                      <a:lnTo>
                        <a:pt x="440" y="560"/>
                      </a:lnTo>
                      <a:lnTo>
                        <a:pt x="438" y="564"/>
                      </a:lnTo>
                      <a:lnTo>
                        <a:pt x="438" y="570"/>
                      </a:lnTo>
                      <a:lnTo>
                        <a:pt x="440" y="572"/>
                      </a:lnTo>
                      <a:lnTo>
                        <a:pt x="442" y="576"/>
                      </a:lnTo>
                      <a:lnTo>
                        <a:pt x="450" y="578"/>
                      </a:lnTo>
                      <a:lnTo>
                        <a:pt x="462" y="578"/>
                      </a:lnTo>
                      <a:lnTo>
                        <a:pt x="474" y="574"/>
                      </a:lnTo>
                      <a:lnTo>
                        <a:pt x="486" y="570"/>
                      </a:lnTo>
                      <a:lnTo>
                        <a:pt x="510" y="558"/>
                      </a:lnTo>
                      <a:lnTo>
                        <a:pt x="510" y="558"/>
                      </a:lnTo>
                      <a:lnTo>
                        <a:pt x="518" y="552"/>
                      </a:lnTo>
                      <a:lnTo>
                        <a:pt x="528" y="552"/>
                      </a:lnTo>
                      <a:lnTo>
                        <a:pt x="544" y="550"/>
                      </a:lnTo>
                      <a:lnTo>
                        <a:pt x="550" y="550"/>
                      </a:lnTo>
                      <a:lnTo>
                        <a:pt x="556" y="546"/>
                      </a:lnTo>
                      <a:lnTo>
                        <a:pt x="560" y="538"/>
                      </a:lnTo>
                      <a:lnTo>
                        <a:pt x="562" y="526"/>
                      </a:lnTo>
                      <a:lnTo>
                        <a:pt x="562" y="526"/>
                      </a:lnTo>
                      <a:lnTo>
                        <a:pt x="562" y="520"/>
                      </a:lnTo>
                      <a:lnTo>
                        <a:pt x="560" y="518"/>
                      </a:lnTo>
                      <a:lnTo>
                        <a:pt x="558" y="514"/>
                      </a:lnTo>
                      <a:lnTo>
                        <a:pt x="556" y="514"/>
                      </a:lnTo>
                      <a:lnTo>
                        <a:pt x="546" y="512"/>
                      </a:lnTo>
                      <a:lnTo>
                        <a:pt x="536" y="512"/>
                      </a:lnTo>
                      <a:lnTo>
                        <a:pt x="526" y="514"/>
                      </a:lnTo>
                      <a:lnTo>
                        <a:pt x="518" y="514"/>
                      </a:lnTo>
                      <a:lnTo>
                        <a:pt x="512" y="512"/>
                      </a:lnTo>
                      <a:lnTo>
                        <a:pt x="510" y="510"/>
                      </a:lnTo>
                      <a:lnTo>
                        <a:pt x="508" y="506"/>
                      </a:lnTo>
                      <a:lnTo>
                        <a:pt x="508" y="506"/>
                      </a:lnTo>
                      <a:lnTo>
                        <a:pt x="510" y="500"/>
                      </a:lnTo>
                      <a:lnTo>
                        <a:pt x="512" y="494"/>
                      </a:lnTo>
                      <a:lnTo>
                        <a:pt x="514" y="490"/>
                      </a:lnTo>
                      <a:lnTo>
                        <a:pt x="520" y="488"/>
                      </a:lnTo>
                      <a:lnTo>
                        <a:pt x="532" y="482"/>
                      </a:lnTo>
                      <a:lnTo>
                        <a:pt x="550" y="472"/>
                      </a:lnTo>
                      <a:lnTo>
                        <a:pt x="550" y="472"/>
                      </a:lnTo>
                      <a:lnTo>
                        <a:pt x="554" y="468"/>
                      </a:lnTo>
                      <a:lnTo>
                        <a:pt x="556" y="464"/>
                      </a:lnTo>
                      <a:lnTo>
                        <a:pt x="556" y="460"/>
                      </a:lnTo>
                      <a:lnTo>
                        <a:pt x="556" y="456"/>
                      </a:lnTo>
                      <a:lnTo>
                        <a:pt x="552" y="448"/>
                      </a:lnTo>
                      <a:lnTo>
                        <a:pt x="548" y="442"/>
                      </a:lnTo>
                      <a:lnTo>
                        <a:pt x="546" y="436"/>
                      </a:lnTo>
                      <a:lnTo>
                        <a:pt x="548" y="434"/>
                      </a:lnTo>
                      <a:lnTo>
                        <a:pt x="550" y="432"/>
                      </a:lnTo>
                      <a:lnTo>
                        <a:pt x="560" y="430"/>
                      </a:lnTo>
                      <a:lnTo>
                        <a:pt x="582" y="434"/>
                      </a:lnTo>
                      <a:lnTo>
                        <a:pt x="582" y="434"/>
                      </a:lnTo>
                      <a:lnTo>
                        <a:pt x="602" y="436"/>
                      </a:lnTo>
                      <a:lnTo>
                        <a:pt x="620" y="434"/>
                      </a:lnTo>
                      <a:lnTo>
                        <a:pt x="636" y="430"/>
                      </a:lnTo>
                      <a:lnTo>
                        <a:pt x="650" y="424"/>
                      </a:lnTo>
                      <a:lnTo>
                        <a:pt x="660" y="418"/>
                      </a:lnTo>
                      <a:lnTo>
                        <a:pt x="666" y="410"/>
                      </a:lnTo>
                      <a:lnTo>
                        <a:pt x="668" y="402"/>
                      </a:lnTo>
                      <a:lnTo>
                        <a:pt x="668" y="400"/>
                      </a:lnTo>
                      <a:lnTo>
                        <a:pt x="666" y="396"/>
                      </a:lnTo>
                      <a:lnTo>
                        <a:pt x="666" y="396"/>
                      </a:lnTo>
                      <a:lnTo>
                        <a:pt x="664" y="394"/>
                      </a:lnTo>
                      <a:lnTo>
                        <a:pt x="664" y="392"/>
                      </a:lnTo>
                      <a:lnTo>
                        <a:pt x="666" y="388"/>
                      </a:lnTo>
                      <a:lnTo>
                        <a:pt x="680" y="382"/>
                      </a:lnTo>
                      <a:lnTo>
                        <a:pt x="684" y="378"/>
                      </a:lnTo>
                      <a:lnTo>
                        <a:pt x="684" y="376"/>
                      </a:lnTo>
                      <a:lnTo>
                        <a:pt x="684" y="372"/>
                      </a:lnTo>
                      <a:lnTo>
                        <a:pt x="678" y="366"/>
                      </a:lnTo>
                      <a:lnTo>
                        <a:pt x="662" y="356"/>
                      </a:lnTo>
                      <a:lnTo>
                        <a:pt x="662" y="356"/>
                      </a:lnTo>
                      <a:lnTo>
                        <a:pt x="648" y="350"/>
                      </a:lnTo>
                      <a:lnTo>
                        <a:pt x="644" y="348"/>
                      </a:lnTo>
                      <a:lnTo>
                        <a:pt x="644" y="346"/>
                      </a:lnTo>
                      <a:lnTo>
                        <a:pt x="650" y="346"/>
                      </a:lnTo>
                      <a:lnTo>
                        <a:pt x="662" y="348"/>
                      </a:lnTo>
                      <a:lnTo>
                        <a:pt x="674" y="348"/>
                      </a:lnTo>
                      <a:lnTo>
                        <a:pt x="686" y="348"/>
                      </a:lnTo>
                      <a:lnTo>
                        <a:pt x="690" y="348"/>
                      </a:lnTo>
                      <a:lnTo>
                        <a:pt x="694" y="346"/>
                      </a:lnTo>
                      <a:lnTo>
                        <a:pt x="696" y="344"/>
                      </a:lnTo>
                      <a:lnTo>
                        <a:pt x="694" y="340"/>
                      </a:lnTo>
                      <a:lnTo>
                        <a:pt x="694" y="340"/>
                      </a:lnTo>
                      <a:lnTo>
                        <a:pt x="690" y="332"/>
                      </a:lnTo>
                      <a:lnTo>
                        <a:pt x="684" y="328"/>
                      </a:lnTo>
                      <a:lnTo>
                        <a:pt x="680" y="324"/>
                      </a:lnTo>
                      <a:lnTo>
                        <a:pt x="674" y="324"/>
                      </a:lnTo>
                      <a:lnTo>
                        <a:pt x="658" y="326"/>
                      </a:lnTo>
                      <a:lnTo>
                        <a:pt x="638" y="328"/>
                      </a:lnTo>
                      <a:lnTo>
                        <a:pt x="638" y="328"/>
                      </a:lnTo>
                      <a:lnTo>
                        <a:pt x="614" y="328"/>
                      </a:lnTo>
                      <a:lnTo>
                        <a:pt x="592" y="328"/>
                      </a:lnTo>
                      <a:lnTo>
                        <a:pt x="584" y="328"/>
                      </a:lnTo>
                      <a:lnTo>
                        <a:pt x="578" y="326"/>
                      </a:lnTo>
                      <a:lnTo>
                        <a:pt x="576" y="324"/>
                      </a:lnTo>
                      <a:lnTo>
                        <a:pt x="580" y="320"/>
                      </a:lnTo>
                      <a:lnTo>
                        <a:pt x="580" y="320"/>
                      </a:lnTo>
                      <a:lnTo>
                        <a:pt x="588" y="318"/>
                      </a:lnTo>
                      <a:lnTo>
                        <a:pt x="602" y="314"/>
                      </a:lnTo>
                      <a:lnTo>
                        <a:pt x="644" y="312"/>
                      </a:lnTo>
                      <a:lnTo>
                        <a:pt x="692" y="310"/>
                      </a:lnTo>
                      <a:lnTo>
                        <a:pt x="730" y="306"/>
                      </a:lnTo>
                      <a:lnTo>
                        <a:pt x="730" y="306"/>
                      </a:lnTo>
                      <a:lnTo>
                        <a:pt x="742" y="304"/>
                      </a:lnTo>
                      <a:lnTo>
                        <a:pt x="750" y="300"/>
                      </a:lnTo>
                      <a:lnTo>
                        <a:pt x="752" y="296"/>
                      </a:lnTo>
                      <a:lnTo>
                        <a:pt x="752" y="290"/>
                      </a:lnTo>
                      <a:lnTo>
                        <a:pt x="752" y="284"/>
                      </a:lnTo>
                      <a:lnTo>
                        <a:pt x="754" y="284"/>
                      </a:lnTo>
                      <a:lnTo>
                        <a:pt x="762" y="286"/>
                      </a:lnTo>
                      <a:lnTo>
                        <a:pt x="762" y="286"/>
                      </a:lnTo>
                      <a:lnTo>
                        <a:pt x="770" y="290"/>
                      </a:lnTo>
                      <a:lnTo>
                        <a:pt x="780" y="292"/>
                      </a:lnTo>
                      <a:lnTo>
                        <a:pt x="790" y="294"/>
                      </a:lnTo>
                      <a:lnTo>
                        <a:pt x="800" y="292"/>
                      </a:lnTo>
                      <a:lnTo>
                        <a:pt x="812" y="290"/>
                      </a:lnTo>
                      <a:lnTo>
                        <a:pt x="822" y="286"/>
                      </a:lnTo>
                      <a:lnTo>
                        <a:pt x="832" y="278"/>
                      </a:lnTo>
                      <a:lnTo>
                        <a:pt x="842" y="270"/>
                      </a:lnTo>
                      <a:lnTo>
                        <a:pt x="842" y="270"/>
                      </a:lnTo>
                      <a:lnTo>
                        <a:pt x="852" y="260"/>
                      </a:lnTo>
                      <a:lnTo>
                        <a:pt x="866" y="248"/>
                      </a:lnTo>
                      <a:lnTo>
                        <a:pt x="882" y="238"/>
                      </a:lnTo>
                      <a:lnTo>
                        <a:pt x="902" y="228"/>
                      </a:lnTo>
                      <a:lnTo>
                        <a:pt x="954" y="204"/>
                      </a:lnTo>
                      <a:lnTo>
                        <a:pt x="1020" y="178"/>
                      </a:lnTo>
                      <a:lnTo>
                        <a:pt x="1020" y="178"/>
                      </a:lnTo>
                      <a:lnTo>
                        <a:pt x="1076" y="154"/>
                      </a:lnTo>
                      <a:lnTo>
                        <a:pt x="1092" y="146"/>
                      </a:lnTo>
                      <a:lnTo>
                        <a:pt x="1098" y="142"/>
                      </a:lnTo>
                      <a:lnTo>
                        <a:pt x="1098" y="140"/>
                      </a:lnTo>
                      <a:lnTo>
                        <a:pt x="1094" y="140"/>
                      </a:lnTo>
                      <a:lnTo>
                        <a:pt x="1084" y="140"/>
                      </a:lnTo>
                      <a:lnTo>
                        <a:pt x="1038" y="142"/>
                      </a:lnTo>
                      <a:lnTo>
                        <a:pt x="1038" y="142"/>
                      </a:lnTo>
                      <a:lnTo>
                        <a:pt x="1014" y="144"/>
                      </a:lnTo>
                      <a:lnTo>
                        <a:pt x="1002" y="144"/>
                      </a:lnTo>
                      <a:lnTo>
                        <a:pt x="1000" y="142"/>
                      </a:lnTo>
                      <a:lnTo>
                        <a:pt x="1000" y="142"/>
                      </a:lnTo>
                      <a:lnTo>
                        <a:pt x="1006" y="138"/>
                      </a:lnTo>
                      <a:lnTo>
                        <a:pt x="1034" y="130"/>
                      </a:lnTo>
                      <a:lnTo>
                        <a:pt x="1072" y="122"/>
                      </a:lnTo>
                      <a:lnTo>
                        <a:pt x="1072" y="122"/>
                      </a:lnTo>
                      <a:lnTo>
                        <a:pt x="1118" y="112"/>
                      </a:lnTo>
                      <a:lnTo>
                        <a:pt x="1172" y="100"/>
                      </a:lnTo>
                      <a:lnTo>
                        <a:pt x="1198" y="92"/>
                      </a:lnTo>
                      <a:lnTo>
                        <a:pt x="1218" y="84"/>
                      </a:lnTo>
                      <a:lnTo>
                        <a:pt x="1232" y="76"/>
                      </a:lnTo>
                      <a:lnTo>
                        <a:pt x="1236" y="72"/>
                      </a:lnTo>
                      <a:lnTo>
                        <a:pt x="1236" y="68"/>
                      </a:lnTo>
                      <a:lnTo>
                        <a:pt x="1236" y="68"/>
                      </a:lnTo>
                      <a:lnTo>
                        <a:pt x="1236" y="64"/>
                      </a:lnTo>
                      <a:lnTo>
                        <a:pt x="1234" y="62"/>
                      </a:lnTo>
                      <a:lnTo>
                        <a:pt x="1224" y="58"/>
                      </a:lnTo>
                      <a:lnTo>
                        <a:pt x="1210" y="58"/>
                      </a:lnTo>
                      <a:lnTo>
                        <a:pt x="1196" y="56"/>
                      </a:lnTo>
                      <a:lnTo>
                        <a:pt x="1182" y="56"/>
                      </a:lnTo>
                      <a:lnTo>
                        <a:pt x="1168" y="54"/>
                      </a:lnTo>
                      <a:lnTo>
                        <a:pt x="1160" y="50"/>
                      </a:lnTo>
                      <a:lnTo>
                        <a:pt x="1158" y="48"/>
                      </a:lnTo>
                      <a:lnTo>
                        <a:pt x="1156" y="44"/>
                      </a:lnTo>
                      <a:lnTo>
                        <a:pt x="1156" y="44"/>
                      </a:lnTo>
                      <a:lnTo>
                        <a:pt x="1156" y="40"/>
                      </a:lnTo>
                      <a:lnTo>
                        <a:pt x="1154" y="36"/>
                      </a:lnTo>
                      <a:lnTo>
                        <a:pt x="1146" y="30"/>
                      </a:lnTo>
                      <a:lnTo>
                        <a:pt x="1136" y="26"/>
                      </a:lnTo>
                      <a:lnTo>
                        <a:pt x="1122" y="24"/>
                      </a:lnTo>
                      <a:lnTo>
                        <a:pt x="1094" y="20"/>
                      </a:lnTo>
                      <a:lnTo>
                        <a:pt x="1078" y="20"/>
                      </a:lnTo>
                      <a:lnTo>
                        <a:pt x="1078" y="20"/>
                      </a:lnTo>
                      <a:lnTo>
                        <a:pt x="1062" y="22"/>
                      </a:lnTo>
                      <a:lnTo>
                        <a:pt x="1050" y="22"/>
                      </a:lnTo>
                      <a:lnTo>
                        <a:pt x="1038" y="22"/>
                      </a:lnTo>
                      <a:lnTo>
                        <a:pt x="1018" y="30"/>
                      </a:lnTo>
                      <a:lnTo>
                        <a:pt x="1018" y="30"/>
                      </a:lnTo>
                      <a:lnTo>
                        <a:pt x="1004" y="34"/>
                      </a:lnTo>
                      <a:lnTo>
                        <a:pt x="990" y="38"/>
                      </a:lnTo>
                      <a:lnTo>
                        <a:pt x="962" y="40"/>
                      </a:lnTo>
                      <a:lnTo>
                        <a:pt x="948" y="40"/>
                      </a:lnTo>
                      <a:lnTo>
                        <a:pt x="948" y="40"/>
                      </a:lnTo>
                      <a:lnTo>
                        <a:pt x="948" y="38"/>
                      </a:lnTo>
                      <a:lnTo>
                        <a:pt x="958" y="36"/>
                      </a:lnTo>
                      <a:lnTo>
                        <a:pt x="958" y="36"/>
                      </a:lnTo>
                      <a:lnTo>
                        <a:pt x="986" y="30"/>
                      </a:lnTo>
                      <a:lnTo>
                        <a:pt x="1004" y="24"/>
                      </a:lnTo>
                      <a:lnTo>
                        <a:pt x="1008" y="22"/>
                      </a:lnTo>
                      <a:lnTo>
                        <a:pt x="1008" y="20"/>
                      </a:lnTo>
                      <a:lnTo>
                        <a:pt x="1006" y="20"/>
                      </a:lnTo>
                      <a:lnTo>
                        <a:pt x="998" y="18"/>
                      </a:lnTo>
                      <a:lnTo>
                        <a:pt x="980" y="16"/>
                      </a:lnTo>
                      <a:lnTo>
                        <a:pt x="980" y="16"/>
                      </a:lnTo>
                      <a:lnTo>
                        <a:pt x="958" y="16"/>
                      </a:lnTo>
                      <a:lnTo>
                        <a:pt x="942" y="14"/>
                      </a:lnTo>
                      <a:lnTo>
                        <a:pt x="912" y="6"/>
                      </a:lnTo>
                      <a:lnTo>
                        <a:pt x="900" y="2"/>
                      </a:lnTo>
                      <a:lnTo>
                        <a:pt x="888" y="0"/>
                      </a:lnTo>
                      <a:lnTo>
                        <a:pt x="874" y="0"/>
                      </a:lnTo>
                      <a:lnTo>
                        <a:pt x="858" y="2"/>
                      </a:lnTo>
                      <a:lnTo>
                        <a:pt x="858" y="2"/>
                      </a:lnTo>
                      <a:lnTo>
                        <a:pt x="830" y="4"/>
                      </a:lnTo>
                      <a:lnTo>
                        <a:pt x="808" y="4"/>
                      </a:lnTo>
                      <a:lnTo>
                        <a:pt x="788" y="4"/>
                      </a:lnTo>
                      <a:lnTo>
                        <a:pt x="776" y="6"/>
                      </a:lnTo>
                      <a:lnTo>
                        <a:pt x="762" y="10"/>
                      </a:lnTo>
                      <a:lnTo>
                        <a:pt x="762" y="10"/>
                      </a:lnTo>
                      <a:lnTo>
                        <a:pt x="746" y="14"/>
                      </a:lnTo>
                      <a:lnTo>
                        <a:pt x="728" y="14"/>
                      </a:lnTo>
                      <a:lnTo>
                        <a:pt x="690" y="10"/>
                      </a:lnTo>
                      <a:lnTo>
                        <a:pt x="666" y="10"/>
                      </a:lnTo>
                      <a:lnTo>
                        <a:pt x="640" y="10"/>
                      </a:lnTo>
                      <a:lnTo>
                        <a:pt x="608" y="12"/>
                      </a:lnTo>
                      <a:lnTo>
                        <a:pt x="574" y="20"/>
                      </a:lnTo>
                      <a:lnTo>
                        <a:pt x="574" y="20"/>
                      </a:lnTo>
                      <a:lnTo>
                        <a:pt x="556" y="22"/>
                      </a:lnTo>
                      <a:lnTo>
                        <a:pt x="540" y="22"/>
                      </a:lnTo>
                      <a:lnTo>
                        <a:pt x="526" y="20"/>
                      </a:lnTo>
                      <a:lnTo>
                        <a:pt x="514" y="16"/>
                      </a:lnTo>
                      <a:lnTo>
                        <a:pt x="500" y="14"/>
                      </a:lnTo>
                      <a:lnTo>
                        <a:pt x="490" y="12"/>
                      </a:lnTo>
                      <a:lnTo>
                        <a:pt x="478" y="14"/>
                      </a:lnTo>
                      <a:lnTo>
                        <a:pt x="466" y="18"/>
                      </a:lnTo>
                      <a:lnTo>
                        <a:pt x="466" y="18"/>
                      </a:lnTo>
                      <a:lnTo>
                        <a:pt x="454" y="22"/>
                      </a:lnTo>
                      <a:lnTo>
                        <a:pt x="442" y="24"/>
                      </a:lnTo>
                      <a:lnTo>
                        <a:pt x="432" y="24"/>
                      </a:lnTo>
                      <a:lnTo>
                        <a:pt x="422" y="24"/>
                      </a:lnTo>
                      <a:lnTo>
                        <a:pt x="416" y="22"/>
                      </a:lnTo>
                      <a:lnTo>
                        <a:pt x="412" y="24"/>
                      </a:lnTo>
                      <a:lnTo>
                        <a:pt x="416" y="28"/>
                      </a:lnTo>
                      <a:lnTo>
                        <a:pt x="424" y="36"/>
                      </a:lnTo>
                      <a:lnTo>
                        <a:pt x="424" y="36"/>
                      </a:lnTo>
                      <a:lnTo>
                        <a:pt x="430" y="44"/>
                      </a:lnTo>
                      <a:lnTo>
                        <a:pt x="430" y="46"/>
                      </a:lnTo>
                      <a:lnTo>
                        <a:pt x="430" y="48"/>
                      </a:lnTo>
                      <a:lnTo>
                        <a:pt x="424" y="48"/>
                      </a:lnTo>
                      <a:lnTo>
                        <a:pt x="414" y="46"/>
                      </a:lnTo>
                      <a:lnTo>
                        <a:pt x="404" y="44"/>
                      </a:lnTo>
                      <a:lnTo>
                        <a:pt x="392" y="42"/>
                      </a:lnTo>
                      <a:lnTo>
                        <a:pt x="384" y="44"/>
                      </a:lnTo>
                      <a:lnTo>
                        <a:pt x="380" y="46"/>
                      </a:lnTo>
                      <a:lnTo>
                        <a:pt x="378" y="50"/>
                      </a:lnTo>
                      <a:lnTo>
                        <a:pt x="378" y="50"/>
                      </a:lnTo>
                      <a:lnTo>
                        <a:pt x="376" y="58"/>
                      </a:lnTo>
                      <a:lnTo>
                        <a:pt x="372" y="62"/>
                      </a:lnTo>
                      <a:lnTo>
                        <a:pt x="366" y="66"/>
                      </a:lnTo>
                      <a:lnTo>
                        <a:pt x="360" y="68"/>
                      </a:lnTo>
                      <a:lnTo>
                        <a:pt x="352" y="70"/>
                      </a:lnTo>
                      <a:lnTo>
                        <a:pt x="340" y="70"/>
                      </a:lnTo>
                      <a:lnTo>
                        <a:pt x="312" y="68"/>
                      </a:lnTo>
                      <a:lnTo>
                        <a:pt x="312" y="68"/>
                      </a:lnTo>
                      <a:lnTo>
                        <a:pt x="300" y="66"/>
                      </a:lnTo>
                      <a:lnTo>
                        <a:pt x="292" y="64"/>
                      </a:lnTo>
                      <a:lnTo>
                        <a:pt x="290" y="60"/>
                      </a:lnTo>
                      <a:lnTo>
                        <a:pt x="290" y="58"/>
                      </a:lnTo>
                      <a:lnTo>
                        <a:pt x="290" y="56"/>
                      </a:lnTo>
                      <a:lnTo>
                        <a:pt x="288" y="54"/>
                      </a:lnTo>
                      <a:lnTo>
                        <a:pt x="280" y="52"/>
                      </a:lnTo>
                      <a:lnTo>
                        <a:pt x="264" y="52"/>
                      </a:lnTo>
                      <a:lnTo>
                        <a:pt x="264" y="52"/>
                      </a:lnTo>
                      <a:lnTo>
                        <a:pt x="250" y="52"/>
                      </a:lnTo>
                      <a:lnTo>
                        <a:pt x="244" y="52"/>
                      </a:lnTo>
                      <a:lnTo>
                        <a:pt x="244" y="56"/>
                      </a:lnTo>
                      <a:lnTo>
                        <a:pt x="246" y="60"/>
                      </a:lnTo>
                      <a:lnTo>
                        <a:pt x="248" y="64"/>
                      </a:lnTo>
                      <a:lnTo>
                        <a:pt x="248" y="66"/>
                      </a:lnTo>
                      <a:lnTo>
                        <a:pt x="248" y="68"/>
                      </a:lnTo>
                      <a:lnTo>
                        <a:pt x="240" y="72"/>
                      </a:lnTo>
                      <a:lnTo>
                        <a:pt x="224" y="76"/>
                      </a:lnTo>
                      <a:lnTo>
                        <a:pt x="224" y="76"/>
                      </a:lnTo>
                      <a:lnTo>
                        <a:pt x="208" y="78"/>
                      </a:lnTo>
                      <a:lnTo>
                        <a:pt x="206" y="78"/>
                      </a:lnTo>
                      <a:lnTo>
                        <a:pt x="206" y="80"/>
                      </a:lnTo>
                      <a:lnTo>
                        <a:pt x="212" y="82"/>
                      </a:lnTo>
                      <a:lnTo>
                        <a:pt x="224" y="86"/>
                      </a:lnTo>
                      <a:lnTo>
                        <a:pt x="248" y="92"/>
                      </a:lnTo>
                      <a:lnTo>
                        <a:pt x="254" y="94"/>
                      </a:lnTo>
                      <a:lnTo>
                        <a:pt x="252" y="96"/>
                      </a:lnTo>
                      <a:lnTo>
                        <a:pt x="248" y="98"/>
                      </a:lnTo>
                      <a:lnTo>
                        <a:pt x="248" y="98"/>
                      </a:lnTo>
                      <a:lnTo>
                        <a:pt x="238" y="98"/>
                      </a:lnTo>
                      <a:lnTo>
                        <a:pt x="228" y="98"/>
                      </a:lnTo>
                      <a:lnTo>
                        <a:pt x="206" y="92"/>
                      </a:lnTo>
                      <a:lnTo>
                        <a:pt x="194" y="90"/>
                      </a:lnTo>
                      <a:lnTo>
                        <a:pt x="180" y="88"/>
                      </a:lnTo>
                      <a:lnTo>
                        <a:pt x="166" y="86"/>
                      </a:lnTo>
                      <a:lnTo>
                        <a:pt x="146" y="88"/>
                      </a:lnTo>
                      <a:lnTo>
                        <a:pt x="146" y="88"/>
                      </a:lnTo>
                      <a:lnTo>
                        <a:pt x="130" y="92"/>
                      </a:lnTo>
                      <a:lnTo>
                        <a:pt x="120" y="94"/>
                      </a:lnTo>
                      <a:lnTo>
                        <a:pt x="112" y="98"/>
                      </a:lnTo>
                      <a:lnTo>
                        <a:pt x="108" y="102"/>
                      </a:lnTo>
                      <a:lnTo>
                        <a:pt x="104" y="106"/>
                      </a:lnTo>
                      <a:lnTo>
                        <a:pt x="100" y="106"/>
                      </a:lnTo>
                      <a:lnTo>
                        <a:pt x="92" y="108"/>
                      </a:lnTo>
                      <a:lnTo>
                        <a:pt x="80" y="106"/>
                      </a:lnTo>
                      <a:lnTo>
                        <a:pt x="80" y="106"/>
                      </a:lnTo>
                      <a:lnTo>
                        <a:pt x="66" y="104"/>
                      </a:lnTo>
                      <a:lnTo>
                        <a:pt x="50" y="104"/>
                      </a:lnTo>
                      <a:lnTo>
                        <a:pt x="36" y="108"/>
                      </a:lnTo>
                      <a:lnTo>
                        <a:pt x="22" y="112"/>
                      </a:lnTo>
                      <a:lnTo>
                        <a:pt x="12" y="118"/>
                      </a:lnTo>
                      <a:lnTo>
                        <a:pt x="4" y="124"/>
                      </a:lnTo>
                      <a:lnTo>
                        <a:pt x="0" y="130"/>
                      </a:lnTo>
                      <a:lnTo>
                        <a:pt x="2" y="134"/>
                      </a:lnTo>
                      <a:lnTo>
                        <a:pt x="4" y="138"/>
                      </a:lnTo>
                      <a:lnTo>
                        <a:pt x="4" y="138"/>
                      </a:lnTo>
                      <a:lnTo>
                        <a:pt x="8" y="142"/>
                      </a:lnTo>
                      <a:lnTo>
                        <a:pt x="12" y="144"/>
                      </a:lnTo>
                      <a:lnTo>
                        <a:pt x="16" y="144"/>
                      </a:lnTo>
                      <a:lnTo>
                        <a:pt x="22" y="144"/>
                      </a:lnTo>
                      <a:lnTo>
                        <a:pt x="32" y="144"/>
                      </a:lnTo>
                      <a:lnTo>
                        <a:pt x="36" y="144"/>
                      </a:lnTo>
                      <a:lnTo>
                        <a:pt x="44" y="148"/>
                      </a:lnTo>
                      <a:lnTo>
                        <a:pt x="44" y="14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200" name="Freeform 6107"/>
                <p:cNvSpPr>
                  <a:spLocks/>
                </p:cNvSpPr>
                <p:nvPr/>
              </p:nvSpPr>
              <p:spPr bwMode="auto">
                <a:xfrm>
                  <a:off x="2335530" y="1211263"/>
                  <a:ext cx="121920" cy="48260"/>
                </a:xfrm>
                <a:custGeom>
                  <a:avLst/>
                  <a:gdLst/>
                  <a:ahLst/>
                  <a:cxnLst>
                    <a:cxn ang="0">
                      <a:pos x="2" y="16"/>
                    </a:cxn>
                    <a:cxn ang="0">
                      <a:pos x="2" y="16"/>
                    </a:cxn>
                    <a:cxn ang="0">
                      <a:pos x="0" y="24"/>
                    </a:cxn>
                    <a:cxn ang="0">
                      <a:pos x="2" y="30"/>
                    </a:cxn>
                    <a:cxn ang="0">
                      <a:pos x="6" y="34"/>
                    </a:cxn>
                    <a:cxn ang="0">
                      <a:pos x="18" y="38"/>
                    </a:cxn>
                    <a:cxn ang="0">
                      <a:pos x="18" y="38"/>
                    </a:cxn>
                    <a:cxn ang="0">
                      <a:pos x="22" y="42"/>
                    </a:cxn>
                    <a:cxn ang="0">
                      <a:pos x="26" y="46"/>
                    </a:cxn>
                    <a:cxn ang="0">
                      <a:pos x="26" y="52"/>
                    </a:cxn>
                    <a:cxn ang="0">
                      <a:pos x="28" y="56"/>
                    </a:cxn>
                    <a:cxn ang="0">
                      <a:pos x="30" y="62"/>
                    </a:cxn>
                    <a:cxn ang="0">
                      <a:pos x="36" y="66"/>
                    </a:cxn>
                    <a:cxn ang="0">
                      <a:pos x="46" y="72"/>
                    </a:cxn>
                    <a:cxn ang="0">
                      <a:pos x="46" y="72"/>
                    </a:cxn>
                    <a:cxn ang="0">
                      <a:pos x="56" y="76"/>
                    </a:cxn>
                    <a:cxn ang="0">
                      <a:pos x="66" y="76"/>
                    </a:cxn>
                    <a:cxn ang="0">
                      <a:pos x="72" y="76"/>
                    </a:cxn>
                    <a:cxn ang="0">
                      <a:pos x="80" y="74"/>
                    </a:cxn>
                    <a:cxn ang="0">
                      <a:pos x="94" y="68"/>
                    </a:cxn>
                    <a:cxn ang="0">
                      <a:pos x="104" y="66"/>
                    </a:cxn>
                    <a:cxn ang="0">
                      <a:pos x="118" y="68"/>
                    </a:cxn>
                    <a:cxn ang="0">
                      <a:pos x="118" y="68"/>
                    </a:cxn>
                    <a:cxn ang="0">
                      <a:pos x="148" y="70"/>
                    </a:cxn>
                    <a:cxn ang="0">
                      <a:pos x="176" y="72"/>
                    </a:cxn>
                    <a:cxn ang="0">
                      <a:pos x="184" y="70"/>
                    </a:cxn>
                    <a:cxn ang="0">
                      <a:pos x="192" y="68"/>
                    </a:cxn>
                    <a:cxn ang="0">
                      <a:pos x="192" y="66"/>
                    </a:cxn>
                    <a:cxn ang="0">
                      <a:pos x="192" y="62"/>
                    </a:cxn>
                    <a:cxn ang="0">
                      <a:pos x="188" y="58"/>
                    </a:cxn>
                    <a:cxn ang="0">
                      <a:pos x="188" y="58"/>
                    </a:cxn>
                    <a:cxn ang="0">
                      <a:pos x="174" y="42"/>
                    </a:cxn>
                    <a:cxn ang="0">
                      <a:pos x="166" y="34"/>
                    </a:cxn>
                    <a:cxn ang="0">
                      <a:pos x="156" y="26"/>
                    </a:cxn>
                    <a:cxn ang="0">
                      <a:pos x="144" y="18"/>
                    </a:cxn>
                    <a:cxn ang="0">
                      <a:pos x="130" y="12"/>
                    </a:cxn>
                    <a:cxn ang="0">
                      <a:pos x="114" y="10"/>
                    </a:cxn>
                    <a:cxn ang="0">
                      <a:pos x="96" y="10"/>
                    </a:cxn>
                    <a:cxn ang="0">
                      <a:pos x="96" y="10"/>
                    </a:cxn>
                    <a:cxn ang="0">
                      <a:pos x="76" y="8"/>
                    </a:cxn>
                    <a:cxn ang="0">
                      <a:pos x="58" y="6"/>
                    </a:cxn>
                    <a:cxn ang="0">
                      <a:pos x="30" y="2"/>
                    </a:cxn>
                    <a:cxn ang="0">
                      <a:pos x="18" y="0"/>
                    </a:cxn>
                    <a:cxn ang="0">
                      <a:pos x="10" y="2"/>
                    </a:cxn>
                    <a:cxn ang="0">
                      <a:pos x="8" y="4"/>
                    </a:cxn>
                    <a:cxn ang="0">
                      <a:pos x="4" y="6"/>
                    </a:cxn>
                    <a:cxn ang="0">
                      <a:pos x="2" y="16"/>
                    </a:cxn>
                    <a:cxn ang="0">
                      <a:pos x="2" y="16"/>
                    </a:cxn>
                  </a:cxnLst>
                  <a:rect l="0" t="0" r="r" b="b"/>
                  <a:pathLst>
                    <a:path w="192" h="76">
                      <a:moveTo>
                        <a:pt x="2" y="16"/>
                      </a:moveTo>
                      <a:lnTo>
                        <a:pt x="2" y="16"/>
                      </a:lnTo>
                      <a:lnTo>
                        <a:pt x="0" y="24"/>
                      </a:lnTo>
                      <a:lnTo>
                        <a:pt x="2" y="30"/>
                      </a:lnTo>
                      <a:lnTo>
                        <a:pt x="6" y="34"/>
                      </a:lnTo>
                      <a:lnTo>
                        <a:pt x="18" y="38"/>
                      </a:lnTo>
                      <a:lnTo>
                        <a:pt x="18" y="38"/>
                      </a:lnTo>
                      <a:lnTo>
                        <a:pt x="22" y="42"/>
                      </a:lnTo>
                      <a:lnTo>
                        <a:pt x="26" y="46"/>
                      </a:lnTo>
                      <a:lnTo>
                        <a:pt x="26" y="52"/>
                      </a:lnTo>
                      <a:lnTo>
                        <a:pt x="28" y="56"/>
                      </a:lnTo>
                      <a:lnTo>
                        <a:pt x="30" y="62"/>
                      </a:lnTo>
                      <a:lnTo>
                        <a:pt x="36" y="66"/>
                      </a:lnTo>
                      <a:lnTo>
                        <a:pt x="46" y="72"/>
                      </a:lnTo>
                      <a:lnTo>
                        <a:pt x="46" y="72"/>
                      </a:lnTo>
                      <a:lnTo>
                        <a:pt x="56" y="76"/>
                      </a:lnTo>
                      <a:lnTo>
                        <a:pt x="66" y="76"/>
                      </a:lnTo>
                      <a:lnTo>
                        <a:pt x="72" y="76"/>
                      </a:lnTo>
                      <a:lnTo>
                        <a:pt x="80" y="74"/>
                      </a:lnTo>
                      <a:lnTo>
                        <a:pt x="94" y="68"/>
                      </a:lnTo>
                      <a:lnTo>
                        <a:pt x="104" y="66"/>
                      </a:lnTo>
                      <a:lnTo>
                        <a:pt x="118" y="68"/>
                      </a:lnTo>
                      <a:lnTo>
                        <a:pt x="118" y="68"/>
                      </a:lnTo>
                      <a:lnTo>
                        <a:pt x="148" y="70"/>
                      </a:lnTo>
                      <a:lnTo>
                        <a:pt x="176" y="72"/>
                      </a:lnTo>
                      <a:lnTo>
                        <a:pt x="184" y="70"/>
                      </a:lnTo>
                      <a:lnTo>
                        <a:pt x="192" y="68"/>
                      </a:lnTo>
                      <a:lnTo>
                        <a:pt x="192" y="66"/>
                      </a:lnTo>
                      <a:lnTo>
                        <a:pt x="192" y="62"/>
                      </a:lnTo>
                      <a:lnTo>
                        <a:pt x="188" y="58"/>
                      </a:lnTo>
                      <a:lnTo>
                        <a:pt x="188" y="58"/>
                      </a:lnTo>
                      <a:lnTo>
                        <a:pt x="174" y="42"/>
                      </a:lnTo>
                      <a:lnTo>
                        <a:pt x="166" y="34"/>
                      </a:lnTo>
                      <a:lnTo>
                        <a:pt x="156" y="26"/>
                      </a:lnTo>
                      <a:lnTo>
                        <a:pt x="144" y="18"/>
                      </a:lnTo>
                      <a:lnTo>
                        <a:pt x="130" y="12"/>
                      </a:lnTo>
                      <a:lnTo>
                        <a:pt x="114" y="10"/>
                      </a:lnTo>
                      <a:lnTo>
                        <a:pt x="96" y="10"/>
                      </a:lnTo>
                      <a:lnTo>
                        <a:pt x="96" y="10"/>
                      </a:lnTo>
                      <a:lnTo>
                        <a:pt x="76" y="8"/>
                      </a:lnTo>
                      <a:lnTo>
                        <a:pt x="58" y="6"/>
                      </a:lnTo>
                      <a:lnTo>
                        <a:pt x="30" y="2"/>
                      </a:lnTo>
                      <a:lnTo>
                        <a:pt x="18" y="0"/>
                      </a:lnTo>
                      <a:lnTo>
                        <a:pt x="10" y="2"/>
                      </a:lnTo>
                      <a:lnTo>
                        <a:pt x="8" y="4"/>
                      </a:lnTo>
                      <a:lnTo>
                        <a:pt x="4" y="6"/>
                      </a:lnTo>
                      <a:lnTo>
                        <a:pt x="2" y="16"/>
                      </a:lnTo>
                      <a:lnTo>
                        <a:pt x="2" y="1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201" name="Freeform 6108"/>
                <p:cNvSpPr>
                  <a:spLocks/>
                </p:cNvSpPr>
                <p:nvPr/>
              </p:nvSpPr>
              <p:spPr bwMode="auto">
                <a:xfrm>
                  <a:off x="1762760" y="1103313"/>
                  <a:ext cx="29210" cy="11430"/>
                </a:xfrm>
                <a:custGeom>
                  <a:avLst/>
                  <a:gdLst/>
                  <a:ahLst/>
                  <a:cxnLst>
                    <a:cxn ang="0">
                      <a:pos x="2" y="18"/>
                    </a:cxn>
                    <a:cxn ang="0">
                      <a:pos x="2" y="18"/>
                    </a:cxn>
                    <a:cxn ang="0">
                      <a:pos x="8" y="18"/>
                    </a:cxn>
                    <a:cxn ang="0">
                      <a:pos x="14" y="18"/>
                    </a:cxn>
                    <a:cxn ang="0">
                      <a:pos x="30" y="12"/>
                    </a:cxn>
                    <a:cxn ang="0">
                      <a:pos x="42" y="4"/>
                    </a:cxn>
                    <a:cxn ang="0">
                      <a:pos x="46" y="2"/>
                    </a:cxn>
                    <a:cxn ang="0">
                      <a:pos x="44" y="0"/>
                    </a:cxn>
                    <a:cxn ang="0">
                      <a:pos x="44" y="0"/>
                    </a:cxn>
                    <a:cxn ang="0">
                      <a:pos x="32" y="2"/>
                    </a:cxn>
                    <a:cxn ang="0">
                      <a:pos x="16" y="6"/>
                    </a:cxn>
                    <a:cxn ang="0">
                      <a:pos x="2" y="14"/>
                    </a:cxn>
                    <a:cxn ang="0">
                      <a:pos x="0" y="16"/>
                    </a:cxn>
                    <a:cxn ang="0">
                      <a:pos x="2" y="18"/>
                    </a:cxn>
                    <a:cxn ang="0">
                      <a:pos x="2" y="18"/>
                    </a:cxn>
                  </a:cxnLst>
                  <a:rect l="0" t="0" r="r" b="b"/>
                  <a:pathLst>
                    <a:path w="46" h="18">
                      <a:moveTo>
                        <a:pt x="2" y="18"/>
                      </a:moveTo>
                      <a:lnTo>
                        <a:pt x="2" y="18"/>
                      </a:lnTo>
                      <a:lnTo>
                        <a:pt x="8" y="18"/>
                      </a:lnTo>
                      <a:lnTo>
                        <a:pt x="14" y="18"/>
                      </a:lnTo>
                      <a:lnTo>
                        <a:pt x="30" y="12"/>
                      </a:lnTo>
                      <a:lnTo>
                        <a:pt x="42" y="4"/>
                      </a:lnTo>
                      <a:lnTo>
                        <a:pt x="46" y="2"/>
                      </a:lnTo>
                      <a:lnTo>
                        <a:pt x="44" y="0"/>
                      </a:lnTo>
                      <a:lnTo>
                        <a:pt x="44" y="0"/>
                      </a:lnTo>
                      <a:lnTo>
                        <a:pt x="32" y="2"/>
                      </a:lnTo>
                      <a:lnTo>
                        <a:pt x="16" y="6"/>
                      </a:lnTo>
                      <a:lnTo>
                        <a:pt x="2" y="14"/>
                      </a:lnTo>
                      <a:lnTo>
                        <a:pt x="0" y="16"/>
                      </a:lnTo>
                      <a:lnTo>
                        <a:pt x="2" y="18"/>
                      </a:lnTo>
                      <a:lnTo>
                        <a:pt x="2" y="1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202" name="Freeform 6109"/>
                <p:cNvSpPr>
                  <a:spLocks/>
                </p:cNvSpPr>
                <p:nvPr/>
              </p:nvSpPr>
              <p:spPr bwMode="auto">
                <a:xfrm>
                  <a:off x="1954530" y="1190943"/>
                  <a:ext cx="138430" cy="102870"/>
                </a:xfrm>
                <a:custGeom>
                  <a:avLst/>
                  <a:gdLst/>
                  <a:ahLst/>
                  <a:cxnLst>
                    <a:cxn ang="0">
                      <a:pos x="166" y="92"/>
                    </a:cxn>
                    <a:cxn ang="0">
                      <a:pos x="186" y="66"/>
                    </a:cxn>
                    <a:cxn ang="0">
                      <a:pos x="216" y="36"/>
                    </a:cxn>
                    <a:cxn ang="0">
                      <a:pos x="218" y="28"/>
                    </a:cxn>
                    <a:cxn ang="0">
                      <a:pos x="216" y="22"/>
                    </a:cxn>
                    <a:cxn ang="0">
                      <a:pos x="204" y="16"/>
                    </a:cxn>
                    <a:cxn ang="0">
                      <a:pos x="190" y="12"/>
                    </a:cxn>
                    <a:cxn ang="0">
                      <a:pos x="172" y="12"/>
                    </a:cxn>
                    <a:cxn ang="0">
                      <a:pos x="156" y="16"/>
                    </a:cxn>
                    <a:cxn ang="0">
                      <a:pos x="140" y="12"/>
                    </a:cxn>
                    <a:cxn ang="0">
                      <a:pos x="122" y="4"/>
                    </a:cxn>
                    <a:cxn ang="0">
                      <a:pos x="106" y="0"/>
                    </a:cxn>
                    <a:cxn ang="0">
                      <a:pos x="84" y="0"/>
                    </a:cxn>
                    <a:cxn ang="0">
                      <a:pos x="48" y="6"/>
                    </a:cxn>
                    <a:cxn ang="0">
                      <a:pos x="20" y="16"/>
                    </a:cxn>
                    <a:cxn ang="0">
                      <a:pos x="16" y="24"/>
                    </a:cxn>
                    <a:cxn ang="0">
                      <a:pos x="22" y="30"/>
                    </a:cxn>
                    <a:cxn ang="0">
                      <a:pos x="18" y="32"/>
                    </a:cxn>
                    <a:cxn ang="0">
                      <a:pos x="6" y="32"/>
                    </a:cxn>
                    <a:cxn ang="0">
                      <a:pos x="0" y="48"/>
                    </a:cxn>
                    <a:cxn ang="0">
                      <a:pos x="0" y="74"/>
                    </a:cxn>
                    <a:cxn ang="0">
                      <a:pos x="2" y="98"/>
                    </a:cxn>
                    <a:cxn ang="0">
                      <a:pos x="10" y="114"/>
                    </a:cxn>
                    <a:cxn ang="0">
                      <a:pos x="20" y="134"/>
                    </a:cxn>
                    <a:cxn ang="0">
                      <a:pos x="20" y="142"/>
                    </a:cxn>
                    <a:cxn ang="0">
                      <a:pos x="22" y="154"/>
                    </a:cxn>
                    <a:cxn ang="0">
                      <a:pos x="30" y="156"/>
                    </a:cxn>
                    <a:cxn ang="0">
                      <a:pos x="54" y="156"/>
                    </a:cxn>
                    <a:cxn ang="0">
                      <a:pos x="62" y="160"/>
                    </a:cxn>
                    <a:cxn ang="0">
                      <a:pos x="70" y="160"/>
                    </a:cxn>
                    <a:cxn ang="0">
                      <a:pos x="76" y="146"/>
                    </a:cxn>
                    <a:cxn ang="0">
                      <a:pos x="82" y="138"/>
                    </a:cxn>
                    <a:cxn ang="0">
                      <a:pos x="90" y="132"/>
                    </a:cxn>
                    <a:cxn ang="0">
                      <a:pos x="90" y="122"/>
                    </a:cxn>
                    <a:cxn ang="0">
                      <a:pos x="86" y="114"/>
                    </a:cxn>
                    <a:cxn ang="0">
                      <a:pos x="84" y="106"/>
                    </a:cxn>
                    <a:cxn ang="0">
                      <a:pos x="88" y="104"/>
                    </a:cxn>
                    <a:cxn ang="0">
                      <a:pos x="112" y="106"/>
                    </a:cxn>
                    <a:cxn ang="0">
                      <a:pos x="142" y="106"/>
                    </a:cxn>
                    <a:cxn ang="0">
                      <a:pos x="156" y="102"/>
                    </a:cxn>
                    <a:cxn ang="0">
                      <a:pos x="166" y="92"/>
                    </a:cxn>
                  </a:cxnLst>
                  <a:rect l="0" t="0" r="r" b="b"/>
                  <a:pathLst>
                    <a:path w="218" h="162">
                      <a:moveTo>
                        <a:pt x="166" y="92"/>
                      </a:moveTo>
                      <a:lnTo>
                        <a:pt x="166" y="92"/>
                      </a:lnTo>
                      <a:lnTo>
                        <a:pt x="176" y="80"/>
                      </a:lnTo>
                      <a:lnTo>
                        <a:pt x="186" y="66"/>
                      </a:lnTo>
                      <a:lnTo>
                        <a:pt x="208" y="46"/>
                      </a:lnTo>
                      <a:lnTo>
                        <a:pt x="216" y="36"/>
                      </a:lnTo>
                      <a:lnTo>
                        <a:pt x="218" y="32"/>
                      </a:lnTo>
                      <a:lnTo>
                        <a:pt x="218" y="28"/>
                      </a:lnTo>
                      <a:lnTo>
                        <a:pt x="218" y="24"/>
                      </a:lnTo>
                      <a:lnTo>
                        <a:pt x="216" y="22"/>
                      </a:lnTo>
                      <a:lnTo>
                        <a:pt x="210" y="18"/>
                      </a:lnTo>
                      <a:lnTo>
                        <a:pt x="204" y="16"/>
                      </a:lnTo>
                      <a:lnTo>
                        <a:pt x="204" y="16"/>
                      </a:lnTo>
                      <a:lnTo>
                        <a:pt x="190" y="12"/>
                      </a:lnTo>
                      <a:lnTo>
                        <a:pt x="180" y="12"/>
                      </a:lnTo>
                      <a:lnTo>
                        <a:pt x="172" y="12"/>
                      </a:lnTo>
                      <a:lnTo>
                        <a:pt x="166" y="14"/>
                      </a:lnTo>
                      <a:lnTo>
                        <a:pt x="156" y="16"/>
                      </a:lnTo>
                      <a:lnTo>
                        <a:pt x="148" y="16"/>
                      </a:lnTo>
                      <a:lnTo>
                        <a:pt x="140" y="12"/>
                      </a:lnTo>
                      <a:lnTo>
                        <a:pt x="140" y="12"/>
                      </a:lnTo>
                      <a:lnTo>
                        <a:pt x="122" y="4"/>
                      </a:lnTo>
                      <a:lnTo>
                        <a:pt x="114" y="2"/>
                      </a:lnTo>
                      <a:lnTo>
                        <a:pt x="106" y="0"/>
                      </a:lnTo>
                      <a:lnTo>
                        <a:pt x="96" y="0"/>
                      </a:lnTo>
                      <a:lnTo>
                        <a:pt x="84" y="0"/>
                      </a:lnTo>
                      <a:lnTo>
                        <a:pt x="48" y="6"/>
                      </a:lnTo>
                      <a:lnTo>
                        <a:pt x="48" y="6"/>
                      </a:lnTo>
                      <a:lnTo>
                        <a:pt x="30" y="10"/>
                      </a:lnTo>
                      <a:lnTo>
                        <a:pt x="20" y="16"/>
                      </a:lnTo>
                      <a:lnTo>
                        <a:pt x="16" y="20"/>
                      </a:lnTo>
                      <a:lnTo>
                        <a:pt x="16" y="24"/>
                      </a:lnTo>
                      <a:lnTo>
                        <a:pt x="22" y="30"/>
                      </a:lnTo>
                      <a:lnTo>
                        <a:pt x="22" y="30"/>
                      </a:lnTo>
                      <a:lnTo>
                        <a:pt x="18" y="32"/>
                      </a:lnTo>
                      <a:lnTo>
                        <a:pt x="18" y="32"/>
                      </a:lnTo>
                      <a:lnTo>
                        <a:pt x="8" y="30"/>
                      </a:lnTo>
                      <a:lnTo>
                        <a:pt x="6" y="32"/>
                      </a:lnTo>
                      <a:lnTo>
                        <a:pt x="4" y="36"/>
                      </a:lnTo>
                      <a:lnTo>
                        <a:pt x="0" y="48"/>
                      </a:lnTo>
                      <a:lnTo>
                        <a:pt x="0" y="74"/>
                      </a:lnTo>
                      <a:lnTo>
                        <a:pt x="0" y="74"/>
                      </a:lnTo>
                      <a:lnTo>
                        <a:pt x="0" y="88"/>
                      </a:lnTo>
                      <a:lnTo>
                        <a:pt x="2" y="98"/>
                      </a:lnTo>
                      <a:lnTo>
                        <a:pt x="6" y="108"/>
                      </a:lnTo>
                      <a:lnTo>
                        <a:pt x="10" y="114"/>
                      </a:lnTo>
                      <a:lnTo>
                        <a:pt x="18" y="126"/>
                      </a:lnTo>
                      <a:lnTo>
                        <a:pt x="20" y="134"/>
                      </a:lnTo>
                      <a:lnTo>
                        <a:pt x="20" y="142"/>
                      </a:lnTo>
                      <a:lnTo>
                        <a:pt x="20" y="142"/>
                      </a:lnTo>
                      <a:lnTo>
                        <a:pt x="20" y="150"/>
                      </a:lnTo>
                      <a:lnTo>
                        <a:pt x="22" y="154"/>
                      </a:lnTo>
                      <a:lnTo>
                        <a:pt x="26" y="156"/>
                      </a:lnTo>
                      <a:lnTo>
                        <a:pt x="30" y="156"/>
                      </a:lnTo>
                      <a:lnTo>
                        <a:pt x="46" y="156"/>
                      </a:lnTo>
                      <a:lnTo>
                        <a:pt x="54" y="156"/>
                      </a:lnTo>
                      <a:lnTo>
                        <a:pt x="62" y="160"/>
                      </a:lnTo>
                      <a:lnTo>
                        <a:pt x="62" y="160"/>
                      </a:lnTo>
                      <a:lnTo>
                        <a:pt x="68" y="162"/>
                      </a:lnTo>
                      <a:lnTo>
                        <a:pt x="70" y="160"/>
                      </a:lnTo>
                      <a:lnTo>
                        <a:pt x="76" y="146"/>
                      </a:lnTo>
                      <a:lnTo>
                        <a:pt x="76" y="146"/>
                      </a:lnTo>
                      <a:lnTo>
                        <a:pt x="78" y="140"/>
                      </a:lnTo>
                      <a:lnTo>
                        <a:pt x="82" y="138"/>
                      </a:lnTo>
                      <a:lnTo>
                        <a:pt x="88" y="134"/>
                      </a:lnTo>
                      <a:lnTo>
                        <a:pt x="90" y="132"/>
                      </a:lnTo>
                      <a:lnTo>
                        <a:pt x="90" y="128"/>
                      </a:lnTo>
                      <a:lnTo>
                        <a:pt x="90" y="122"/>
                      </a:lnTo>
                      <a:lnTo>
                        <a:pt x="86" y="114"/>
                      </a:lnTo>
                      <a:lnTo>
                        <a:pt x="86" y="114"/>
                      </a:lnTo>
                      <a:lnTo>
                        <a:pt x="84" y="110"/>
                      </a:lnTo>
                      <a:lnTo>
                        <a:pt x="84" y="106"/>
                      </a:lnTo>
                      <a:lnTo>
                        <a:pt x="86" y="104"/>
                      </a:lnTo>
                      <a:lnTo>
                        <a:pt x="88" y="104"/>
                      </a:lnTo>
                      <a:lnTo>
                        <a:pt x="98" y="104"/>
                      </a:lnTo>
                      <a:lnTo>
                        <a:pt x="112" y="106"/>
                      </a:lnTo>
                      <a:lnTo>
                        <a:pt x="128" y="108"/>
                      </a:lnTo>
                      <a:lnTo>
                        <a:pt x="142" y="106"/>
                      </a:lnTo>
                      <a:lnTo>
                        <a:pt x="150" y="106"/>
                      </a:lnTo>
                      <a:lnTo>
                        <a:pt x="156" y="102"/>
                      </a:lnTo>
                      <a:lnTo>
                        <a:pt x="162" y="98"/>
                      </a:lnTo>
                      <a:lnTo>
                        <a:pt x="166" y="92"/>
                      </a:lnTo>
                      <a:lnTo>
                        <a:pt x="166" y="9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203" name="Freeform 6110"/>
                <p:cNvSpPr>
                  <a:spLocks/>
                </p:cNvSpPr>
                <p:nvPr/>
              </p:nvSpPr>
              <p:spPr bwMode="auto">
                <a:xfrm>
                  <a:off x="2172970" y="1573213"/>
                  <a:ext cx="176530" cy="121920"/>
                </a:xfrm>
                <a:custGeom>
                  <a:avLst/>
                  <a:gdLst/>
                  <a:ahLst/>
                  <a:cxnLst>
                    <a:cxn ang="0">
                      <a:pos x="272" y="132"/>
                    </a:cxn>
                    <a:cxn ang="0">
                      <a:pos x="258" y="122"/>
                    </a:cxn>
                    <a:cxn ang="0">
                      <a:pos x="250" y="126"/>
                    </a:cxn>
                    <a:cxn ang="0">
                      <a:pos x="236" y="124"/>
                    </a:cxn>
                    <a:cxn ang="0">
                      <a:pos x="228" y="120"/>
                    </a:cxn>
                    <a:cxn ang="0">
                      <a:pos x="220" y="102"/>
                    </a:cxn>
                    <a:cxn ang="0">
                      <a:pos x="212" y="88"/>
                    </a:cxn>
                    <a:cxn ang="0">
                      <a:pos x="192" y="78"/>
                    </a:cxn>
                    <a:cxn ang="0">
                      <a:pos x="178" y="72"/>
                    </a:cxn>
                    <a:cxn ang="0">
                      <a:pos x="140" y="46"/>
                    </a:cxn>
                    <a:cxn ang="0">
                      <a:pos x="122" y="34"/>
                    </a:cxn>
                    <a:cxn ang="0">
                      <a:pos x="110" y="34"/>
                    </a:cxn>
                    <a:cxn ang="0">
                      <a:pos x="106" y="36"/>
                    </a:cxn>
                    <a:cxn ang="0">
                      <a:pos x="100" y="40"/>
                    </a:cxn>
                    <a:cxn ang="0">
                      <a:pos x="96" y="38"/>
                    </a:cxn>
                    <a:cxn ang="0">
                      <a:pos x="86" y="24"/>
                    </a:cxn>
                    <a:cxn ang="0">
                      <a:pos x="76" y="8"/>
                    </a:cxn>
                    <a:cxn ang="0">
                      <a:pos x="66" y="0"/>
                    </a:cxn>
                    <a:cxn ang="0">
                      <a:pos x="62" y="2"/>
                    </a:cxn>
                    <a:cxn ang="0">
                      <a:pos x="54" y="6"/>
                    </a:cxn>
                    <a:cxn ang="0">
                      <a:pos x="42" y="26"/>
                    </a:cxn>
                    <a:cxn ang="0">
                      <a:pos x="36" y="58"/>
                    </a:cxn>
                    <a:cxn ang="0">
                      <a:pos x="34" y="90"/>
                    </a:cxn>
                    <a:cxn ang="0">
                      <a:pos x="38" y="106"/>
                    </a:cxn>
                    <a:cxn ang="0">
                      <a:pos x="38" y="116"/>
                    </a:cxn>
                    <a:cxn ang="0">
                      <a:pos x="34" y="124"/>
                    </a:cxn>
                    <a:cxn ang="0">
                      <a:pos x="18" y="134"/>
                    </a:cxn>
                    <a:cxn ang="0">
                      <a:pos x="4" y="142"/>
                    </a:cxn>
                    <a:cxn ang="0">
                      <a:pos x="0" y="150"/>
                    </a:cxn>
                    <a:cxn ang="0">
                      <a:pos x="4" y="158"/>
                    </a:cxn>
                    <a:cxn ang="0">
                      <a:pos x="4" y="160"/>
                    </a:cxn>
                    <a:cxn ang="0">
                      <a:pos x="16" y="162"/>
                    </a:cxn>
                    <a:cxn ang="0">
                      <a:pos x="50" y="156"/>
                    </a:cxn>
                    <a:cxn ang="0">
                      <a:pos x="64" y="156"/>
                    </a:cxn>
                    <a:cxn ang="0">
                      <a:pos x="66" y="162"/>
                    </a:cxn>
                    <a:cxn ang="0">
                      <a:pos x="66" y="166"/>
                    </a:cxn>
                    <a:cxn ang="0">
                      <a:pos x="70" y="182"/>
                    </a:cxn>
                    <a:cxn ang="0">
                      <a:pos x="82" y="190"/>
                    </a:cxn>
                    <a:cxn ang="0">
                      <a:pos x="96" y="190"/>
                    </a:cxn>
                    <a:cxn ang="0">
                      <a:pos x="110" y="176"/>
                    </a:cxn>
                    <a:cxn ang="0">
                      <a:pos x="114" y="166"/>
                    </a:cxn>
                    <a:cxn ang="0">
                      <a:pos x="124" y="160"/>
                    </a:cxn>
                    <a:cxn ang="0">
                      <a:pos x="134" y="158"/>
                    </a:cxn>
                    <a:cxn ang="0">
                      <a:pos x="142" y="150"/>
                    </a:cxn>
                    <a:cxn ang="0">
                      <a:pos x="144" y="142"/>
                    </a:cxn>
                    <a:cxn ang="0">
                      <a:pos x="154" y="128"/>
                    </a:cxn>
                    <a:cxn ang="0">
                      <a:pos x="170" y="124"/>
                    </a:cxn>
                    <a:cxn ang="0">
                      <a:pos x="184" y="130"/>
                    </a:cxn>
                    <a:cxn ang="0">
                      <a:pos x="192" y="142"/>
                    </a:cxn>
                    <a:cxn ang="0">
                      <a:pos x="194" y="148"/>
                    </a:cxn>
                    <a:cxn ang="0">
                      <a:pos x="198" y="154"/>
                    </a:cxn>
                    <a:cxn ang="0">
                      <a:pos x="214" y="156"/>
                    </a:cxn>
                    <a:cxn ang="0">
                      <a:pos x="232" y="160"/>
                    </a:cxn>
                    <a:cxn ang="0">
                      <a:pos x="254" y="162"/>
                    </a:cxn>
                    <a:cxn ang="0">
                      <a:pos x="272" y="158"/>
                    </a:cxn>
                    <a:cxn ang="0">
                      <a:pos x="278" y="148"/>
                    </a:cxn>
                    <a:cxn ang="0">
                      <a:pos x="272" y="132"/>
                    </a:cxn>
                  </a:cxnLst>
                  <a:rect l="0" t="0" r="r" b="b"/>
                  <a:pathLst>
                    <a:path w="278" h="192">
                      <a:moveTo>
                        <a:pt x="272" y="132"/>
                      </a:moveTo>
                      <a:lnTo>
                        <a:pt x="272" y="132"/>
                      </a:lnTo>
                      <a:lnTo>
                        <a:pt x="262" y="122"/>
                      </a:lnTo>
                      <a:lnTo>
                        <a:pt x="258" y="122"/>
                      </a:lnTo>
                      <a:lnTo>
                        <a:pt x="256" y="122"/>
                      </a:lnTo>
                      <a:lnTo>
                        <a:pt x="250" y="126"/>
                      </a:lnTo>
                      <a:lnTo>
                        <a:pt x="244" y="126"/>
                      </a:lnTo>
                      <a:lnTo>
                        <a:pt x="236" y="124"/>
                      </a:lnTo>
                      <a:lnTo>
                        <a:pt x="236" y="124"/>
                      </a:lnTo>
                      <a:lnTo>
                        <a:pt x="228" y="120"/>
                      </a:lnTo>
                      <a:lnTo>
                        <a:pt x="224" y="114"/>
                      </a:lnTo>
                      <a:lnTo>
                        <a:pt x="220" y="102"/>
                      </a:lnTo>
                      <a:lnTo>
                        <a:pt x="218" y="96"/>
                      </a:lnTo>
                      <a:lnTo>
                        <a:pt x="212" y="88"/>
                      </a:lnTo>
                      <a:lnTo>
                        <a:pt x="204" y="82"/>
                      </a:lnTo>
                      <a:lnTo>
                        <a:pt x="192" y="78"/>
                      </a:lnTo>
                      <a:lnTo>
                        <a:pt x="192" y="78"/>
                      </a:lnTo>
                      <a:lnTo>
                        <a:pt x="178" y="72"/>
                      </a:lnTo>
                      <a:lnTo>
                        <a:pt x="164" y="64"/>
                      </a:lnTo>
                      <a:lnTo>
                        <a:pt x="140" y="46"/>
                      </a:lnTo>
                      <a:lnTo>
                        <a:pt x="130" y="38"/>
                      </a:lnTo>
                      <a:lnTo>
                        <a:pt x="122" y="34"/>
                      </a:lnTo>
                      <a:lnTo>
                        <a:pt x="114" y="32"/>
                      </a:lnTo>
                      <a:lnTo>
                        <a:pt x="110" y="34"/>
                      </a:lnTo>
                      <a:lnTo>
                        <a:pt x="106" y="36"/>
                      </a:lnTo>
                      <a:lnTo>
                        <a:pt x="106" y="36"/>
                      </a:lnTo>
                      <a:lnTo>
                        <a:pt x="104" y="38"/>
                      </a:lnTo>
                      <a:lnTo>
                        <a:pt x="100" y="40"/>
                      </a:lnTo>
                      <a:lnTo>
                        <a:pt x="98" y="40"/>
                      </a:lnTo>
                      <a:lnTo>
                        <a:pt x="96" y="38"/>
                      </a:lnTo>
                      <a:lnTo>
                        <a:pt x="90" y="32"/>
                      </a:lnTo>
                      <a:lnTo>
                        <a:pt x="86" y="24"/>
                      </a:lnTo>
                      <a:lnTo>
                        <a:pt x="82" y="14"/>
                      </a:lnTo>
                      <a:lnTo>
                        <a:pt x="76" y="8"/>
                      </a:lnTo>
                      <a:lnTo>
                        <a:pt x="70" y="2"/>
                      </a:lnTo>
                      <a:lnTo>
                        <a:pt x="66" y="0"/>
                      </a:lnTo>
                      <a:lnTo>
                        <a:pt x="62" y="2"/>
                      </a:lnTo>
                      <a:lnTo>
                        <a:pt x="62" y="2"/>
                      </a:lnTo>
                      <a:lnTo>
                        <a:pt x="58" y="2"/>
                      </a:lnTo>
                      <a:lnTo>
                        <a:pt x="54" y="6"/>
                      </a:lnTo>
                      <a:lnTo>
                        <a:pt x="48" y="14"/>
                      </a:lnTo>
                      <a:lnTo>
                        <a:pt x="42" y="26"/>
                      </a:lnTo>
                      <a:lnTo>
                        <a:pt x="38" y="42"/>
                      </a:lnTo>
                      <a:lnTo>
                        <a:pt x="36" y="58"/>
                      </a:lnTo>
                      <a:lnTo>
                        <a:pt x="34" y="74"/>
                      </a:lnTo>
                      <a:lnTo>
                        <a:pt x="34" y="90"/>
                      </a:lnTo>
                      <a:lnTo>
                        <a:pt x="38" y="106"/>
                      </a:lnTo>
                      <a:lnTo>
                        <a:pt x="38" y="106"/>
                      </a:lnTo>
                      <a:lnTo>
                        <a:pt x="38" y="112"/>
                      </a:lnTo>
                      <a:lnTo>
                        <a:pt x="38" y="116"/>
                      </a:lnTo>
                      <a:lnTo>
                        <a:pt x="36" y="122"/>
                      </a:lnTo>
                      <a:lnTo>
                        <a:pt x="34" y="124"/>
                      </a:lnTo>
                      <a:lnTo>
                        <a:pt x="26" y="130"/>
                      </a:lnTo>
                      <a:lnTo>
                        <a:pt x="18" y="134"/>
                      </a:lnTo>
                      <a:lnTo>
                        <a:pt x="10" y="138"/>
                      </a:lnTo>
                      <a:lnTo>
                        <a:pt x="4" y="142"/>
                      </a:lnTo>
                      <a:lnTo>
                        <a:pt x="2" y="146"/>
                      </a:lnTo>
                      <a:lnTo>
                        <a:pt x="0" y="150"/>
                      </a:lnTo>
                      <a:lnTo>
                        <a:pt x="2" y="154"/>
                      </a:lnTo>
                      <a:lnTo>
                        <a:pt x="4" y="158"/>
                      </a:lnTo>
                      <a:lnTo>
                        <a:pt x="4" y="158"/>
                      </a:lnTo>
                      <a:lnTo>
                        <a:pt x="4" y="160"/>
                      </a:lnTo>
                      <a:lnTo>
                        <a:pt x="8" y="162"/>
                      </a:lnTo>
                      <a:lnTo>
                        <a:pt x="16" y="162"/>
                      </a:lnTo>
                      <a:lnTo>
                        <a:pt x="38" y="158"/>
                      </a:lnTo>
                      <a:lnTo>
                        <a:pt x="50" y="156"/>
                      </a:lnTo>
                      <a:lnTo>
                        <a:pt x="60" y="156"/>
                      </a:lnTo>
                      <a:lnTo>
                        <a:pt x="64" y="156"/>
                      </a:lnTo>
                      <a:lnTo>
                        <a:pt x="66" y="158"/>
                      </a:lnTo>
                      <a:lnTo>
                        <a:pt x="66" y="162"/>
                      </a:lnTo>
                      <a:lnTo>
                        <a:pt x="66" y="166"/>
                      </a:lnTo>
                      <a:lnTo>
                        <a:pt x="66" y="166"/>
                      </a:lnTo>
                      <a:lnTo>
                        <a:pt x="66" y="174"/>
                      </a:lnTo>
                      <a:lnTo>
                        <a:pt x="70" y="182"/>
                      </a:lnTo>
                      <a:lnTo>
                        <a:pt x="74" y="188"/>
                      </a:lnTo>
                      <a:lnTo>
                        <a:pt x="82" y="190"/>
                      </a:lnTo>
                      <a:lnTo>
                        <a:pt x="88" y="192"/>
                      </a:lnTo>
                      <a:lnTo>
                        <a:pt x="96" y="190"/>
                      </a:lnTo>
                      <a:lnTo>
                        <a:pt x="104" y="184"/>
                      </a:lnTo>
                      <a:lnTo>
                        <a:pt x="110" y="176"/>
                      </a:lnTo>
                      <a:lnTo>
                        <a:pt x="110" y="176"/>
                      </a:lnTo>
                      <a:lnTo>
                        <a:pt x="114" y="166"/>
                      </a:lnTo>
                      <a:lnTo>
                        <a:pt x="120" y="162"/>
                      </a:lnTo>
                      <a:lnTo>
                        <a:pt x="124" y="160"/>
                      </a:lnTo>
                      <a:lnTo>
                        <a:pt x="130" y="158"/>
                      </a:lnTo>
                      <a:lnTo>
                        <a:pt x="134" y="158"/>
                      </a:lnTo>
                      <a:lnTo>
                        <a:pt x="138" y="156"/>
                      </a:lnTo>
                      <a:lnTo>
                        <a:pt x="142" y="150"/>
                      </a:lnTo>
                      <a:lnTo>
                        <a:pt x="144" y="142"/>
                      </a:lnTo>
                      <a:lnTo>
                        <a:pt x="144" y="142"/>
                      </a:lnTo>
                      <a:lnTo>
                        <a:pt x="148" y="134"/>
                      </a:lnTo>
                      <a:lnTo>
                        <a:pt x="154" y="128"/>
                      </a:lnTo>
                      <a:lnTo>
                        <a:pt x="162" y="124"/>
                      </a:lnTo>
                      <a:lnTo>
                        <a:pt x="170" y="124"/>
                      </a:lnTo>
                      <a:lnTo>
                        <a:pt x="178" y="126"/>
                      </a:lnTo>
                      <a:lnTo>
                        <a:pt x="184" y="130"/>
                      </a:lnTo>
                      <a:lnTo>
                        <a:pt x="190" y="136"/>
                      </a:lnTo>
                      <a:lnTo>
                        <a:pt x="192" y="142"/>
                      </a:lnTo>
                      <a:lnTo>
                        <a:pt x="192" y="142"/>
                      </a:lnTo>
                      <a:lnTo>
                        <a:pt x="194" y="148"/>
                      </a:lnTo>
                      <a:lnTo>
                        <a:pt x="196" y="152"/>
                      </a:lnTo>
                      <a:lnTo>
                        <a:pt x="198" y="154"/>
                      </a:lnTo>
                      <a:lnTo>
                        <a:pt x="202" y="156"/>
                      </a:lnTo>
                      <a:lnTo>
                        <a:pt x="214" y="156"/>
                      </a:lnTo>
                      <a:lnTo>
                        <a:pt x="232" y="160"/>
                      </a:lnTo>
                      <a:lnTo>
                        <a:pt x="232" y="160"/>
                      </a:lnTo>
                      <a:lnTo>
                        <a:pt x="244" y="162"/>
                      </a:lnTo>
                      <a:lnTo>
                        <a:pt x="254" y="162"/>
                      </a:lnTo>
                      <a:lnTo>
                        <a:pt x="264" y="160"/>
                      </a:lnTo>
                      <a:lnTo>
                        <a:pt x="272" y="158"/>
                      </a:lnTo>
                      <a:lnTo>
                        <a:pt x="276" y="154"/>
                      </a:lnTo>
                      <a:lnTo>
                        <a:pt x="278" y="148"/>
                      </a:lnTo>
                      <a:lnTo>
                        <a:pt x="278" y="140"/>
                      </a:lnTo>
                      <a:lnTo>
                        <a:pt x="272" y="132"/>
                      </a:lnTo>
                      <a:lnTo>
                        <a:pt x="272" y="13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204" name="Freeform 6111"/>
                <p:cNvSpPr>
                  <a:spLocks/>
                </p:cNvSpPr>
                <p:nvPr/>
              </p:nvSpPr>
              <p:spPr bwMode="auto">
                <a:xfrm>
                  <a:off x="2178050" y="1465263"/>
                  <a:ext cx="15240" cy="24130"/>
                </a:xfrm>
                <a:custGeom>
                  <a:avLst/>
                  <a:gdLst/>
                  <a:ahLst/>
                  <a:cxnLst>
                    <a:cxn ang="0">
                      <a:pos x="4" y="28"/>
                    </a:cxn>
                    <a:cxn ang="0">
                      <a:pos x="4" y="28"/>
                    </a:cxn>
                    <a:cxn ang="0">
                      <a:pos x="12" y="36"/>
                    </a:cxn>
                    <a:cxn ang="0">
                      <a:pos x="16" y="38"/>
                    </a:cxn>
                    <a:cxn ang="0">
                      <a:pos x="18" y="38"/>
                    </a:cxn>
                    <a:cxn ang="0">
                      <a:pos x="22" y="36"/>
                    </a:cxn>
                    <a:cxn ang="0">
                      <a:pos x="24" y="30"/>
                    </a:cxn>
                    <a:cxn ang="0">
                      <a:pos x="24" y="12"/>
                    </a:cxn>
                    <a:cxn ang="0">
                      <a:pos x="20" y="0"/>
                    </a:cxn>
                    <a:cxn ang="0">
                      <a:pos x="20" y="0"/>
                    </a:cxn>
                    <a:cxn ang="0">
                      <a:pos x="18" y="0"/>
                    </a:cxn>
                    <a:cxn ang="0">
                      <a:pos x="14" y="0"/>
                    </a:cxn>
                    <a:cxn ang="0">
                      <a:pos x="10" y="2"/>
                    </a:cxn>
                    <a:cxn ang="0">
                      <a:pos x="6" y="6"/>
                    </a:cxn>
                    <a:cxn ang="0">
                      <a:pos x="2" y="10"/>
                    </a:cxn>
                    <a:cxn ang="0">
                      <a:pos x="0" y="16"/>
                    </a:cxn>
                    <a:cxn ang="0">
                      <a:pos x="0" y="22"/>
                    </a:cxn>
                    <a:cxn ang="0">
                      <a:pos x="4" y="28"/>
                    </a:cxn>
                    <a:cxn ang="0">
                      <a:pos x="4" y="28"/>
                    </a:cxn>
                  </a:cxnLst>
                  <a:rect l="0" t="0" r="r" b="b"/>
                  <a:pathLst>
                    <a:path w="24" h="38">
                      <a:moveTo>
                        <a:pt x="4" y="28"/>
                      </a:moveTo>
                      <a:lnTo>
                        <a:pt x="4" y="28"/>
                      </a:lnTo>
                      <a:lnTo>
                        <a:pt x="12" y="36"/>
                      </a:lnTo>
                      <a:lnTo>
                        <a:pt x="16" y="38"/>
                      </a:lnTo>
                      <a:lnTo>
                        <a:pt x="18" y="38"/>
                      </a:lnTo>
                      <a:lnTo>
                        <a:pt x="22" y="36"/>
                      </a:lnTo>
                      <a:lnTo>
                        <a:pt x="24" y="30"/>
                      </a:lnTo>
                      <a:lnTo>
                        <a:pt x="24" y="12"/>
                      </a:lnTo>
                      <a:lnTo>
                        <a:pt x="20" y="0"/>
                      </a:lnTo>
                      <a:lnTo>
                        <a:pt x="20" y="0"/>
                      </a:lnTo>
                      <a:lnTo>
                        <a:pt x="18" y="0"/>
                      </a:lnTo>
                      <a:lnTo>
                        <a:pt x="14" y="0"/>
                      </a:lnTo>
                      <a:lnTo>
                        <a:pt x="10" y="2"/>
                      </a:lnTo>
                      <a:lnTo>
                        <a:pt x="6" y="6"/>
                      </a:lnTo>
                      <a:lnTo>
                        <a:pt x="2" y="10"/>
                      </a:lnTo>
                      <a:lnTo>
                        <a:pt x="0" y="16"/>
                      </a:lnTo>
                      <a:lnTo>
                        <a:pt x="0" y="22"/>
                      </a:lnTo>
                      <a:lnTo>
                        <a:pt x="4" y="28"/>
                      </a:lnTo>
                      <a:lnTo>
                        <a:pt x="4" y="2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205" name="Freeform 6112"/>
                <p:cNvSpPr>
                  <a:spLocks/>
                </p:cNvSpPr>
                <p:nvPr/>
              </p:nvSpPr>
              <p:spPr bwMode="auto">
                <a:xfrm>
                  <a:off x="2258060" y="1697673"/>
                  <a:ext cx="52070" cy="36830"/>
                </a:xfrm>
                <a:custGeom>
                  <a:avLst/>
                  <a:gdLst/>
                  <a:ahLst/>
                  <a:cxnLst>
                    <a:cxn ang="0">
                      <a:pos x="78" y="4"/>
                    </a:cxn>
                    <a:cxn ang="0">
                      <a:pos x="78" y="4"/>
                    </a:cxn>
                    <a:cxn ang="0">
                      <a:pos x="72" y="2"/>
                    </a:cxn>
                    <a:cxn ang="0">
                      <a:pos x="68" y="0"/>
                    </a:cxn>
                    <a:cxn ang="0">
                      <a:pos x="54" y="2"/>
                    </a:cxn>
                    <a:cxn ang="0">
                      <a:pos x="38" y="6"/>
                    </a:cxn>
                    <a:cxn ang="0">
                      <a:pos x="24" y="14"/>
                    </a:cxn>
                    <a:cxn ang="0">
                      <a:pos x="12" y="22"/>
                    </a:cxn>
                    <a:cxn ang="0">
                      <a:pos x="4" y="32"/>
                    </a:cxn>
                    <a:cxn ang="0">
                      <a:pos x="0" y="38"/>
                    </a:cxn>
                    <a:cxn ang="0">
                      <a:pos x="0" y="42"/>
                    </a:cxn>
                    <a:cxn ang="0">
                      <a:pos x="2" y="48"/>
                    </a:cxn>
                    <a:cxn ang="0">
                      <a:pos x="6" y="52"/>
                    </a:cxn>
                    <a:cxn ang="0">
                      <a:pos x="6" y="52"/>
                    </a:cxn>
                    <a:cxn ang="0">
                      <a:pos x="10" y="56"/>
                    </a:cxn>
                    <a:cxn ang="0">
                      <a:pos x="16" y="58"/>
                    </a:cxn>
                    <a:cxn ang="0">
                      <a:pos x="22" y="58"/>
                    </a:cxn>
                    <a:cxn ang="0">
                      <a:pos x="28" y="56"/>
                    </a:cxn>
                    <a:cxn ang="0">
                      <a:pos x="42" y="50"/>
                    </a:cxn>
                    <a:cxn ang="0">
                      <a:pos x="58" y="42"/>
                    </a:cxn>
                    <a:cxn ang="0">
                      <a:pos x="70" y="32"/>
                    </a:cxn>
                    <a:cxn ang="0">
                      <a:pos x="78" y="20"/>
                    </a:cxn>
                    <a:cxn ang="0">
                      <a:pos x="80" y="16"/>
                    </a:cxn>
                    <a:cxn ang="0">
                      <a:pos x="82" y="10"/>
                    </a:cxn>
                    <a:cxn ang="0">
                      <a:pos x="80" y="6"/>
                    </a:cxn>
                    <a:cxn ang="0">
                      <a:pos x="78" y="4"/>
                    </a:cxn>
                    <a:cxn ang="0">
                      <a:pos x="78" y="4"/>
                    </a:cxn>
                  </a:cxnLst>
                  <a:rect l="0" t="0" r="r" b="b"/>
                  <a:pathLst>
                    <a:path w="82" h="58">
                      <a:moveTo>
                        <a:pt x="78" y="4"/>
                      </a:moveTo>
                      <a:lnTo>
                        <a:pt x="78" y="4"/>
                      </a:lnTo>
                      <a:lnTo>
                        <a:pt x="72" y="2"/>
                      </a:lnTo>
                      <a:lnTo>
                        <a:pt x="68" y="0"/>
                      </a:lnTo>
                      <a:lnTo>
                        <a:pt x="54" y="2"/>
                      </a:lnTo>
                      <a:lnTo>
                        <a:pt x="38" y="6"/>
                      </a:lnTo>
                      <a:lnTo>
                        <a:pt x="24" y="14"/>
                      </a:lnTo>
                      <a:lnTo>
                        <a:pt x="12" y="22"/>
                      </a:lnTo>
                      <a:lnTo>
                        <a:pt x="4" y="32"/>
                      </a:lnTo>
                      <a:lnTo>
                        <a:pt x="0" y="38"/>
                      </a:lnTo>
                      <a:lnTo>
                        <a:pt x="0" y="42"/>
                      </a:lnTo>
                      <a:lnTo>
                        <a:pt x="2" y="48"/>
                      </a:lnTo>
                      <a:lnTo>
                        <a:pt x="6" y="52"/>
                      </a:lnTo>
                      <a:lnTo>
                        <a:pt x="6" y="52"/>
                      </a:lnTo>
                      <a:lnTo>
                        <a:pt x="10" y="56"/>
                      </a:lnTo>
                      <a:lnTo>
                        <a:pt x="16" y="58"/>
                      </a:lnTo>
                      <a:lnTo>
                        <a:pt x="22" y="58"/>
                      </a:lnTo>
                      <a:lnTo>
                        <a:pt x="28" y="56"/>
                      </a:lnTo>
                      <a:lnTo>
                        <a:pt x="42" y="50"/>
                      </a:lnTo>
                      <a:lnTo>
                        <a:pt x="58" y="42"/>
                      </a:lnTo>
                      <a:lnTo>
                        <a:pt x="70" y="32"/>
                      </a:lnTo>
                      <a:lnTo>
                        <a:pt x="78" y="20"/>
                      </a:lnTo>
                      <a:lnTo>
                        <a:pt x="80" y="16"/>
                      </a:lnTo>
                      <a:lnTo>
                        <a:pt x="82" y="10"/>
                      </a:lnTo>
                      <a:lnTo>
                        <a:pt x="80" y="6"/>
                      </a:lnTo>
                      <a:lnTo>
                        <a:pt x="78" y="4"/>
                      </a:lnTo>
                      <a:lnTo>
                        <a:pt x="78" y="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206" name="Freeform 6113"/>
                <p:cNvSpPr>
                  <a:spLocks/>
                </p:cNvSpPr>
                <p:nvPr/>
              </p:nvSpPr>
              <p:spPr bwMode="auto">
                <a:xfrm>
                  <a:off x="1357630" y="1230313"/>
                  <a:ext cx="467360" cy="227330"/>
                </a:xfrm>
                <a:custGeom>
                  <a:avLst/>
                  <a:gdLst/>
                  <a:ahLst/>
                  <a:cxnLst>
                    <a:cxn ang="0">
                      <a:pos x="700" y="272"/>
                    </a:cxn>
                    <a:cxn ang="0">
                      <a:pos x="720" y="274"/>
                    </a:cxn>
                    <a:cxn ang="0">
                      <a:pos x="736" y="254"/>
                    </a:cxn>
                    <a:cxn ang="0">
                      <a:pos x="708" y="238"/>
                    </a:cxn>
                    <a:cxn ang="0">
                      <a:pos x="684" y="224"/>
                    </a:cxn>
                    <a:cxn ang="0">
                      <a:pos x="646" y="206"/>
                    </a:cxn>
                    <a:cxn ang="0">
                      <a:pos x="608" y="190"/>
                    </a:cxn>
                    <a:cxn ang="0">
                      <a:pos x="586" y="166"/>
                    </a:cxn>
                    <a:cxn ang="0">
                      <a:pos x="592" y="128"/>
                    </a:cxn>
                    <a:cxn ang="0">
                      <a:pos x="560" y="58"/>
                    </a:cxn>
                    <a:cxn ang="0">
                      <a:pos x="506" y="10"/>
                    </a:cxn>
                    <a:cxn ang="0">
                      <a:pos x="482" y="10"/>
                    </a:cxn>
                    <a:cxn ang="0">
                      <a:pos x="438" y="8"/>
                    </a:cxn>
                    <a:cxn ang="0">
                      <a:pos x="450" y="68"/>
                    </a:cxn>
                    <a:cxn ang="0">
                      <a:pos x="478" y="114"/>
                    </a:cxn>
                    <a:cxn ang="0">
                      <a:pos x="456" y="132"/>
                    </a:cxn>
                    <a:cxn ang="0">
                      <a:pos x="420" y="68"/>
                    </a:cxn>
                    <a:cxn ang="0">
                      <a:pos x="382" y="40"/>
                    </a:cxn>
                    <a:cxn ang="0">
                      <a:pos x="354" y="26"/>
                    </a:cxn>
                    <a:cxn ang="0">
                      <a:pos x="352" y="40"/>
                    </a:cxn>
                    <a:cxn ang="0">
                      <a:pos x="372" y="58"/>
                    </a:cxn>
                    <a:cxn ang="0">
                      <a:pos x="336" y="62"/>
                    </a:cxn>
                    <a:cxn ang="0">
                      <a:pos x="318" y="74"/>
                    </a:cxn>
                    <a:cxn ang="0">
                      <a:pos x="296" y="40"/>
                    </a:cxn>
                    <a:cxn ang="0">
                      <a:pos x="224" y="38"/>
                    </a:cxn>
                    <a:cxn ang="0">
                      <a:pos x="190" y="60"/>
                    </a:cxn>
                    <a:cxn ang="0">
                      <a:pos x="206" y="32"/>
                    </a:cxn>
                    <a:cxn ang="0">
                      <a:pos x="196" y="2"/>
                    </a:cxn>
                    <a:cxn ang="0">
                      <a:pos x="100" y="26"/>
                    </a:cxn>
                    <a:cxn ang="0">
                      <a:pos x="22" y="72"/>
                    </a:cxn>
                    <a:cxn ang="0">
                      <a:pos x="40" y="86"/>
                    </a:cxn>
                    <a:cxn ang="0">
                      <a:pos x="2" y="116"/>
                    </a:cxn>
                    <a:cxn ang="0">
                      <a:pos x="14" y="130"/>
                    </a:cxn>
                    <a:cxn ang="0">
                      <a:pos x="34" y="146"/>
                    </a:cxn>
                    <a:cxn ang="0">
                      <a:pos x="116" y="140"/>
                    </a:cxn>
                    <a:cxn ang="0">
                      <a:pos x="76" y="160"/>
                    </a:cxn>
                    <a:cxn ang="0">
                      <a:pos x="44" y="192"/>
                    </a:cxn>
                    <a:cxn ang="0">
                      <a:pos x="110" y="204"/>
                    </a:cxn>
                    <a:cxn ang="0">
                      <a:pos x="210" y="202"/>
                    </a:cxn>
                    <a:cxn ang="0">
                      <a:pos x="276" y="214"/>
                    </a:cxn>
                    <a:cxn ang="0">
                      <a:pos x="294" y="230"/>
                    </a:cxn>
                    <a:cxn ang="0">
                      <a:pos x="168" y="230"/>
                    </a:cxn>
                    <a:cxn ang="0">
                      <a:pos x="70" y="254"/>
                    </a:cxn>
                    <a:cxn ang="0">
                      <a:pos x="122" y="300"/>
                    </a:cxn>
                    <a:cxn ang="0">
                      <a:pos x="222" y="308"/>
                    </a:cxn>
                    <a:cxn ang="0">
                      <a:pos x="232" y="350"/>
                    </a:cxn>
                    <a:cxn ang="0">
                      <a:pos x="314" y="358"/>
                    </a:cxn>
                    <a:cxn ang="0">
                      <a:pos x="420" y="332"/>
                    </a:cxn>
                    <a:cxn ang="0">
                      <a:pos x="478" y="318"/>
                    </a:cxn>
                    <a:cxn ang="0">
                      <a:pos x="490" y="296"/>
                    </a:cxn>
                    <a:cxn ang="0">
                      <a:pos x="516" y="294"/>
                    </a:cxn>
                    <a:cxn ang="0">
                      <a:pos x="540" y="312"/>
                    </a:cxn>
                    <a:cxn ang="0">
                      <a:pos x="560" y="324"/>
                    </a:cxn>
                    <a:cxn ang="0">
                      <a:pos x="592" y="328"/>
                    </a:cxn>
                    <a:cxn ang="0">
                      <a:pos x="640" y="334"/>
                    </a:cxn>
                    <a:cxn ang="0">
                      <a:pos x="680" y="324"/>
                    </a:cxn>
                    <a:cxn ang="0">
                      <a:pos x="700" y="306"/>
                    </a:cxn>
                    <a:cxn ang="0">
                      <a:pos x="692" y="288"/>
                    </a:cxn>
                    <a:cxn ang="0">
                      <a:pos x="648" y="300"/>
                    </a:cxn>
                    <a:cxn ang="0">
                      <a:pos x="632" y="278"/>
                    </a:cxn>
                    <a:cxn ang="0">
                      <a:pos x="660" y="282"/>
                    </a:cxn>
                    <a:cxn ang="0">
                      <a:pos x="668" y="272"/>
                    </a:cxn>
                  </a:cxnLst>
                  <a:rect l="0" t="0" r="r" b="b"/>
                  <a:pathLst>
                    <a:path w="736" h="358">
                      <a:moveTo>
                        <a:pt x="674" y="264"/>
                      </a:moveTo>
                      <a:lnTo>
                        <a:pt x="674" y="264"/>
                      </a:lnTo>
                      <a:lnTo>
                        <a:pt x="682" y="262"/>
                      </a:lnTo>
                      <a:lnTo>
                        <a:pt x="686" y="262"/>
                      </a:lnTo>
                      <a:lnTo>
                        <a:pt x="690" y="264"/>
                      </a:lnTo>
                      <a:lnTo>
                        <a:pt x="694" y="268"/>
                      </a:lnTo>
                      <a:lnTo>
                        <a:pt x="700" y="272"/>
                      </a:lnTo>
                      <a:lnTo>
                        <a:pt x="702" y="274"/>
                      </a:lnTo>
                      <a:lnTo>
                        <a:pt x="704" y="272"/>
                      </a:lnTo>
                      <a:lnTo>
                        <a:pt x="704" y="272"/>
                      </a:lnTo>
                      <a:lnTo>
                        <a:pt x="710" y="268"/>
                      </a:lnTo>
                      <a:lnTo>
                        <a:pt x="714" y="268"/>
                      </a:lnTo>
                      <a:lnTo>
                        <a:pt x="718" y="272"/>
                      </a:lnTo>
                      <a:lnTo>
                        <a:pt x="720" y="274"/>
                      </a:lnTo>
                      <a:lnTo>
                        <a:pt x="726" y="274"/>
                      </a:lnTo>
                      <a:lnTo>
                        <a:pt x="726" y="274"/>
                      </a:lnTo>
                      <a:lnTo>
                        <a:pt x="730" y="274"/>
                      </a:lnTo>
                      <a:lnTo>
                        <a:pt x="734" y="272"/>
                      </a:lnTo>
                      <a:lnTo>
                        <a:pt x="736" y="268"/>
                      </a:lnTo>
                      <a:lnTo>
                        <a:pt x="736" y="264"/>
                      </a:lnTo>
                      <a:lnTo>
                        <a:pt x="736" y="254"/>
                      </a:lnTo>
                      <a:lnTo>
                        <a:pt x="734" y="244"/>
                      </a:lnTo>
                      <a:lnTo>
                        <a:pt x="734" y="244"/>
                      </a:lnTo>
                      <a:lnTo>
                        <a:pt x="732" y="240"/>
                      </a:lnTo>
                      <a:lnTo>
                        <a:pt x="728" y="238"/>
                      </a:lnTo>
                      <a:lnTo>
                        <a:pt x="720" y="238"/>
                      </a:lnTo>
                      <a:lnTo>
                        <a:pt x="712" y="238"/>
                      </a:lnTo>
                      <a:lnTo>
                        <a:pt x="708" y="238"/>
                      </a:lnTo>
                      <a:lnTo>
                        <a:pt x="708" y="234"/>
                      </a:lnTo>
                      <a:lnTo>
                        <a:pt x="708" y="234"/>
                      </a:lnTo>
                      <a:lnTo>
                        <a:pt x="706" y="230"/>
                      </a:lnTo>
                      <a:lnTo>
                        <a:pt x="704" y="230"/>
                      </a:lnTo>
                      <a:lnTo>
                        <a:pt x="698" y="228"/>
                      </a:lnTo>
                      <a:lnTo>
                        <a:pt x="692" y="228"/>
                      </a:lnTo>
                      <a:lnTo>
                        <a:pt x="684" y="224"/>
                      </a:lnTo>
                      <a:lnTo>
                        <a:pt x="674" y="218"/>
                      </a:lnTo>
                      <a:lnTo>
                        <a:pt x="660" y="210"/>
                      </a:lnTo>
                      <a:lnTo>
                        <a:pt x="660" y="210"/>
                      </a:lnTo>
                      <a:lnTo>
                        <a:pt x="652" y="204"/>
                      </a:lnTo>
                      <a:lnTo>
                        <a:pt x="648" y="200"/>
                      </a:lnTo>
                      <a:lnTo>
                        <a:pt x="644" y="202"/>
                      </a:lnTo>
                      <a:lnTo>
                        <a:pt x="646" y="206"/>
                      </a:lnTo>
                      <a:lnTo>
                        <a:pt x="646" y="206"/>
                      </a:lnTo>
                      <a:lnTo>
                        <a:pt x="646" y="208"/>
                      </a:lnTo>
                      <a:lnTo>
                        <a:pt x="642" y="210"/>
                      </a:lnTo>
                      <a:lnTo>
                        <a:pt x="632" y="208"/>
                      </a:lnTo>
                      <a:lnTo>
                        <a:pt x="618" y="200"/>
                      </a:lnTo>
                      <a:lnTo>
                        <a:pt x="612" y="196"/>
                      </a:lnTo>
                      <a:lnTo>
                        <a:pt x="608" y="190"/>
                      </a:lnTo>
                      <a:lnTo>
                        <a:pt x="608" y="190"/>
                      </a:lnTo>
                      <a:lnTo>
                        <a:pt x="602" y="184"/>
                      </a:lnTo>
                      <a:lnTo>
                        <a:pt x="598" y="180"/>
                      </a:lnTo>
                      <a:lnTo>
                        <a:pt x="590" y="174"/>
                      </a:lnTo>
                      <a:lnTo>
                        <a:pt x="586" y="172"/>
                      </a:lnTo>
                      <a:lnTo>
                        <a:pt x="584" y="168"/>
                      </a:lnTo>
                      <a:lnTo>
                        <a:pt x="586" y="166"/>
                      </a:lnTo>
                      <a:lnTo>
                        <a:pt x="588" y="162"/>
                      </a:lnTo>
                      <a:lnTo>
                        <a:pt x="588" y="162"/>
                      </a:lnTo>
                      <a:lnTo>
                        <a:pt x="594" y="152"/>
                      </a:lnTo>
                      <a:lnTo>
                        <a:pt x="596" y="146"/>
                      </a:lnTo>
                      <a:lnTo>
                        <a:pt x="596" y="140"/>
                      </a:lnTo>
                      <a:lnTo>
                        <a:pt x="594" y="134"/>
                      </a:lnTo>
                      <a:lnTo>
                        <a:pt x="592" y="128"/>
                      </a:lnTo>
                      <a:lnTo>
                        <a:pt x="588" y="124"/>
                      </a:lnTo>
                      <a:lnTo>
                        <a:pt x="582" y="118"/>
                      </a:lnTo>
                      <a:lnTo>
                        <a:pt x="582" y="118"/>
                      </a:lnTo>
                      <a:lnTo>
                        <a:pt x="576" y="112"/>
                      </a:lnTo>
                      <a:lnTo>
                        <a:pt x="572" y="102"/>
                      </a:lnTo>
                      <a:lnTo>
                        <a:pt x="566" y="82"/>
                      </a:lnTo>
                      <a:lnTo>
                        <a:pt x="560" y="58"/>
                      </a:lnTo>
                      <a:lnTo>
                        <a:pt x="554" y="48"/>
                      </a:lnTo>
                      <a:lnTo>
                        <a:pt x="548" y="38"/>
                      </a:lnTo>
                      <a:lnTo>
                        <a:pt x="548" y="38"/>
                      </a:lnTo>
                      <a:lnTo>
                        <a:pt x="540" y="28"/>
                      </a:lnTo>
                      <a:lnTo>
                        <a:pt x="532" y="24"/>
                      </a:lnTo>
                      <a:lnTo>
                        <a:pt x="522" y="20"/>
                      </a:lnTo>
                      <a:lnTo>
                        <a:pt x="506" y="10"/>
                      </a:lnTo>
                      <a:lnTo>
                        <a:pt x="506" y="10"/>
                      </a:lnTo>
                      <a:lnTo>
                        <a:pt x="498" y="6"/>
                      </a:lnTo>
                      <a:lnTo>
                        <a:pt x="492" y="4"/>
                      </a:lnTo>
                      <a:lnTo>
                        <a:pt x="490" y="4"/>
                      </a:lnTo>
                      <a:lnTo>
                        <a:pt x="488" y="6"/>
                      </a:lnTo>
                      <a:lnTo>
                        <a:pt x="486" y="8"/>
                      </a:lnTo>
                      <a:lnTo>
                        <a:pt x="482" y="10"/>
                      </a:lnTo>
                      <a:lnTo>
                        <a:pt x="476" y="10"/>
                      </a:lnTo>
                      <a:lnTo>
                        <a:pt x="464" y="6"/>
                      </a:lnTo>
                      <a:lnTo>
                        <a:pt x="464" y="6"/>
                      </a:lnTo>
                      <a:lnTo>
                        <a:pt x="450" y="2"/>
                      </a:lnTo>
                      <a:lnTo>
                        <a:pt x="446" y="2"/>
                      </a:lnTo>
                      <a:lnTo>
                        <a:pt x="440" y="4"/>
                      </a:lnTo>
                      <a:lnTo>
                        <a:pt x="438" y="8"/>
                      </a:lnTo>
                      <a:lnTo>
                        <a:pt x="436" y="12"/>
                      </a:lnTo>
                      <a:lnTo>
                        <a:pt x="436" y="20"/>
                      </a:lnTo>
                      <a:lnTo>
                        <a:pt x="440" y="28"/>
                      </a:lnTo>
                      <a:lnTo>
                        <a:pt x="440" y="28"/>
                      </a:lnTo>
                      <a:lnTo>
                        <a:pt x="444" y="38"/>
                      </a:lnTo>
                      <a:lnTo>
                        <a:pt x="446" y="48"/>
                      </a:lnTo>
                      <a:lnTo>
                        <a:pt x="450" y="68"/>
                      </a:lnTo>
                      <a:lnTo>
                        <a:pt x="454" y="78"/>
                      </a:lnTo>
                      <a:lnTo>
                        <a:pt x="458" y="88"/>
                      </a:lnTo>
                      <a:lnTo>
                        <a:pt x="464" y="98"/>
                      </a:lnTo>
                      <a:lnTo>
                        <a:pt x="472" y="106"/>
                      </a:lnTo>
                      <a:lnTo>
                        <a:pt x="472" y="106"/>
                      </a:lnTo>
                      <a:lnTo>
                        <a:pt x="476" y="110"/>
                      </a:lnTo>
                      <a:lnTo>
                        <a:pt x="478" y="114"/>
                      </a:lnTo>
                      <a:lnTo>
                        <a:pt x="478" y="116"/>
                      </a:lnTo>
                      <a:lnTo>
                        <a:pt x="474" y="118"/>
                      </a:lnTo>
                      <a:lnTo>
                        <a:pt x="468" y="122"/>
                      </a:lnTo>
                      <a:lnTo>
                        <a:pt x="462" y="128"/>
                      </a:lnTo>
                      <a:lnTo>
                        <a:pt x="462" y="128"/>
                      </a:lnTo>
                      <a:lnTo>
                        <a:pt x="458" y="130"/>
                      </a:lnTo>
                      <a:lnTo>
                        <a:pt x="456" y="132"/>
                      </a:lnTo>
                      <a:lnTo>
                        <a:pt x="452" y="130"/>
                      </a:lnTo>
                      <a:lnTo>
                        <a:pt x="446" y="122"/>
                      </a:lnTo>
                      <a:lnTo>
                        <a:pt x="434" y="104"/>
                      </a:lnTo>
                      <a:lnTo>
                        <a:pt x="434" y="104"/>
                      </a:lnTo>
                      <a:lnTo>
                        <a:pt x="430" y="94"/>
                      </a:lnTo>
                      <a:lnTo>
                        <a:pt x="426" y="84"/>
                      </a:lnTo>
                      <a:lnTo>
                        <a:pt x="420" y="68"/>
                      </a:lnTo>
                      <a:lnTo>
                        <a:pt x="418" y="62"/>
                      </a:lnTo>
                      <a:lnTo>
                        <a:pt x="412" y="56"/>
                      </a:lnTo>
                      <a:lnTo>
                        <a:pt x="406" y="50"/>
                      </a:lnTo>
                      <a:lnTo>
                        <a:pt x="396" y="46"/>
                      </a:lnTo>
                      <a:lnTo>
                        <a:pt x="396" y="46"/>
                      </a:lnTo>
                      <a:lnTo>
                        <a:pt x="384" y="42"/>
                      </a:lnTo>
                      <a:lnTo>
                        <a:pt x="382" y="40"/>
                      </a:lnTo>
                      <a:lnTo>
                        <a:pt x="384" y="38"/>
                      </a:lnTo>
                      <a:lnTo>
                        <a:pt x="384" y="36"/>
                      </a:lnTo>
                      <a:lnTo>
                        <a:pt x="384" y="34"/>
                      </a:lnTo>
                      <a:lnTo>
                        <a:pt x="380" y="32"/>
                      </a:lnTo>
                      <a:lnTo>
                        <a:pt x="372" y="30"/>
                      </a:lnTo>
                      <a:lnTo>
                        <a:pt x="372" y="30"/>
                      </a:lnTo>
                      <a:lnTo>
                        <a:pt x="354" y="26"/>
                      </a:lnTo>
                      <a:lnTo>
                        <a:pt x="340" y="26"/>
                      </a:lnTo>
                      <a:lnTo>
                        <a:pt x="338" y="28"/>
                      </a:lnTo>
                      <a:lnTo>
                        <a:pt x="338" y="30"/>
                      </a:lnTo>
                      <a:lnTo>
                        <a:pt x="340" y="32"/>
                      </a:lnTo>
                      <a:lnTo>
                        <a:pt x="346" y="36"/>
                      </a:lnTo>
                      <a:lnTo>
                        <a:pt x="346" y="36"/>
                      </a:lnTo>
                      <a:lnTo>
                        <a:pt x="352" y="40"/>
                      </a:lnTo>
                      <a:lnTo>
                        <a:pt x="356" y="44"/>
                      </a:lnTo>
                      <a:lnTo>
                        <a:pt x="358" y="46"/>
                      </a:lnTo>
                      <a:lnTo>
                        <a:pt x="356" y="48"/>
                      </a:lnTo>
                      <a:lnTo>
                        <a:pt x="356" y="52"/>
                      </a:lnTo>
                      <a:lnTo>
                        <a:pt x="362" y="54"/>
                      </a:lnTo>
                      <a:lnTo>
                        <a:pt x="362" y="54"/>
                      </a:lnTo>
                      <a:lnTo>
                        <a:pt x="372" y="58"/>
                      </a:lnTo>
                      <a:lnTo>
                        <a:pt x="376" y="62"/>
                      </a:lnTo>
                      <a:lnTo>
                        <a:pt x="376" y="64"/>
                      </a:lnTo>
                      <a:lnTo>
                        <a:pt x="372" y="64"/>
                      </a:lnTo>
                      <a:lnTo>
                        <a:pt x="354" y="60"/>
                      </a:lnTo>
                      <a:lnTo>
                        <a:pt x="354" y="60"/>
                      </a:lnTo>
                      <a:lnTo>
                        <a:pt x="344" y="60"/>
                      </a:lnTo>
                      <a:lnTo>
                        <a:pt x="336" y="62"/>
                      </a:lnTo>
                      <a:lnTo>
                        <a:pt x="332" y="66"/>
                      </a:lnTo>
                      <a:lnTo>
                        <a:pt x="330" y="70"/>
                      </a:lnTo>
                      <a:lnTo>
                        <a:pt x="328" y="76"/>
                      </a:lnTo>
                      <a:lnTo>
                        <a:pt x="326" y="78"/>
                      </a:lnTo>
                      <a:lnTo>
                        <a:pt x="322" y="78"/>
                      </a:lnTo>
                      <a:lnTo>
                        <a:pt x="318" y="74"/>
                      </a:lnTo>
                      <a:lnTo>
                        <a:pt x="318" y="74"/>
                      </a:lnTo>
                      <a:lnTo>
                        <a:pt x="314" y="68"/>
                      </a:lnTo>
                      <a:lnTo>
                        <a:pt x="314" y="64"/>
                      </a:lnTo>
                      <a:lnTo>
                        <a:pt x="318" y="56"/>
                      </a:lnTo>
                      <a:lnTo>
                        <a:pt x="318" y="52"/>
                      </a:lnTo>
                      <a:lnTo>
                        <a:pt x="316" y="48"/>
                      </a:lnTo>
                      <a:lnTo>
                        <a:pt x="310" y="44"/>
                      </a:lnTo>
                      <a:lnTo>
                        <a:pt x="296" y="40"/>
                      </a:lnTo>
                      <a:lnTo>
                        <a:pt x="296" y="40"/>
                      </a:lnTo>
                      <a:lnTo>
                        <a:pt x="268" y="34"/>
                      </a:lnTo>
                      <a:lnTo>
                        <a:pt x="250" y="30"/>
                      </a:lnTo>
                      <a:lnTo>
                        <a:pt x="238" y="32"/>
                      </a:lnTo>
                      <a:lnTo>
                        <a:pt x="230" y="36"/>
                      </a:lnTo>
                      <a:lnTo>
                        <a:pt x="230" y="36"/>
                      </a:lnTo>
                      <a:lnTo>
                        <a:pt x="224" y="38"/>
                      </a:lnTo>
                      <a:lnTo>
                        <a:pt x="224" y="42"/>
                      </a:lnTo>
                      <a:lnTo>
                        <a:pt x="226" y="46"/>
                      </a:lnTo>
                      <a:lnTo>
                        <a:pt x="224" y="48"/>
                      </a:lnTo>
                      <a:lnTo>
                        <a:pt x="220" y="50"/>
                      </a:lnTo>
                      <a:lnTo>
                        <a:pt x="198" y="58"/>
                      </a:lnTo>
                      <a:lnTo>
                        <a:pt x="198" y="58"/>
                      </a:lnTo>
                      <a:lnTo>
                        <a:pt x="190" y="60"/>
                      </a:lnTo>
                      <a:lnTo>
                        <a:pt x="186" y="60"/>
                      </a:lnTo>
                      <a:lnTo>
                        <a:pt x="192" y="54"/>
                      </a:lnTo>
                      <a:lnTo>
                        <a:pt x="204" y="44"/>
                      </a:lnTo>
                      <a:lnTo>
                        <a:pt x="206" y="40"/>
                      </a:lnTo>
                      <a:lnTo>
                        <a:pt x="206" y="36"/>
                      </a:lnTo>
                      <a:lnTo>
                        <a:pt x="206" y="36"/>
                      </a:lnTo>
                      <a:lnTo>
                        <a:pt x="206" y="32"/>
                      </a:lnTo>
                      <a:lnTo>
                        <a:pt x="206" y="28"/>
                      </a:lnTo>
                      <a:lnTo>
                        <a:pt x="208" y="20"/>
                      </a:lnTo>
                      <a:lnTo>
                        <a:pt x="208" y="16"/>
                      </a:lnTo>
                      <a:lnTo>
                        <a:pt x="208" y="12"/>
                      </a:lnTo>
                      <a:lnTo>
                        <a:pt x="204" y="8"/>
                      </a:lnTo>
                      <a:lnTo>
                        <a:pt x="196" y="2"/>
                      </a:lnTo>
                      <a:lnTo>
                        <a:pt x="196" y="2"/>
                      </a:lnTo>
                      <a:lnTo>
                        <a:pt x="186" y="0"/>
                      </a:lnTo>
                      <a:lnTo>
                        <a:pt x="176" y="0"/>
                      </a:lnTo>
                      <a:lnTo>
                        <a:pt x="162" y="4"/>
                      </a:lnTo>
                      <a:lnTo>
                        <a:pt x="150" y="8"/>
                      </a:lnTo>
                      <a:lnTo>
                        <a:pt x="122" y="18"/>
                      </a:lnTo>
                      <a:lnTo>
                        <a:pt x="100" y="26"/>
                      </a:lnTo>
                      <a:lnTo>
                        <a:pt x="100" y="26"/>
                      </a:lnTo>
                      <a:lnTo>
                        <a:pt x="82" y="32"/>
                      </a:lnTo>
                      <a:lnTo>
                        <a:pt x="66" y="40"/>
                      </a:lnTo>
                      <a:lnTo>
                        <a:pt x="32" y="60"/>
                      </a:lnTo>
                      <a:lnTo>
                        <a:pt x="32" y="60"/>
                      </a:lnTo>
                      <a:lnTo>
                        <a:pt x="24" y="66"/>
                      </a:lnTo>
                      <a:lnTo>
                        <a:pt x="22" y="70"/>
                      </a:lnTo>
                      <a:lnTo>
                        <a:pt x="22" y="72"/>
                      </a:lnTo>
                      <a:lnTo>
                        <a:pt x="26" y="74"/>
                      </a:lnTo>
                      <a:lnTo>
                        <a:pt x="36" y="78"/>
                      </a:lnTo>
                      <a:lnTo>
                        <a:pt x="40" y="80"/>
                      </a:lnTo>
                      <a:lnTo>
                        <a:pt x="42" y="82"/>
                      </a:lnTo>
                      <a:lnTo>
                        <a:pt x="42" y="82"/>
                      </a:lnTo>
                      <a:lnTo>
                        <a:pt x="42" y="86"/>
                      </a:lnTo>
                      <a:lnTo>
                        <a:pt x="40" y="86"/>
                      </a:lnTo>
                      <a:lnTo>
                        <a:pt x="32" y="90"/>
                      </a:lnTo>
                      <a:lnTo>
                        <a:pt x="20" y="94"/>
                      </a:lnTo>
                      <a:lnTo>
                        <a:pt x="16" y="98"/>
                      </a:lnTo>
                      <a:lnTo>
                        <a:pt x="10" y="104"/>
                      </a:lnTo>
                      <a:lnTo>
                        <a:pt x="10" y="104"/>
                      </a:lnTo>
                      <a:lnTo>
                        <a:pt x="4" y="110"/>
                      </a:lnTo>
                      <a:lnTo>
                        <a:pt x="2" y="116"/>
                      </a:lnTo>
                      <a:lnTo>
                        <a:pt x="0" y="122"/>
                      </a:lnTo>
                      <a:lnTo>
                        <a:pt x="0" y="126"/>
                      </a:lnTo>
                      <a:lnTo>
                        <a:pt x="2" y="130"/>
                      </a:lnTo>
                      <a:lnTo>
                        <a:pt x="6" y="132"/>
                      </a:lnTo>
                      <a:lnTo>
                        <a:pt x="10" y="132"/>
                      </a:lnTo>
                      <a:lnTo>
                        <a:pt x="14" y="130"/>
                      </a:lnTo>
                      <a:lnTo>
                        <a:pt x="14" y="130"/>
                      </a:lnTo>
                      <a:lnTo>
                        <a:pt x="20" y="128"/>
                      </a:lnTo>
                      <a:lnTo>
                        <a:pt x="24" y="126"/>
                      </a:lnTo>
                      <a:lnTo>
                        <a:pt x="26" y="128"/>
                      </a:lnTo>
                      <a:lnTo>
                        <a:pt x="28" y="130"/>
                      </a:lnTo>
                      <a:lnTo>
                        <a:pt x="30" y="138"/>
                      </a:lnTo>
                      <a:lnTo>
                        <a:pt x="34" y="146"/>
                      </a:lnTo>
                      <a:lnTo>
                        <a:pt x="34" y="146"/>
                      </a:lnTo>
                      <a:lnTo>
                        <a:pt x="38" y="150"/>
                      </a:lnTo>
                      <a:lnTo>
                        <a:pt x="44" y="150"/>
                      </a:lnTo>
                      <a:lnTo>
                        <a:pt x="64" y="150"/>
                      </a:lnTo>
                      <a:lnTo>
                        <a:pt x="88" y="144"/>
                      </a:lnTo>
                      <a:lnTo>
                        <a:pt x="104" y="140"/>
                      </a:lnTo>
                      <a:lnTo>
                        <a:pt x="104" y="140"/>
                      </a:lnTo>
                      <a:lnTo>
                        <a:pt x="116" y="140"/>
                      </a:lnTo>
                      <a:lnTo>
                        <a:pt x="120" y="142"/>
                      </a:lnTo>
                      <a:lnTo>
                        <a:pt x="122" y="144"/>
                      </a:lnTo>
                      <a:lnTo>
                        <a:pt x="120" y="146"/>
                      </a:lnTo>
                      <a:lnTo>
                        <a:pt x="114" y="150"/>
                      </a:lnTo>
                      <a:lnTo>
                        <a:pt x="98" y="156"/>
                      </a:lnTo>
                      <a:lnTo>
                        <a:pt x="76" y="160"/>
                      </a:lnTo>
                      <a:lnTo>
                        <a:pt x="76" y="160"/>
                      </a:lnTo>
                      <a:lnTo>
                        <a:pt x="46" y="168"/>
                      </a:lnTo>
                      <a:lnTo>
                        <a:pt x="38" y="170"/>
                      </a:lnTo>
                      <a:lnTo>
                        <a:pt x="34" y="174"/>
                      </a:lnTo>
                      <a:lnTo>
                        <a:pt x="32" y="178"/>
                      </a:lnTo>
                      <a:lnTo>
                        <a:pt x="34" y="182"/>
                      </a:lnTo>
                      <a:lnTo>
                        <a:pt x="38" y="188"/>
                      </a:lnTo>
                      <a:lnTo>
                        <a:pt x="44" y="192"/>
                      </a:lnTo>
                      <a:lnTo>
                        <a:pt x="44" y="192"/>
                      </a:lnTo>
                      <a:lnTo>
                        <a:pt x="56" y="202"/>
                      </a:lnTo>
                      <a:lnTo>
                        <a:pt x="66" y="206"/>
                      </a:lnTo>
                      <a:lnTo>
                        <a:pt x="76" y="206"/>
                      </a:lnTo>
                      <a:lnTo>
                        <a:pt x="94" y="204"/>
                      </a:lnTo>
                      <a:lnTo>
                        <a:pt x="94" y="204"/>
                      </a:lnTo>
                      <a:lnTo>
                        <a:pt x="110" y="204"/>
                      </a:lnTo>
                      <a:lnTo>
                        <a:pt x="120" y="206"/>
                      </a:lnTo>
                      <a:lnTo>
                        <a:pt x="132" y="208"/>
                      </a:lnTo>
                      <a:lnTo>
                        <a:pt x="152" y="208"/>
                      </a:lnTo>
                      <a:lnTo>
                        <a:pt x="152" y="208"/>
                      </a:lnTo>
                      <a:lnTo>
                        <a:pt x="176" y="206"/>
                      </a:lnTo>
                      <a:lnTo>
                        <a:pt x="194" y="202"/>
                      </a:lnTo>
                      <a:lnTo>
                        <a:pt x="210" y="202"/>
                      </a:lnTo>
                      <a:lnTo>
                        <a:pt x="220" y="202"/>
                      </a:lnTo>
                      <a:lnTo>
                        <a:pt x="232" y="204"/>
                      </a:lnTo>
                      <a:lnTo>
                        <a:pt x="232" y="204"/>
                      </a:lnTo>
                      <a:lnTo>
                        <a:pt x="250" y="208"/>
                      </a:lnTo>
                      <a:lnTo>
                        <a:pt x="262" y="210"/>
                      </a:lnTo>
                      <a:lnTo>
                        <a:pt x="268" y="210"/>
                      </a:lnTo>
                      <a:lnTo>
                        <a:pt x="276" y="214"/>
                      </a:lnTo>
                      <a:lnTo>
                        <a:pt x="276" y="214"/>
                      </a:lnTo>
                      <a:lnTo>
                        <a:pt x="290" y="220"/>
                      </a:lnTo>
                      <a:lnTo>
                        <a:pt x="302" y="226"/>
                      </a:lnTo>
                      <a:lnTo>
                        <a:pt x="306" y="228"/>
                      </a:lnTo>
                      <a:lnTo>
                        <a:pt x="306" y="230"/>
                      </a:lnTo>
                      <a:lnTo>
                        <a:pt x="294" y="230"/>
                      </a:lnTo>
                      <a:lnTo>
                        <a:pt x="294" y="230"/>
                      </a:lnTo>
                      <a:lnTo>
                        <a:pt x="280" y="230"/>
                      </a:lnTo>
                      <a:lnTo>
                        <a:pt x="276" y="232"/>
                      </a:lnTo>
                      <a:lnTo>
                        <a:pt x="268" y="232"/>
                      </a:lnTo>
                      <a:lnTo>
                        <a:pt x="246" y="230"/>
                      </a:lnTo>
                      <a:lnTo>
                        <a:pt x="246" y="230"/>
                      </a:lnTo>
                      <a:lnTo>
                        <a:pt x="210" y="228"/>
                      </a:lnTo>
                      <a:lnTo>
                        <a:pt x="168" y="230"/>
                      </a:lnTo>
                      <a:lnTo>
                        <a:pt x="126" y="234"/>
                      </a:lnTo>
                      <a:lnTo>
                        <a:pt x="90" y="240"/>
                      </a:lnTo>
                      <a:lnTo>
                        <a:pt x="90" y="240"/>
                      </a:lnTo>
                      <a:lnTo>
                        <a:pt x="76" y="244"/>
                      </a:lnTo>
                      <a:lnTo>
                        <a:pt x="70" y="250"/>
                      </a:lnTo>
                      <a:lnTo>
                        <a:pt x="70" y="252"/>
                      </a:lnTo>
                      <a:lnTo>
                        <a:pt x="70" y="254"/>
                      </a:lnTo>
                      <a:lnTo>
                        <a:pt x="72" y="262"/>
                      </a:lnTo>
                      <a:lnTo>
                        <a:pt x="78" y="268"/>
                      </a:lnTo>
                      <a:lnTo>
                        <a:pt x="86" y="274"/>
                      </a:lnTo>
                      <a:lnTo>
                        <a:pt x="100" y="290"/>
                      </a:lnTo>
                      <a:lnTo>
                        <a:pt x="100" y="290"/>
                      </a:lnTo>
                      <a:lnTo>
                        <a:pt x="110" y="296"/>
                      </a:lnTo>
                      <a:lnTo>
                        <a:pt x="122" y="300"/>
                      </a:lnTo>
                      <a:lnTo>
                        <a:pt x="138" y="302"/>
                      </a:lnTo>
                      <a:lnTo>
                        <a:pt x="156" y="304"/>
                      </a:lnTo>
                      <a:lnTo>
                        <a:pt x="190" y="304"/>
                      </a:lnTo>
                      <a:lnTo>
                        <a:pt x="214" y="304"/>
                      </a:lnTo>
                      <a:lnTo>
                        <a:pt x="214" y="304"/>
                      </a:lnTo>
                      <a:lnTo>
                        <a:pt x="220" y="306"/>
                      </a:lnTo>
                      <a:lnTo>
                        <a:pt x="222" y="308"/>
                      </a:lnTo>
                      <a:lnTo>
                        <a:pt x="224" y="314"/>
                      </a:lnTo>
                      <a:lnTo>
                        <a:pt x="224" y="320"/>
                      </a:lnTo>
                      <a:lnTo>
                        <a:pt x="222" y="332"/>
                      </a:lnTo>
                      <a:lnTo>
                        <a:pt x="222" y="338"/>
                      </a:lnTo>
                      <a:lnTo>
                        <a:pt x="224" y="342"/>
                      </a:lnTo>
                      <a:lnTo>
                        <a:pt x="224" y="342"/>
                      </a:lnTo>
                      <a:lnTo>
                        <a:pt x="232" y="350"/>
                      </a:lnTo>
                      <a:lnTo>
                        <a:pt x="238" y="356"/>
                      </a:lnTo>
                      <a:lnTo>
                        <a:pt x="246" y="358"/>
                      </a:lnTo>
                      <a:lnTo>
                        <a:pt x="260" y="358"/>
                      </a:lnTo>
                      <a:lnTo>
                        <a:pt x="260" y="358"/>
                      </a:lnTo>
                      <a:lnTo>
                        <a:pt x="282" y="358"/>
                      </a:lnTo>
                      <a:lnTo>
                        <a:pt x="300" y="358"/>
                      </a:lnTo>
                      <a:lnTo>
                        <a:pt x="314" y="358"/>
                      </a:lnTo>
                      <a:lnTo>
                        <a:pt x="324" y="356"/>
                      </a:lnTo>
                      <a:lnTo>
                        <a:pt x="324" y="356"/>
                      </a:lnTo>
                      <a:lnTo>
                        <a:pt x="342" y="352"/>
                      </a:lnTo>
                      <a:lnTo>
                        <a:pt x="370" y="348"/>
                      </a:lnTo>
                      <a:lnTo>
                        <a:pt x="398" y="342"/>
                      </a:lnTo>
                      <a:lnTo>
                        <a:pt x="412" y="338"/>
                      </a:lnTo>
                      <a:lnTo>
                        <a:pt x="420" y="332"/>
                      </a:lnTo>
                      <a:lnTo>
                        <a:pt x="420" y="332"/>
                      </a:lnTo>
                      <a:lnTo>
                        <a:pt x="428" y="328"/>
                      </a:lnTo>
                      <a:lnTo>
                        <a:pt x="436" y="326"/>
                      </a:lnTo>
                      <a:lnTo>
                        <a:pt x="450" y="326"/>
                      </a:lnTo>
                      <a:lnTo>
                        <a:pt x="462" y="324"/>
                      </a:lnTo>
                      <a:lnTo>
                        <a:pt x="470" y="322"/>
                      </a:lnTo>
                      <a:lnTo>
                        <a:pt x="478" y="318"/>
                      </a:lnTo>
                      <a:lnTo>
                        <a:pt x="478" y="318"/>
                      </a:lnTo>
                      <a:lnTo>
                        <a:pt x="486" y="312"/>
                      </a:lnTo>
                      <a:lnTo>
                        <a:pt x="488" y="308"/>
                      </a:lnTo>
                      <a:lnTo>
                        <a:pt x="490" y="304"/>
                      </a:lnTo>
                      <a:lnTo>
                        <a:pt x="490" y="302"/>
                      </a:lnTo>
                      <a:lnTo>
                        <a:pt x="490" y="300"/>
                      </a:lnTo>
                      <a:lnTo>
                        <a:pt x="490" y="296"/>
                      </a:lnTo>
                      <a:lnTo>
                        <a:pt x="494" y="294"/>
                      </a:lnTo>
                      <a:lnTo>
                        <a:pt x="500" y="290"/>
                      </a:lnTo>
                      <a:lnTo>
                        <a:pt x="500" y="290"/>
                      </a:lnTo>
                      <a:lnTo>
                        <a:pt x="506" y="288"/>
                      </a:lnTo>
                      <a:lnTo>
                        <a:pt x="512" y="290"/>
                      </a:lnTo>
                      <a:lnTo>
                        <a:pt x="514" y="292"/>
                      </a:lnTo>
                      <a:lnTo>
                        <a:pt x="516" y="294"/>
                      </a:lnTo>
                      <a:lnTo>
                        <a:pt x="514" y="304"/>
                      </a:lnTo>
                      <a:lnTo>
                        <a:pt x="514" y="304"/>
                      </a:lnTo>
                      <a:lnTo>
                        <a:pt x="514" y="312"/>
                      </a:lnTo>
                      <a:lnTo>
                        <a:pt x="514" y="312"/>
                      </a:lnTo>
                      <a:lnTo>
                        <a:pt x="518" y="312"/>
                      </a:lnTo>
                      <a:lnTo>
                        <a:pt x="530" y="310"/>
                      </a:lnTo>
                      <a:lnTo>
                        <a:pt x="540" y="312"/>
                      </a:lnTo>
                      <a:lnTo>
                        <a:pt x="554" y="314"/>
                      </a:lnTo>
                      <a:lnTo>
                        <a:pt x="554" y="314"/>
                      </a:lnTo>
                      <a:lnTo>
                        <a:pt x="564" y="318"/>
                      </a:lnTo>
                      <a:lnTo>
                        <a:pt x="568" y="320"/>
                      </a:lnTo>
                      <a:lnTo>
                        <a:pt x="568" y="322"/>
                      </a:lnTo>
                      <a:lnTo>
                        <a:pt x="566" y="322"/>
                      </a:lnTo>
                      <a:lnTo>
                        <a:pt x="560" y="324"/>
                      </a:lnTo>
                      <a:lnTo>
                        <a:pt x="562" y="326"/>
                      </a:lnTo>
                      <a:lnTo>
                        <a:pt x="568" y="330"/>
                      </a:lnTo>
                      <a:lnTo>
                        <a:pt x="568" y="330"/>
                      </a:lnTo>
                      <a:lnTo>
                        <a:pt x="576" y="332"/>
                      </a:lnTo>
                      <a:lnTo>
                        <a:pt x="582" y="332"/>
                      </a:lnTo>
                      <a:lnTo>
                        <a:pt x="588" y="330"/>
                      </a:lnTo>
                      <a:lnTo>
                        <a:pt x="592" y="328"/>
                      </a:lnTo>
                      <a:lnTo>
                        <a:pt x="596" y="328"/>
                      </a:lnTo>
                      <a:lnTo>
                        <a:pt x="602" y="328"/>
                      </a:lnTo>
                      <a:lnTo>
                        <a:pt x="612" y="332"/>
                      </a:lnTo>
                      <a:lnTo>
                        <a:pt x="612" y="332"/>
                      </a:lnTo>
                      <a:lnTo>
                        <a:pt x="628" y="336"/>
                      </a:lnTo>
                      <a:lnTo>
                        <a:pt x="636" y="336"/>
                      </a:lnTo>
                      <a:lnTo>
                        <a:pt x="640" y="334"/>
                      </a:lnTo>
                      <a:lnTo>
                        <a:pt x="648" y="336"/>
                      </a:lnTo>
                      <a:lnTo>
                        <a:pt x="648" y="336"/>
                      </a:lnTo>
                      <a:lnTo>
                        <a:pt x="654" y="336"/>
                      </a:lnTo>
                      <a:lnTo>
                        <a:pt x="658" y="336"/>
                      </a:lnTo>
                      <a:lnTo>
                        <a:pt x="668" y="332"/>
                      </a:lnTo>
                      <a:lnTo>
                        <a:pt x="676" y="326"/>
                      </a:lnTo>
                      <a:lnTo>
                        <a:pt x="680" y="324"/>
                      </a:lnTo>
                      <a:lnTo>
                        <a:pt x="686" y="324"/>
                      </a:lnTo>
                      <a:lnTo>
                        <a:pt x="686" y="324"/>
                      </a:lnTo>
                      <a:lnTo>
                        <a:pt x="694" y="322"/>
                      </a:lnTo>
                      <a:lnTo>
                        <a:pt x="700" y="316"/>
                      </a:lnTo>
                      <a:lnTo>
                        <a:pt x="702" y="314"/>
                      </a:lnTo>
                      <a:lnTo>
                        <a:pt x="702" y="310"/>
                      </a:lnTo>
                      <a:lnTo>
                        <a:pt x="700" y="306"/>
                      </a:lnTo>
                      <a:lnTo>
                        <a:pt x="696" y="304"/>
                      </a:lnTo>
                      <a:lnTo>
                        <a:pt x="696" y="304"/>
                      </a:lnTo>
                      <a:lnTo>
                        <a:pt x="692" y="300"/>
                      </a:lnTo>
                      <a:lnTo>
                        <a:pt x="690" y="298"/>
                      </a:lnTo>
                      <a:lnTo>
                        <a:pt x="692" y="294"/>
                      </a:lnTo>
                      <a:lnTo>
                        <a:pt x="694" y="290"/>
                      </a:lnTo>
                      <a:lnTo>
                        <a:pt x="692" y="288"/>
                      </a:lnTo>
                      <a:lnTo>
                        <a:pt x="688" y="286"/>
                      </a:lnTo>
                      <a:lnTo>
                        <a:pt x="688" y="286"/>
                      </a:lnTo>
                      <a:lnTo>
                        <a:pt x="682" y="286"/>
                      </a:lnTo>
                      <a:lnTo>
                        <a:pt x="674" y="288"/>
                      </a:lnTo>
                      <a:lnTo>
                        <a:pt x="660" y="296"/>
                      </a:lnTo>
                      <a:lnTo>
                        <a:pt x="648" y="300"/>
                      </a:lnTo>
                      <a:lnTo>
                        <a:pt x="648" y="300"/>
                      </a:lnTo>
                      <a:lnTo>
                        <a:pt x="650" y="296"/>
                      </a:lnTo>
                      <a:lnTo>
                        <a:pt x="650" y="296"/>
                      </a:lnTo>
                      <a:lnTo>
                        <a:pt x="652" y="290"/>
                      </a:lnTo>
                      <a:lnTo>
                        <a:pt x="650" y="286"/>
                      </a:lnTo>
                      <a:lnTo>
                        <a:pt x="646" y="284"/>
                      </a:lnTo>
                      <a:lnTo>
                        <a:pt x="642" y="280"/>
                      </a:lnTo>
                      <a:lnTo>
                        <a:pt x="632" y="278"/>
                      </a:lnTo>
                      <a:lnTo>
                        <a:pt x="630" y="276"/>
                      </a:lnTo>
                      <a:lnTo>
                        <a:pt x="632" y="274"/>
                      </a:lnTo>
                      <a:lnTo>
                        <a:pt x="632" y="274"/>
                      </a:lnTo>
                      <a:lnTo>
                        <a:pt x="634" y="272"/>
                      </a:lnTo>
                      <a:lnTo>
                        <a:pt x="638" y="272"/>
                      </a:lnTo>
                      <a:lnTo>
                        <a:pt x="650" y="278"/>
                      </a:lnTo>
                      <a:lnTo>
                        <a:pt x="660" y="282"/>
                      </a:lnTo>
                      <a:lnTo>
                        <a:pt x="666" y="282"/>
                      </a:lnTo>
                      <a:lnTo>
                        <a:pt x="670" y="280"/>
                      </a:lnTo>
                      <a:lnTo>
                        <a:pt x="670" y="280"/>
                      </a:lnTo>
                      <a:lnTo>
                        <a:pt x="672" y="278"/>
                      </a:lnTo>
                      <a:lnTo>
                        <a:pt x="672" y="276"/>
                      </a:lnTo>
                      <a:lnTo>
                        <a:pt x="670" y="272"/>
                      </a:lnTo>
                      <a:lnTo>
                        <a:pt x="668" y="272"/>
                      </a:lnTo>
                      <a:lnTo>
                        <a:pt x="668" y="270"/>
                      </a:lnTo>
                      <a:lnTo>
                        <a:pt x="670" y="266"/>
                      </a:lnTo>
                      <a:lnTo>
                        <a:pt x="674" y="264"/>
                      </a:lnTo>
                      <a:lnTo>
                        <a:pt x="674" y="26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207" name="Freeform 6116"/>
                <p:cNvSpPr>
                  <a:spLocks/>
                </p:cNvSpPr>
                <p:nvPr/>
              </p:nvSpPr>
              <p:spPr bwMode="auto">
                <a:xfrm>
                  <a:off x="1750060" y="1098233"/>
                  <a:ext cx="34290" cy="8890"/>
                </a:xfrm>
                <a:custGeom>
                  <a:avLst/>
                  <a:gdLst/>
                  <a:ahLst/>
                  <a:cxnLst>
                    <a:cxn ang="0">
                      <a:pos x="2" y="14"/>
                    </a:cxn>
                    <a:cxn ang="0">
                      <a:pos x="2" y="14"/>
                    </a:cxn>
                    <a:cxn ang="0">
                      <a:pos x="8" y="14"/>
                    </a:cxn>
                    <a:cxn ang="0">
                      <a:pos x="16" y="14"/>
                    </a:cxn>
                    <a:cxn ang="0">
                      <a:pos x="36" y="10"/>
                    </a:cxn>
                    <a:cxn ang="0">
                      <a:pos x="50" y="4"/>
                    </a:cxn>
                    <a:cxn ang="0">
                      <a:pos x="54" y="2"/>
                    </a:cxn>
                    <a:cxn ang="0">
                      <a:pos x="54" y="2"/>
                    </a:cxn>
                    <a:cxn ang="0">
                      <a:pos x="54" y="0"/>
                    </a:cxn>
                    <a:cxn ang="0">
                      <a:pos x="54" y="0"/>
                    </a:cxn>
                    <a:cxn ang="0">
                      <a:pos x="48" y="0"/>
                    </a:cxn>
                    <a:cxn ang="0">
                      <a:pos x="38" y="0"/>
                    </a:cxn>
                    <a:cxn ang="0">
                      <a:pos x="18" y="4"/>
                    </a:cxn>
                    <a:cxn ang="0">
                      <a:pos x="2" y="10"/>
                    </a:cxn>
                    <a:cxn ang="0">
                      <a:pos x="0" y="12"/>
                    </a:cxn>
                    <a:cxn ang="0">
                      <a:pos x="2" y="14"/>
                    </a:cxn>
                    <a:cxn ang="0">
                      <a:pos x="2" y="14"/>
                    </a:cxn>
                  </a:cxnLst>
                  <a:rect l="0" t="0" r="r" b="b"/>
                  <a:pathLst>
                    <a:path w="54" h="14">
                      <a:moveTo>
                        <a:pt x="2" y="14"/>
                      </a:moveTo>
                      <a:lnTo>
                        <a:pt x="2" y="14"/>
                      </a:lnTo>
                      <a:lnTo>
                        <a:pt x="8" y="14"/>
                      </a:lnTo>
                      <a:lnTo>
                        <a:pt x="16" y="14"/>
                      </a:lnTo>
                      <a:lnTo>
                        <a:pt x="36" y="10"/>
                      </a:lnTo>
                      <a:lnTo>
                        <a:pt x="50" y="4"/>
                      </a:lnTo>
                      <a:lnTo>
                        <a:pt x="54" y="2"/>
                      </a:lnTo>
                      <a:lnTo>
                        <a:pt x="54" y="2"/>
                      </a:lnTo>
                      <a:lnTo>
                        <a:pt x="54" y="0"/>
                      </a:lnTo>
                      <a:lnTo>
                        <a:pt x="54" y="0"/>
                      </a:lnTo>
                      <a:lnTo>
                        <a:pt x="48" y="0"/>
                      </a:lnTo>
                      <a:lnTo>
                        <a:pt x="38" y="0"/>
                      </a:lnTo>
                      <a:lnTo>
                        <a:pt x="18" y="4"/>
                      </a:lnTo>
                      <a:lnTo>
                        <a:pt x="2" y="10"/>
                      </a:lnTo>
                      <a:lnTo>
                        <a:pt x="0" y="12"/>
                      </a:lnTo>
                      <a:lnTo>
                        <a:pt x="2" y="14"/>
                      </a:lnTo>
                      <a:lnTo>
                        <a:pt x="2" y="1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208" name="Freeform 6117"/>
                <p:cNvSpPr>
                  <a:spLocks/>
                </p:cNvSpPr>
                <p:nvPr/>
              </p:nvSpPr>
              <p:spPr bwMode="auto">
                <a:xfrm>
                  <a:off x="1854200" y="1394143"/>
                  <a:ext cx="114300" cy="66040"/>
                </a:xfrm>
                <a:custGeom>
                  <a:avLst/>
                  <a:gdLst/>
                  <a:ahLst/>
                  <a:cxnLst>
                    <a:cxn ang="0">
                      <a:pos x="42" y="32"/>
                    </a:cxn>
                    <a:cxn ang="0">
                      <a:pos x="42" y="32"/>
                    </a:cxn>
                    <a:cxn ang="0">
                      <a:pos x="32" y="42"/>
                    </a:cxn>
                    <a:cxn ang="0">
                      <a:pos x="24" y="50"/>
                    </a:cxn>
                    <a:cxn ang="0">
                      <a:pos x="14" y="52"/>
                    </a:cxn>
                    <a:cxn ang="0">
                      <a:pos x="8" y="54"/>
                    </a:cxn>
                    <a:cxn ang="0">
                      <a:pos x="2" y="56"/>
                    </a:cxn>
                    <a:cxn ang="0">
                      <a:pos x="0" y="58"/>
                    </a:cxn>
                    <a:cxn ang="0">
                      <a:pos x="2" y="62"/>
                    </a:cxn>
                    <a:cxn ang="0">
                      <a:pos x="10" y="68"/>
                    </a:cxn>
                    <a:cxn ang="0">
                      <a:pos x="10" y="68"/>
                    </a:cxn>
                    <a:cxn ang="0">
                      <a:pos x="20" y="74"/>
                    </a:cxn>
                    <a:cxn ang="0">
                      <a:pos x="34" y="78"/>
                    </a:cxn>
                    <a:cxn ang="0">
                      <a:pos x="72" y="86"/>
                    </a:cxn>
                    <a:cxn ang="0">
                      <a:pos x="72" y="86"/>
                    </a:cxn>
                    <a:cxn ang="0">
                      <a:pos x="84" y="88"/>
                    </a:cxn>
                    <a:cxn ang="0">
                      <a:pos x="94" y="92"/>
                    </a:cxn>
                    <a:cxn ang="0">
                      <a:pos x="112" y="100"/>
                    </a:cxn>
                    <a:cxn ang="0">
                      <a:pos x="120" y="102"/>
                    </a:cxn>
                    <a:cxn ang="0">
                      <a:pos x="128" y="104"/>
                    </a:cxn>
                    <a:cxn ang="0">
                      <a:pos x="136" y="102"/>
                    </a:cxn>
                    <a:cxn ang="0">
                      <a:pos x="142" y="96"/>
                    </a:cxn>
                    <a:cxn ang="0">
                      <a:pos x="142" y="96"/>
                    </a:cxn>
                    <a:cxn ang="0">
                      <a:pos x="150" y="90"/>
                    </a:cxn>
                    <a:cxn ang="0">
                      <a:pos x="156" y="88"/>
                    </a:cxn>
                    <a:cxn ang="0">
                      <a:pos x="164" y="86"/>
                    </a:cxn>
                    <a:cxn ang="0">
                      <a:pos x="170" y="86"/>
                    </a:cxn>
                    <a:cxn ang="0">
                      <a:pos x="174" y="84"/>
                    </a:cxn>
                    <a:cxn ang="0">
                      <a:pos x="178" y="78"/>
                    </a:cxn>
                    <a:cxn ang="0">
                      <a:pos x="178" y="78"/>
                    </a:cxn>
                    <a:cxn ang="0">
                      <a:pos x="180" y="74"/>
                    </a:cxn>
                    <a:cxn ang="0">
                      <a:pos x="180" y="72"/>
                    </a:cxn>
                    <a:cxn ang="0">
                      <a:pos x="174" y="72"/>
                    </a:cxn>
                    <a:cxn ang="0">
                      <a:pos x="170" y="72"/>
                    </a:cxn>
                    <a:cxn ang="0">
                      <a:pos x="164" y="70"/>
                    </a:cxn>
                    <a:cxn ang="0">
                      <a:pos x="158" y="66"/>
                    </a:cxn>
                    <a:cxn ang="0">
                      <a:pos x="152" y="58"/>
                    </a:cxn>
                    <a:cxn ang="0">
                      <a:pos x="152" y="58"/>
                    </a:cxn>
                    <a:cxn ang="0">
                      <a:pos x="148" y="50"/>
                    </a:cxn>
                    <a:cxn ang="0">
                      <a:pos x="144" y="44"/>
                    </a:cxn>
                    <a:cxn ang="0">
                      <a:pos x="140" y="42"/>
                    </a:cxn>
                    <a:cxn ang="0">
                      <a:pos x="136" y="42"/>
                    </a:cxn>
                    <a:cxn ang="0">
                      <a:pos x="124" y="36"/>
                    </a:cxn>
                    <a:cxn ang="0">
                      <a:pos x="116" y="30"/>
                    </a:cxn>
                    <a:cxn ang="0">
                      <a:pos x="106" y="20"/>
                    </a:cxn>
                    <a:cxn ang="0">
                      <a:pos x="106" y="20"/>
                    </a:cxn>
                    <a:cxn ang="0">
                      <a:pos x="94" y="10"/>
                    </a:cxn>
                    <a:cxn ang="0">
                      <a:pos x="86" y="2"/>
                    </a:cxn>
                    <a:cxn ang="0">
                      <a:pos x="78" y="0"/>
                    </a:cxn>
                    <a:cxn ang="0">
                      <a:pos x="70" y="0"/>
                    </a:cxn>
                    <a:cxn ang="0">
                      <a:pos x="64" y="4"/>
                    </a:cxn>
                    <a:cxn ang="0">
                      <a:pos x="56" y="10"/>
                    </a:cxn>
                    <a:cxn ang="0">
                      <a:pos x="42" y="32"/>
                    </a:cxn>
                    <a:cxn ang="0">
                      <a:pos x="42" y="32"/>
                    </a:cxn>
                  </a:cxnLst>
                  <a:rect l="0" t="0" r="r" b="b"/>
                  <a:pathLst>
                    <a:path w="180" h="104">
                      <a:moveTo>
                        <a:pt x="42" y="32"/>
                      </a:moveTo>
                      <a:lnTo>
                        <a:pt x="42" y="32"/>
                      </a:lnTo>
                      <a:lnTo>
                        <a:pt x="32" y="42"/>
                      </a:lnTo>
                      <a:lnTo>
                        <a:pt x="24" y="50"/>
                      </a:lnTo>
                      <a:lnTo>
                        <a:pt x="14" y="52"/>
                      </a:lnTo>
                      <a:lnTo>
                        <a:pt x="8" y="54"/>
                      </a:lnTo>
                      <a:lnTo>
                        <a:pt x="2" y="56"/>
                      </a:lnTo>
                      <a:lnTo>
                        <a:pt x="0" y="58"/>
                      </a:lnTo>
                      <a:lnTo>
                        <a:pt x="2" y="62"/>
                      </a:lnTo>
                      <a:lnTo>
                        <a:pt x="10" y="68"/>
                      </a:lnTo>
                      <a:lnTo>
                        <a:pt x="10" y="68"/>
                      </a:lnTo>
                      <a:lnTo>
                        <a:pt x="20" y="74"/>
                      </a:lnTo>
                      <a:lnTo>
                        <a:pt x="34" y="78"/>
                      </a:lnTo>
                      <a:lnTo>
                        <a:pt x="72" y="86"/>
                      </a:lnTo>
                      <a:lnTo>
                        <a:pt x="72" y="86"/>
                      </a:lnTo>
                      <a:lnTo>
                        <a:pt x="84" y="88"/>
                      </a:lnTo>
                      <a:lnTo>
                        <a:pt x="94" y="92"/>
                      </a:lnTo>
                      <a:lnTo>
                        <a:pt x="112" y="100"/>
                      </a:lnTo>
                      <a:lnTo>
                        <a:pt x="120" y="102"/>
                      </a:lnTo>
                      <a:lnTo>
                        <a:pt x="128" y="104"/>
                      </a:lnTo>
                      <a:lnTo>
                        <a:pt x="136" y="102"/>
                      </a:lnTo>
                      <a:lnTo>
                        <a:pt x="142" y="96"/>
                      </a:lnTo>
                      <a:lnTo>
                        <a:pt x="142" y="96"/>
                      </a:lnTo>
                      <a:lnTo>
                        <a:pt x="150" y="90"/>
                      </a:lnTo>
                      <a:lnTo>
                        <a:pt x="156" y="88"/>
                      </a:lnTo>
                      <a:lnTo>
                        <a:pt x="164" y="86"/>
                      </a:lnTo>
                      <a:lnTo>
                        <a:pt x="170" y="86"/>
                      </a:lnTo>
                      <a:lnTo>
                        <a:pt x="174" y="84"/>
                      </a:lnTo>
                      <a:lnTo>
                        <a:pt x="178" y="78"/>
                      </a:lnTo>
                      <a:lnTo>
                        <a:pt x="178" y="78"/>
                      </a:lnTo>
                      <a:lnTo>
                        <a:pt x="180" y="74"/>
                      </a:lnTo>
                      <a:lnTo>
                        <a:pt x="180" y="72"/>
                      </a:lnTo>
                      <a:lnTo>
                        <a:pt x="174" y="72"/>
                      </a:lnTo>
                      <a:lnTo>
                        <a:pt x="170" y="72"/>
                      </a:lnTo>
                      <a:lnTo>
                        <a:pt x="164" y="70"/>
                      </a:lnTo>
                      <a:lnTo>
                        <a:pt x="158" y="66"/>
                      </a:lnTo>
                      <a:lnTo>
                        <a:pt x="152" y="58"/>
                      </a:lnTo>
                      <a:lnTo>
                        <a:pt x="152" y="58"/>
                      </a:lnTo>
                      <a:lnTo>
                        <a:pt x="148" y="50"/>
                      </a:lnTo>
                      <a:lnTo>
                        <a:pt x="144" y="44"/>
                      </a:lnTo>
                      <a:lnTo>
                        <a:pt x="140" y="42"/>
                      </a:lnTo>
                      <a:lnTo>
                        <a:pt x="136" y="42"/>
                      </a:lnTo>
                      <a:lnTo>
                        <a:pt x="124" y="36"/>
                      </a:lnTo>
                      <a:lnTo>
                        <a:pt x="116" y="30"/>
                      </a:lnTo>
                      <a:lnTo>
                        <a:pt x="106" y="20"/>
                      </a:lnTo>
                      <a:lnTo>
                        <a:pt x="106" y="20"/>
                      </a:lnTo>
                      <a:lnTo>
                        <a:pt x="94" y="10"/>
                      </a:lnTo>
                      <a:lnTo>
                        <a:pt x="86" y="2"/>
                      </a:lnTo>
                      <a:lnTo>
                        <a:pt x="78" y="0"/>
                      </a:lnTo>
                      <a:lnTo>
                        <a:pt x="70" y="0"/>
                      </a:lnTo>
                      <a:lnTo>
                        <a:pt x="64" y="4"/>
                      </a:lnTo>
                      <a:lnTo>
                        <a:pt x="56" y="10"/>
                      </a:lnTo>
                      <a:lnTo>
                        <a:pt x="42" y="32"/>
                      </a:lnTo>
                      <a:lnTo>
                        <a:pt x="42" y="3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209" name="Freeform 6118"/>
                <p:cNvSpPr>
                  <a:spLocks/>
                </p:cNvSpPr>
                <p:nvPr/>
              </p:nvSpPr>
              <p:spPr bwMode="auto">
                <a:xfrm>
                  <a:off x="2542540" y="699453"/>
                  <a:ext cx="1550670" cy="1127760"/>
                </a:xfrm>
                <a:custGeom>
                  <a:avLst/>
                  <a:gdLst/>
                  <a:ahLst/>
                  <a:cxnLst>
                    <a:cxn ang="0">
                      <a:pos x="220" y="296"/>
                    </a:cxn>
                    <a:cxn ang="0">
                      <a:pos x="150" y="400"/>
                    </a:cxn>
                    <a:cxn ang="0">
                      <a:pos x="96" y="502"/>
                    </a:cxn>
                    <a:cxn ang="0">
                      <a:pos x="62" y="558"/>
                    </a:cxn>
                    <a:cxn ang="0">
                      <a:pos x="228" y="618"/>
                    </a:cxn>
                    <a:cxn ang="0">
                      <a:pos x="350" y="620"/>
                    </a:cxn>
                    <a:cxn ang="0">
                      <a:pos x="584" y="666"/>
                    </a:cxn>
                    <a:cxn ang="0">
                      <a:pos x="674" y="786"/>
                    </a:cxn>
                    <a:cxn ang="0">
                      <a:pos x="706" y="902"/>
                    </a:cxn>
                    <a:cxn ang="0">
                      <a:pos x="744" y="990"/>
                    </a:cxn>
                    <a:cxn ang="0">
                      <a:pos x="836" y="1010"/>
                    </a:cxn>
                    <a:cxn ang="0">
                      <a:pos x="750" y="1050"/>
                    </a:cxn>
                    <a:cxn ang="0">
                      <a:pos x="890" y="1110"/>
                    </a:cxn>
                    <a:cxn ang="0">
                      <a:pos x="788" y="1212"/>
                    </a:cxn>
                    <a:cxn ang="0">
                      <a:pos x="782" y="1328"/>
                    </a:cxn>
                    <a:cxn ang="0">
                      <a:pos x="834" y="1452"/>
                    </a:cxn>
                    <a:cxn ang="0">
                      <a:pos x="922" y="1474"/>
                    </a:cxn>
                    <a:cxn ang="0">
                      <a:pos x="860" y="1502"/>
                    </a:cxn>
                    <a:cxn ang="0">
                      <a:pos x="908" y="1598"/>
                    </a:cxn>
                    <a:cxn ang="0">
                      <a:pos x="966" y="1678"/>
                    </a:cxn>
                    <a:cxn ang="0">
                      <a:pos x="1032" y="1712"/>
                    </a:cxn>
                    <a:cxn ang="0">
                      <a:pos x="1090" y="1738"/>
                    </a:cxn>
                    <a:cxn ang="0">
                      <a:pos x="1196" y="1768"/>
                    </a:cxn>
                    <a:cxn ang="0">
                      <a:pos x="1232" y="1622"/>
                    </a:cxn>
                    <a:cxn ang="0">
                      <a:pos x="1262" y="1566"/>
                    </a:cxn>
                    <a:cxn ang="0">
                      <a:pos x="1262" y="1486"/>
                    </a:cxn>
                    <a:cxn ang="0">
                      <a:pos x="1332" y="1420"/>
                    </a:cxn>
                    <a:cxn ang="0">
                      <a:pos x="1402" y="1376"/>
                    </a:cxn>
                    <a:cxn ang="0">
                      <a:pos x="1412" y="1372"/>
                    </a:cxn>
                    <a:cxn ang="0">
                      <a:pos x="1468" y="1372"/>
                    </a:cxn>
                    <a:cxn ang="0">
                      <a:pos x="1628" y="1238"/>
                    </a:cxn>
                    <a:cxn ang="0">
                      <a:pos x="1748" y="1208"/>
                    </a:cxn>
                    <a:cxn ang="0">
                      <a:pos x="2012" y="1102"/>
                    </a:cxn>
                    <a:cxn ang="0">
                      <a:pos x="1846" y="1076"/>
                    </a:cxn>
                    <a:cxn ang="0">
                      <a:pos x="1800" y="1058"/>
                    </a:cxn>
                    <a:cxn ang="0">
                      <a:pos x="1842" y="970"/>
                    </a:cxn>
                    <a:cxn ang="0">
                      <a:pos x="2060" y="1056"/>
                    </a:cxn>
                    <a:cxn ang="0">
                      <a:pos x="2054" y="956"/>
                    </a:cxn>
                    <a:cxn ang="0">
                      <a:pos x="1916" y="858"/>
                    </a:cxn>
                    <a:cxn ang="0">
                      <a:pos x="2100" y="830"/>
                    </a:cxn>
                    <a:cxn ang="0">
                      <a:pos x="2142" y="768"/>
                    </a:cxn>
                    <a:cxn ang="0">
                      <a:pos x="2154" y="698"/>
                    </a:cxn>
                    <a:cxn ang="0">
                      <a:pos x="2066" y="608"/>
                    </a:cxn>
                    <a:cxn ang="0">
                      <a:pos x="2144" y="562"/>
                    </a:cxn>
                    <a:cxn ang="0">
                      <a:pos x="2144" y="504"/>
                    </a:cxn>
                    <a:cxn ang="0">
                      <a:pos x="2096" y="408"/>
                    </a:cxn>
                    <a:cxn ang="0">
                      <a:pos x="2228" y="310"/>
                    </a:cxn>
                    <a:cxn ang="0">
                      <a:pos x="2278" y="276"/>
                    </a:cxn>
                    <a:cxn ang="0">
                      <a:pos x="2298" y="244"/>
                    </a:cxn>
                    <a:cxn ang="0">
                      <a:pos x="2322" y="150"/>
                    </a:cxn>
                    <a:cxn ang="0">
                      <a:pos x="2050" y="210"/>
                    </a:cxn>
                    <a:cxn ang="0">
                      <a:pos x="1962" y="152"/>
                    </a:cxn>
                    <a:cxn ang="0">
                      <a:pos x="1616" y="174"/>
                    </a:cxn>
                    <a:cxn ang="0">
                      <a:pos x="2034" y="78"/>
                    </a:cxn>
                    <a:cxn ang="0">
                      <a:pos x="1724" y="52"/>
                    </a:cxn>
                    <a:cxn ang="0">
                      <a:pos x="1618" y="2"/>
                    </a:cxn>
                    <a:cxn ang="0">
                      <a:pos x="1402" y="44"/>
                    </a:cxn>
                    <a:cxn ang="0">
                      <a:pos x="1048" y="56"/>
                    </a:cxn>
                    <a:cxn ang="0">
                      <a:pos x="1110" y="74"/>
                    </a:cxn>
                    <a:cxn ang="0">
                      <a:pos x="1108" y="158"/>
                    </a:cxn>
                    <a:cxn ang="0">
                      <a:pos x="900" y="148"/>
                    </a:cxn>
                    <a:cxn ang="0">
                      <a:pos x="756" y="114"/>
                    </a:cxn>
                  </a:cxnLst>
                  <a:rect l="0" t="0" r="r" b="b"/>
                  <a:pathLst>
                    <a:path w="2442" h="1776">
                      <a:moveTo>
                        <a:pt x="470" y="176"/>
                      </a:moveTo>
                      <a:lnTo>
                        <a:pt x="470" y="176"/>
                      </a:lnTo>
                      <a:lnTo>
                        <a:pt x="476" y="186"/>
                      </a:lnTo>
                      <a:lnTo>
                        <a:pt x="478" y="194"/>
                      </a:lnTo>
                      <a:lnTo>
                        <a:pt x="480" y="202"/>
                      </a:lnTo>
                      <a:lnTo>
                        <a:pt x="478" y="210"/>
                      </a:lnTo>
                      <a:lnTo>
                        <a:pt x="474" y="216"/>
                      </a:lnTo>
                      <a:lnTo>
                        <a:pt x="466" y="218"/>
                      </a:lnTo>
                      <a:lnTo>
                        <a:pt x="458" y="220"/>
                      </a:lnTo>
                      <a:lnTo>
                        <a:pt x="446" y="218"/>
                      </a:lnTo>
                      <a:lnTo>
                        <a:pt x="446" y="218"/>
                      </a:lnTo>
                      <a:lnTo>
                        <a:pt x="426" y="212"/>
                      </a:lnTo>
                      <a:lnTo>
                        <a:pt x="406" y="210"/>
                      </a:lnTo>
                      <a:lnTo>
                        <a:pt x="386" y="210"/>
                      </a:lnTo>
                      <a:lnTo>
                        <a:pt x="368" y="212"/>
                      </a:lnTo>
                      <a:lnTo>
                        <a:pt x="350" y="216"/>
                      </a:lnTo>
                      <a:lnTo>
                        <a:pt x="334" y="222"/>
                      </a:lnTo>
                      <a:lnTo>
                        <a:pt x="318" y="230"/>
                      </a:lnTo>
                      <a:lnTo>
                        <a:pt x="304" y="238"/>
                      </a:lnTo>
                      <a:lnTo>
                        <a:pt x="304" y="238"/>
                      </a:lnTo>
                      <a:lnTo>
                        <a:pt x="272" y="256"/>
                      </a:lnTo>
                      <a:lnTo>
                        <a:pt x="244" y="270"/>
                      </a:lnTo>
                      <a:lnTo>
                        <a:pt x="232" y="276"/>
                      </a:lnTo>
                      <a:lnTo>
                        <a:pt x="222" y="284"/>
                      </a:lnTo>
                      <a:lnTo>
                        <a:pt x="218" y="290"/>
                      </a:lnTo>
                      <a:lnTo>
                        <a:pt x="218" y="292"/>
                      </a:lnTo>
                      <a:lnTo>
                        <a:pt x="220" y="296"/>
                      </a:lnTo>
                      <a:lnTo>
                        <a:pt x="220" y="296"/>
                      </a:lnTo>
                      <a:lnTo>
                        <a:pt x="226" y="300"/>
                      </a:lnTo>
                      <a:lnTo>
                        <a:pt x="234" y="304"/>
                      </a:lnTo>
                      <a:lnTo>
                        <a:pt x="244" y="308"/>
                      </a:lnTo>
                      <a:lnTo>
                        <a:pt x="256" y="308"/>
                      </a:lnTo>
                      <a:lnTo>
                        <a:pt x="280" y="308"/>
                      </a:lnTo>
                      <a:lnTo>
                        <a:pt x="302" y="306"/>
                      </a:lnTo>
                      <a:lnTo>
                        <a:pt x="302" y="306"/>
                      </a:lnTo>
                      <a:lnTo>
                        <a:pt x="310" y="306"/>
                      </a:lnTo>
                      <a:lnTo>
                        <a:pt x="316" y="310"/>
                      </a:lnTo>
                      <a:lnTo>
                        <a:pt x="318" y="318"/>
                      </a:lnTo>
                      <a:lnTo>
                        <a:pt x="320" y="326"/>
                      </a:lnTo>
                      <a:lnTo>
                        <a:pt x="318" y="338"/>
                      </a:lnTo>
                      <a:lnTo>
                        <a:pt x="314" y="348"/>
                      </a:lnTo>
                      <a:lnTo>
                        <a:pt x="308" y="360"/>
                      </a:lnTo>
                      <a:lnTo>
                        <a:pt x="300" y="370"/>
                      </a:lnTo>
                      <a:lnTo>
                        <a:pt x="300" y="370"/>
                      </a:lnTo>
                      <a:lnTo>
                        <a:pt x="290" y="380"/>
                      </a:lnTo>
                      <a:lnTo>
                        <a:pt x="280" y="384"/>
                      </a:lnTo>
                      <a:lnTo>
                        <a:pt x="268" y="386"/>
                      </a:lnTo>
                      <a:lnTo>
                        <a:pt x="254" y="386"/>
                      </a:lnTo>
                      <a:lnTo>
                        <a:pt x="224" y="382"/>
                      </a:lnTo>
                      <a:lnTo>
                        <a:pt x="206" y="382"/>
                      </a:lnTo>
                      <a:lnTo>
                        <a:pt x="188" y="384"/>
                      </a:lnTo>
                      <a:lnTo>
                        <a:pt x="188" y="384"/>
                      </a:lnTo>
                      <a:lnTo>
                        <a:pt x="172" y="388"/>
                      </a:lnTo>
                      <a:lnTo>
                        <a:pt x="162" y="392"/>
                      </a:lnTo>
                      <a:lnTo>
                        <a:pt x="154" y="396"/>
                      </a:lnTo>
                      <a:lnTo>
                        <a:pt x="150" y="400"/>
                      </a:lnTo>
                      <a:lnTo>
                        <a:pt x="142" y="404"/>
                      </a:lnTo>
                      <a:lnTo>
                        <a:pt x="130" y="408"/>
                      </a:lnTo>
                      <a:lnTo>
                        <a:pt x="112" y="412"/>
                      </a:lnTo>
                      <a:lnTo>
                        <a:pt x="84" y="418"/>
                      </a:lnTo>
                      <a:lnTo>
                        <a:pt x="84" y="418"/>
                      </a:lnTo>
                      <a:lnTo>
                        <a:pt x="54" y="422"/>
                      </a:lnTo>
                      <a:lnTo>
                        <a:pt x="32" y="428"/>
                      </a:lnTo>
                      <a:lnTo>
                        <a:pt x="16" y="434"/>
                      </a:lnTo>
                      <a:lnTo>
                        <a:pt x="4" y="440"/>
                      </a:lnTo>
                      <a:lnTo>
                        <a:pt x="0" y="448"/>
                      </a:lnTo>
                      <a:lnTo>
                        <a:pt x="0" y="456"/>
                      </a:lnTo>
                      <a:lnTo>
                        <a:pt x="4" y="464"/>
                      </a:lnTo>
                      <a:lnTo>
                        <a:pt x="12" y="472"/>
                      </a:lnTo>
                      <a:lnTo>
                        <a:pt x="12" y="472"/>
                      </a:lnTo>
                      <a:lnTo>
                        <a:pt x="20" y="478"/>
                      </a:lnTo>
                      <a:lnTo>
                        <a:pt x="28" y="482"/>
                      </a:lnTo>
                      <a:lnTo>
                        <a:pt x="38" y="484"/>
                      </a:lnTo>
                      <a:lnTo>
                        <a:pt x="48" y="484"/>
                      </a:lnTo>
                      <a:lnTo>
                        <a:pt x="52" y="486"/>
                      </a:lnTo>
                      <a:lnTo>
                        <a:pt x="56" y="490"/>
                      </a:lnTo>
                      <a:lnTo>
                        <a:pt x="56" y="490"/>
                      </a:lnTo>
                      <a:lnTo>
                        <a:pt x="62" y="494"/>
                      </a:lnTo>
                      <a:lnTo>
                        <a:pt x="68" y="496"/>
                      </a:lnTo>
                      <a:lnTo>
                        <a:pt x="78" y="496"/>
                      </a:lnTo>
                      <a:lnTo>
                        <a:pt x="88" y="496"/>
                      </a:lnTo>
                      <a:lnTo>
                        <a:pt x="92" y="498"/>
                      </a:lnTo>
                      <a:lnTo>
                        <a:pt x="96" y="502"/>
                      </a:lnTo>
                      <a:lnTo>
                        <a:pt x="96" y="502"/>
                      </a:lnTo>
                      <a:lnTo>
                        <a:pt x="102" y="506"/>
                      </a:lnTo>
                      <a:lnTo>
                        <a:pt x="108" y="510"/>
                      </a:lnTo>
                      <a:lnTo>
                        <a:pt x="116" y="514"/>
                      </a:lnTo>
                      <a:lnTo>
                        <a:pt x="124" y="514"/>
                      </a:lnTo>
                      <a:lnTo>
                        <a:pt x="144" y="516"/>
                      </a:lnTo>
                      <a:lnTo>
                        <a:pt x="174" y="516"/>
                      </a:lnTo>
                      <a:lnTo>
                        <a:pt x="174" y="516"/>
                      </a:lnTo>
                      <a:lnTo>
                        <a:pt x="192" y="516"/>
                      </a:lnTo>
                      <a:lnTo>
                        <a:pt x="208" y="514"/>
                      </a:lnTo>
                      <a:lnTo>
                        <a:pt x="238" y="508"/>
                      </a:lnTo>
                      <a:lnTo>
                        <a:pt x="250" y="506"/>
                      </a:lnTo>
                      <a:lnTo>
                        <a:pt x="260" y="506"/>
                      </a:lnTo>
                      <a:lnTo>
                        <a:pt x="268" y="506"/>
                      </a:lnTo>
                      <a:lnTo>
                        <a:pt x="272" y="512"/>
                      </a:lnTo>
                      <a:lnTo>
                        <a:pt x="272" y="512"/>
                      </a:lnTo>
                      <a:lnTo>
                        <a:pt x="272" y="516"/>
                      </a:lnTo>
                      <a:lnTo>
                        <a:pt x="268" y="520"/>
                      </a:lnTo>
                      <a:lnTo>
                        <a:pt x="260" y="524"/>
                      </a:lnTo>
                      <a:lnTo>
                        <a:pt x="248" y="524"/>
                      </a:lnTo>
                      <a:lnTo>
                        <a:pt x="174" y="528"/>
                      </a:lnTo>
                      <a:lnTo>
                        <a:pt x="174" y="528"/>
                      </a:lnTo>
                      <a:lnTo>
                        <a:pt x="128" y="534"/>
                      </a:lnTo>
                      <a:lnTo>
                        <a:pt x="106" y="538"/>
                      </a:lnTo>
                      <a:lnTo>
                        <a:pt x="86" y="542"/>
                      </a:lnTo>
                      <a:lnTo>
                        <a:pt x="72" y="546"/>
                      </a:lnTo>
                      <a:lnTo>
                        <a:pt x="62" y="552"/>
                      </a:lnTo>
                      <a:lnTo>
                        <a:pt x="60" y="554"/>
                      </a:lnTo>
                      <a:lnTo>
                        <a:pt x="62" y="558"/>
                      </a:lnTo>
                      <a:lnTo>
                        <a:pt x="64" y="562"/>
                      </a:lnTo>
                      <a:lnTo>
                        <a:pt x="68" y="564"/>
                      </a:lnTo>
                      <a:lnTo>
                        <a:pt x="68" y="564"/>
                      </a:lnTo>
                      <a:lnTo>
                        <a:pt x="84" y="570"/>
                      </a:lnTo>
                      <a:lnTo>
                        <a:pt x="102" y="574"/>
                      </a:lnTo>
                      <a:lnTo>
                        <a:pt x="140" y="580"/>
                      </a:lnTo>
                      <a:lnTo>
                        <a:pt x="154" y="584"/>
                      </a:lnTo>
                      <a:lnTo>
                        <a:pt x="162" y="586"/>
                      </a:lnTo>
                      <a:lnTo>
                        <a:pt x="162" y="588"/>
                      </a:lnTo>
                      <a:lnTo>
                        <a:pt x="160" y="590"/>
                      </a:lnTo>
                      <a:lnTo>
                        <a:pt x="148" y="594"/>
                      </a:lnTo>
                      <a:lnTo>
                        <a:pt x="148" y="594"/>
                      </a:lnTo>
                      <a:lnTo>
                        <a:pt x="136" y="598"/>
                      </a:lnTo>
                      <a:lnTo>
                        <a:pt x="132" y="602"/>
                      </a:lnTo>
                      <a:lnTo>
                        <a:pt x="132" y="604"/>
                      </a:lnTo>
                      <a:lnTo>
                        <a:pt x="132" y="606"/>
                      </a:lnTo>
                      <a:lnTo>
                        <a:pt x="136" y="608"/>
                      </a:lnTo>
                      <a:lnTo>
                        <a:pt x="146" y="614"/>
                      </a:lnTo>
                      <a:lnTo>
                        <a:pt x="182" y="624"/>
                      </a:lnTo>
                      <a:lnTo>
                        <a:pt x="224" y="636"/>
                      </a:lnTo>
                      <a:lnTo>
                        <a:pt x="224" y="636"/>
                      </a:lnTo>
                      <a:lnTo>
                        <a:pt x="242" y="642"/>
                      </a:lnTo>
                      <a:lnTo>
                        <a:pt x="248" y="642"/>
                      </a:lnTo>
                      <a:lnTo>
                        <a:pt x="248" y="642"/>
                      </a:lnTo>
                      <a:lnTo>
                        <a:pt x="248" y="640"/>
                      </a:lnTo>
                      <a:lnTo>
                        <a:pt x="242" y="634"/>
                      </a:lnTo>
                      <a:lnTo>
                        <a:pt x="230" y="622"/>
                      </a:lnTo>
                      <a:lnTo>
                        <a:pt x="228" y="618"/>
                      </a:lnTo>
                      <a:lnTo>
                        <a:pt x="228" y="616"/>
                      </a:lnTo>
                      <a:lnTo>
                        <a:pt x="232" y="614"/>
                      </a:lnTo>
                      <a:lnTo>
                        <a:pt x="232" y="614"/>
                      </a:lnTo>
                      <a:lnTo>
                        <a:pt x="238" y="612"/>
                      </a:lnTo>
                      <a:lnTo>
                        <a:pt x="242" y="614"/>
                      </a:lnTo>
                      <a:lnTo>
                        <a:pt x="246" y="620"/>
                      </a:lnTo>
                      <a:lnTo>
                        <a:pt x="250" y="622"/>
                      </a:lnTo>
                      <a:lnTo>
                        <a:pt x="254" y="622"/>
                      </a:lnTo>
                      <a:lnTo>
                        <a:pt x="262" y="622"/>
                      </a:lnTo>
                      <a:lnTo>
                        <a:pt x="272" y="618"/>
                      </a:lnTo>
                      <a:lnTo>
                        <a:pt x="272" y="618"/>
                      </a:lnTo>
                      <a:lnTo>
                        <a:pt x="282" y="614"/>
                      </a:lnTo>
                      <a:lnTo>
                        <a:pt x="286" y="614"/>
                      </a:lnTo>
                      <a:lnTo>
                        <a:pt x="286" y="616"/>
                      </a:lnTo>
                      <a:lnTo>
                        <a:pt x="286" y="618"/>
                      </a:lnTo>
                      <a:lnTo>
                        <a:pt x="284" y="622"/>
                      </a:lnTo>
                      <a:lnTo>
                        <a:pt x="286" y="626"/>
                      </a:lnTo>
                      <a:lnTo>
                        <a:pt x="290" y="630"/>
                      </a:lnTo>
                      <a:lnTo>
                        <a:pt x="300" y="630"/>
                      </a:lnTo>
                      <a:lnTo>
                        <a:pt x="300" y="630"/>
                      </a:lnTo>
                      <a:lnTo>
                        <a:pt x="312" y="630"/>
                      </a:lnTo>
                      <a:lnTo>
                        <a:pt x="320" y="626"/>
                      </a:lnTo>
                      <a:lnTo>
                        <a:pt x="326" y="622"/>
                      </a:lnTo>
                      <a:lnTo>
                        <a:pt x="330" y="618"/>
                      </a:lnTo>
                      <a:lnTo>
                        <a:pt x="334" y="616"/>
                      </a:lnTo>
                      <a:lnTo>
                        <a:pt x="338" y="614"/>
                      </a:lnTo>
                      <a:lnTo>
                        <a:pt x="344" y="614"/>
                      </a:lnTo>
                      <a:lnTo>
                        <a:pt x="350" y="620"/>
                      </a:lnTo>
                      <a:lnTo>
                        <a:pt x="350" y="620"/>
                      </a:lnTo>
                      <a:lnTo>
                        <a:pt x="358" y="624"/>
                      </a:lnTo>
                      <a:lnTo>
                        <a:pt x="364" y="624"/>
                      </a:lnTo>
                      <a:lnTo>
                        <a:pt x="368" y="622"/>
                      </a:lnTo>
                      <a:lnTo>
                        <a:pt x="370" y="618"/>
                      </a:lnTo>
                      <a:lnTo>
                        <a:pt x="374" y="614"/>
                      </a:lnTo>
                      <a:lnTo>
                        <a:pt x="380" y="610"/>
                      </a:lnTo>
                      <a:lnTo>
                        <a:pt x="386" y="610"/>
                      </a:lnTo>
                      <a:lnTo>
                        <a:pt x="396" y="612"/>
                      </a:lnTo>
                      <a:lnTo>
                        <a:pt x="396" y="612"/>
                      </a:lnTo>
                      <a:lnTo>
                        <a:pt x="408" y="616"/>
                      </a:lnTo>
                      <a:lnTo>
                        <a:pt x="420" y="618"/>
                      </a:lnTo>
                      <a:lnTo>
                        <a:pt x="446" y="618"/>
                      </a:lnTo>
                      <a:lnTo>
                        <a:pt x="468" y="620"/>
                      </a:lnTo>
                      <a:lnTo>
                        <a:pt x="476" y="622"/>
                      </a:lnTo>
                      <a:lnTo>
                        <a:pt x="484" y="628"/>
                      </a:lnTo>
                      <a:lnTo>
                        <a:pt x="484" y="628"/>
                      </a:lnTo>
                      <a:lnTo>
                        <a:pt x="488" y="632"/>
                      </a:lnTo>
                      <a:lnTo>
                        <a:pt x="492" y="634"/>
                      </a:lnTo>
                      <a:lnTo>
                        <a:pt x="500" y="634"/>
                      </a:lnTo>
                      <a:lnTo>
                        <a:pt x="506" y="634"/>
                      </a:lnTo>
                      <a:lnTo>
                        <a:pt x="512" y="634"/>
                      </a:lnTo>
                      <a:lnTo>
                        <a:pt x="522" y="638"/>
                      </a:lnTo>
                      <a:lnTo>
                        <a:pt x="534" y="642"/>
                      </a:lnTo>
                      <a:lnTo>
                        <a:pt x="534" y="642"/>
                      </a:lnTo>
                      <a:lnTo>
                        <a:pt x="560" y="654"/>
                      </a:lnTo>
                      <a:lnTo>
                        <a:pt x="578" y="664"/>
                      </a:lnTo>
                      <a:lnTo>
                        <a:pt x="584" y="666"/>
                      </a:lnTo>
                      <a:lnTo>
                        <a:pt x="584" y="670"/>
                      </a:lnTo>
                      <a:lnTo>
                        <a:pt x="584" y="674"/>
                      </a:lnTo>
                      <a:lnTo>
                        <a:pt x="578" y="680"/>
                      </a:lnTo>
                      <a:lnTo>
                        <a:pt x="578" y="680"/>
                      </a:lnTo>
                      <a:lnTo>
                        <a:pt x="576" y="684"/>
                      </a:lnTo>
                      <a:lnTo>
                        <a:pt x="576" y="688"/>
                      </a:lnTo>
                      <a:lnTo>
                        <a:pt x="578" y="692"/>
                      </a:lnTo>
                      <a:lnTo>
                        <a:pt x="582" y="696"/>
                      </a:lnTo>
                      <a:lnTo>
                        <a:pt x="596" y="704"/>
                      </a:lnTo>
                      <a:lnTo>
                        <a:pt x="612" y="714"/>
                      </a:lnTo>
                      <a:lnTo>
                        <a:pt x="642" y="734"/>
                      </a:lnTo>
                      <a:lnTo>
                        <a:pt x="652" y="742"/>
                      </a:lnTo>
                      <a:lnTo>
                        <a:pt x="654" y="746"/>
                      </a:lnTo>
                      <a:lnTo>
                        <a:pt x="654" y="750"/>
                      </a:lnTo>
                      <a:lnTo>
                        <a:pt x="654" y="750"/>
                      </a:lnTo>
                      <a:lnTo>
                        <a:pt x="650" y="756"/>
                      </a:lnTo>
                      <a:lnTo>
                        <a:pt x="644" y="764"/>
                      </a:lnTo>
                      <a:lnTo>
                        <a:pt x="632" y="776"/>
                      </a:lnTo>
                      <a:lnTo>
                        <a:pt x="628" y="780"/>
                      </a:lnTo>
                      <a:lnTo>
                        <a:pt x="628" y="782"/>
                      </a:lnTo>
                      <a:lnTo>
                        <a:pt x="632" y="784"/>
                      </a:lnTo>
                      <a:lnTo>
                        <a:pt x="642" y="780"/>
                      </a:lnTo>
                      <a:lnTo>
                        <a:pt x="642" y="780"/>
                      </a:lnTo>
                      <a:lnTo>
                        <a:pt x="660" y="776"/>
                      </a:lnTo>
                      <a:lnTo>
                        <a:pt x="666" y="776"/>
                      </a:lnTo>
                      <a:lnTo>
                        <a:pt x="668" y="776"/>
                      </a:lnTo>
                      <a:lnTo>
                        <a:pt x="670" y="782"/>
                      </a:lnTo>
                      <a:lnTo>
                        <a:pt x="674" y="786"/>
                      </a:lnTo>
                      <a:lnTo>
                        <a:pt x="678" y="790"/>
                      </a:lnTo>
                      <a:lnTo>
                        <a:pt x="678" y="790"/>
                      </a:lnTo>
                      <a:lnTo>
                        <a:pt x="684" y="794"/>
                      </a:lnTo>
                      <a:lnTo>
                        <a:pt x="686" y="798"/>
                      </a:lnTo>
                      <a:lnTo>
                        <a:pt x="684" y="802"/>
                      </a:lnTo>
                      <a:lnTo>
                        <a:pt x="682" y="806"/>
                      </a:lnTo>
                      <a:lnTo>
                        <a:pt x="680" y="810"/>
                      </a:lnTo>
                      <a:lnTo>
                        <a:pt x="680" y="814"/>
                      </a:lnTo>
                      <a:lnTo>
                        <a:pt x="686" y="818"/>
                      </a:lnTo>
                      <a:lnTo>
                        <a:pt x="696" y="824"/>
                      </a:lnTo>
                      <a:lnTo>
                        <a:pt x="696" y="824"/>
                      </a:lnTo>
                      <a:lnTo>
                        <a:pt x="704" y="828"/>
                      </a:lnTo>
                      <a:lnTo>
                        <a:pt x="708" y="834"/>
                      </a:lnTo>
                      <a:lnTo>
                        <a:pt x="706" y="838"/>
                      </a:lnTo>
                      <a:lnTo>
                        <a:pt x="702" y="844"/>
                      </a:lnTo>
                      <a:lnTo>
                        <a:pt x="700" y="850"/>
                      </a:lnTo>
                      <a:lnTo>
                        <a:pt x="698" y="854"/>
                      </a:lnTo>
                      <a:lnTo>
                        <a:pt x="702" y="858"/>
                      </a:lnTo>
                      <a:lnTo>
                        <a:pt x="710" y="862"/>
                      </a:lnTo>
                      <a:lnTo>
                        <a:pt x="710" y="862"/>
                      </a:lnTo>
                      <a:lnTo>
                        <a:pt x="720" y="864"/>
                      </a:lnTo>
                      <a:lnTo>
                        <a:pt x="726" y="870"/>
                      </a:lnTo>
                      <a:lnTo>
                        <a:pt x="730" y="876"/>
                      </a:lnTo>
                      <a:lnTo>
                        <a:pt x="730" y="882"/>
                      </a:lnTo>
                      <a:lnTo>
                        <a:pt x="728" y="888"/>
                      </a:lnTo>
                      <a:lnTo>
                        <a:pt x="722" y="894"/>
                      </a:lnTo>
                      <a:lnTo>
                        <a:pt x="716" y="898"/>
                      </a:lnTo>
                      <a:lnTo>
                        <a:pt x="706" y="902"/>
                      </a:lnTo>
                      <a:lnTo>
                        <a:pt x="706" y="902"/>
                      </a:lnTo>
                      <a:lnTo>
                        <a:pt x="698" y="904"/>
                      </a:lnTo>
                      <a:lnTo>
                        <a:pt x="694" y="906"/>
                      </a:lnTo>
                      <a:lnTo>
                        <a:pt x="690" y="910"/>
                      </a:lnTo>
                      <a:lnTo>
                        <a:pt x="690" y="916"/>
                      </a:lnTo>
                      <a:lnTo>
                        <a:pt x="690" y="922"/>
                      </a:lnTo>
                      <a:lnTo>
                        <a:pt x="694" y="928"/>
                      </a:lnTo>
                      <a:lnTo>
                        <a:pt x="704" y="942"/>
                      </a:lnTo>
                      <a:lnTo>
                        <a:pt x="704" y="942"/>
                      </a:lnTo>
                      <a:lnTo>
                        <a:pt x="708" y="948"/>
                      </a:lnTo>
                      <a:lnTo>
                        <a:pt x="708" y="952"/>
                      </a:lnTo>
                      <a:lnTo>
                        <a:pt x="704" y="956"/>
                      </a:lnTo>
                      <a:lnTo>
                        <a:pt x="698" y="956"/>
                      </a:lnTo>
                      <a:lnTo>
                        <a:pt x="686" y="960"/>
                      </a:lnTo>
                      <a:lnTo>
                        <a:pt x="682" y="960"/>
                      </a:lnTo>
                      <a:lnTo>
                        <a:pt x="684" y="964"/>
                      </a:lnTo>
                      <a:lnTo>
                        <a:pt x="684" y="964"/>
                      </a:lnTo>
                      <a:lnTo>
                        <a:pt x="690" y="972"/>
                      </a:lnTo>
                      <a:lnTo>
                        <a:pt x="696" y="980"/>
                      </a:lnTo>
                      <a:lnTo>
                        <a:pt x="698" y="984"/>
                      </a:lnTo>
                      <a:lnTo>
                        <a:pt x="702" y="986"/>
                      </a:lnTo>
                      <a:lnTo>
                        <a:pt x="706" y="986"/>
                      </a:lnTo>
                      <a:lnTo>
                        <a:pt x="710" y="984"/>
                      </a:lnTo>
                      <a:lnTo>
                        <a:pt x="710" y="984"/>
                      </a:lnTo>
                      <a:lnTo>
                        <a:pt x="716" y="984"/>
                      </a:lnTo>
                      <a:lnTo>
                        <a:pt x="722" y="984"/>
                      </a:lnTo>
                      <a:lnTo>
                        <a:pt x="738" y="988"/>
                      </a:lnTo>
                      <a:lnTo>
                        <a:pt x="744" y="990"/>
                      </a:lnTo>
                      <a:lnTo>
                        <a:pt x="752" y="988"/>
                      </a:lnTo>
                      <a:lnTo>
                        <a:pt x="758" y="984"/>
                      </a:lnTo>
                      <a:lnTo>
                        <a:pt x="764" y="974"/>
                      </a:lnTo>
                      <a:lnTo>
                        <a:pt x="764" y="974"/>
                      </a:lnTo>
                      <a:lnTo>
                        <a:pt x="768" y="970"/>
                      </a:lnTo>
                      <a:lnTo>
                        <a:pt x="770" y="966"/>
                      </a:lnTo>
                      <a:lnTo>
                        <a:pt x="780" y="960"/>
                      </a:lnTo>
                      <a:lnTo>
                        <a:pt x="790" y="960"/>
                      </a:lnTo>
                      <a:lnTo>
                        <a:pt x="800" y="960"/>
                      </a:lnTo>
                      <a:lnTo>
                        <a:pt x="808" y="962"/>
                      </a:lnTo>
                      <a:lnTo>
                        <a:pt x="816" y="966"/>
                      </a:lnTo>
                      <a:lnTo>
                        <a:pt x="818" y="970"/>
                      </a:lnTo>
                      <a:lnTo>
                        <a:pt x="818" y="972"/>
                      </a:lnTo>
                      <a:lnTo>
                        <a:pt x="818" y="972"/>
                      </a:lnTo>
                      <a:lnTo>
                        <a:pt x="818" y="972"/>
                      </a:lnTo>
                      <a:lnTo>
                        <a:pt x="812" y="978"/>
                      </a:lnTo>
                      <a:lnTo>
                        <a:pt x="810" y="980"/>
                      </a:lnTo>
                      <a:lnTo>
                        <a:pt x="812" y="982"/>
                      </a:lnTo>
                      <a:lnTo>
                        <a:pt x="818" y="982"/>
                      </a:lnTo>
                      <a:lnTo>
                        <a:pt x="822" y="984"/>
                      </a:lnTo>
                      <a:lnTo>
                        <a:pt x="828" y="986"/>
                      </a:lnTo>
                      <a:lnTo>
                        <a:pt x="828" y="990"/>
                      </a:lnTo>
                      <a:lnTo>
                        <a:pt x="826" y="994"/>
                      </a:lnTo>
                      <a:lnTo>
                        <a:pt x="826" y="994"/>
                      </a:lnTo>
                      <a:lnTo>
                        <a:pt x="824" y="998"/>
                      </a:lnTo>
                      <a:lnTo>
                        <a:pt x="824" y="1000"/>
                      </a:lnTo>
                      <a:lnTo>
                        <a:pt x="828" y="1006"/>
                      </a:lnTo>
                      <a:lnTo>
                        <a:pt x="836" y="1010"/>
                      </a:lnTo>
                      <a:lnTo>
                        <a:pt x="846" y="1014"/>
                      </a:lnTo>
                      <a:lnTo>
                        <a:pt x="866" y="1020"/>
                      </a:lnTo>
                      <a:lnTo>
                        <a:pt x="872" y="1022"/>
                      </a:lnTo>
                      <a:lnTo>
                        <a:pt x="874" y="1024"/>
                      </a:lnTo>
                      <a:lnTo>
                        <a:pt x="874" y="1024"/>
                      </a:lnTo>
                      <a:lnTo>
                        <a:pt x="874" y="1024"/>
                      </a:lnTo>
                      <a:lnTo>
                        <a:pt x="868" y="1034"/>
                      </a:lnTo>
                      <a:lnTo>
                        <a:pt x="866" y="1040"/>
                      </a:lnTo>
                      <a:lnTo>
                        <a:pt x="868" y="1044"/>
                      </a:lnTo>
                      <a:lnTo>
                        <a:pt x="874" y="1050"/>
                      </a:lnTo>
                      <a:lnTo>
                        <a:pt x="874" y="1050"/>
                      </a:lnTo>
                      <a:lnTo>
                        <a:pt x="874" y="1052"/>
                      </a:lnTo>
                      <a:lnTo>
                        <a:pt x="872" y="1054"/>
                      </a:lnTo>
                      <a:lnTo>
                        <a:pt x="862" y="1052"/>
                      </a:lnTo>
                      <a:lnTo>
                        <a:pt x="848" y="1048"/>
                      </a:lnTo>
                      <a:lnTo>
                        <a:pt x="832" y="1040"/>
                      </a:lnTo>
                      <a:lnTo>
                        <a:pt x="832" y="1040"/>
                      </a:lnTo>
                      <a:lnTo>
                        <a:pt x="822" y="1036"/>
                      </a:lnTo>
                      <a:lnTo>
                        <a:pt x="810" y="1032"/>
                      </a:lnTo>
                      <a:lnTo>
                        <a:pt x="784" y="1028"/>
                      </a:lnTo>
                      <a:lnTo>
                        <a:pt x="758" y="1028"/>
                      </a:lnTo>
                      <a:lnTo>
                        <a:pt x="748" y="1030"/>
                      </a:lnTo>
                      <a:lnTo>
                        <a:pt x="742" y="1032"/>
                      </a:lnTo>
                      <a:lnTo>
                        <a:pt x="742" y="1032"/>
                      </a:lnTo>
                      <a:lnTo>
                        <a:pt x="738" y="1036"/>
                      </a:lnTo>
                      <a:lnTo>
                        <a:pt x="740" y="1042"/>
                      </a:lnTo>
                      <a:lnTo>
                        <a:pt x="744" y="1046"/>
                      </a:lnTo>
                      <a:lnTo>
                        <a:pt x="750" y="1050"/>
                      </a:lnTo>
                      <a:lnTo>
                        <a:pt x="764" y="1056"/>
                      </a:lnTo>
                      <a:lnTo>
                        <a:pt x="782" y="1060"/>
                      </a:lnTo>
                      <a:lnTo>
                        <a:pt x="782" y="1060"/>
                      </a:lnTo>
                      <a:lnTo>
                        <a:pt x="796" y="1060"/>
                      </a:lnTo>
                      <a:lnTo>
                        <a:pt x="804" y="1064"/>
                      </a:lnTo>
                      <a:lnTo>
                        <a:pt x="810" y="1068"/>
                      </a:lnTo>
                      <a:lnTo>
                        <a:pt x="816" y="1072"/>
                      </a:lnTo>
                      <a:lnTo>
                        <a:pt x="820" y="1078"/>
                      </a:lnTo>
                      <a:lnTo>
                        <a:pt x="824" y="1082"/>
                      </a:lnTo>
                      <a:lnTo>
                        <a:pt x="832" y="1086"/>
                      </a:lnTo>
                      <a:lnTo>
                        <a:pt x="844" y="1088"/>
                      </a:lnTo>
                      <a:lnTo>
                        <a:pt x="844" y="1088"/>
                      </a:lnTo>
                      <a:lnTo>
                        <a:pt x="856" y="1090"/>
                      </a:lnTo>
                      <a:lnTo>
                        <a:pt x="864" y="1092"/>
                      </a:lnTo>
                      <a:lnTo>
                        <a:pt x="868" y="1096"/>
                      </a:lnTo>
                      <a:lnTo>
                        <a:pt x="870" y="1098"/>
                      </a:lnTo>
                      <a:lnTo>
                        <a:pt x="866" y="1108"/>
                      </a:lnTo>
                      <a:lnTo>
                        <a:pt x="866" y="1112"/>
                      </a:lnTo>
                      <a:lnTo>
                        <a:pt x="868" y="1118"/>
                      </a:lnTo>
                      <a:lnTo>
                        <a:pt x="868" y="1118"/>
                      </a:lnTo>
                      <a:lnTo>
                        <a:pt x="872" y="1122"/>
                      </a:lnTo>
                      <a:lnTo>
                        <a:pt x="876" y="1120"/>
                      </a:lnTo>
                      <a:lnTo>
                        <a:pt x="880" y="1118"/>
                      </a:lnTo>
                      <a:lnTo>
                        <a:pt x="882" y="1114"/>
                      </a:lnTo>
                      <a:lnTo>
                        <a:pt x="888" y="1106"/>
                      </a:lnTo>
                      <a:lnTo>
                        <a:pt x="888" y="1106"/>
                      </a:lnTo>
                      <a:lnTo>
                        <a:pt x="890" y="1110"/>
                      </a:lnTo>
                      <a:lnTo>
                        <a:pt x="890" y="1110"/>
                      </a:lnTo>
                      <a:lnTo>
                        <a:pt x="888" y="1116"/>
                      </a:lnTo>
                      <a:lnTo>
                        <a:pt x="888" y="1122"/>
                      </a:lnTo>
                      <a:lnTo>
                        <a:pt x="882" y="1134"/>
                      </a:lnTo>
                      <a:lnTo>
                        <a:pt x="876" y="1148"/>
                      </a:lnTo>
                      <a:lnTo>
                        <a:pt x="872" y="1164"/>
                      </a:lnTo>
                      <a:lnTo>
                        <a:pt x="872" y="1164"/>
                      </a:lnTo>
                      <a:lnTo>
                        <a:pt x="870" y="1170"/>
                      </a:lnTo>
                      <a:lnTo>
                        <a:pt x="872" y="1176"/>
                      </a:lnTo>
                      <a:lnTo>
                        <a:pt x="876" y="1182"/>
                      </a:lnTo>
                      <a:lnTo>
                        <a:pt x="876" y="1184"/>
                      </a:lnTo>
                      <a:lnTo>
                        <a:pt x="876" y="1186"/>
                      </a:lnTo>
                      <a:lnTo>
                        <a:pt x="866" y="1192"/>
                      </a:lnTo>
                      <a:lnTo>
                        <a:pt x="866" y="1192"/>
                      </a:lnTo>
                      <a:lnTo>
                        <a:pt x="858" y="1194"/>
                      </a:lnTo>
                      <a:lnTo>
                        <a:pt x="850" y="1196"/>
                      </a:lnTo>
                      <a:lnTo>
                        <a:pt x="838" y="1192"/>
                      </a:lnTo>
                      <a:lnTo>
                        <a:pt x="828" y="1190"/>
                      </a:lnTo>
                      <a:lnTo>
                        <a:pt x="822" y="1190"/>
                      </a:lnTo>
                      <a:lnTo>
                        <a:pt x="818" y="1194"/>
                      </a:lnTo>
                      <a:lnTo>
                        <a:pt x="818" y="1194"/>
                      </a:lnTo>
                      <a:lnTo>
                        <a:pt x="812" y="1196"/>
                      </a:lnTo>
                      <a:lnTo>
                        <a:pt x="806" y="1198"/>
                      </a:lnTo>
                      <a:lnTo>
                        <a:pt x="796" y="1202"/>
                      </a:lnTo>
                      <a:lnTo>
                        <a:pt x="788" y="1204"/>
                      </a:lnTo>
                      <a:lnTo>
                        <a:pt x="786" y="1206"/>
                      </a:lnTo>
                      <a:lnTo>
                        <a:pt x="788" y="1210"/>
                      </a:lnTo>
                      <a:lnTo>
                        <a:pt x="788" y="1210"/>
                      </a:lnTo>
                      <a:lnTo>
                        <a:pt x="788" y="1212"/>
                      </a:lnTo>
                      <a:lnTo>
                        <a:pt x="788" y="1214"/>
                      </a:lnTo>
                      <a:lnTo>
                        <a:pt x="784" y="1214"/>
                      </a:lnTo>
                      <a:lnTo>
                        <a:pt x="784" y="1216"/>
                      </a:lnTo>
                      <a:lnTo>
                        <a:pt x="784" y="1216"/>
                      </a:lnTo>
                      <a:lnTo>
                        <a:pt x="790" y="1222"/>
                      </a:lnTo>
                      <a:lnTo>
                        <a:pt x="790" y="1222"/>
                      </a:lnTo>
                      <a:lnTo>
                        <a:pt x="794" y="1226"/>
                      </a:lnTo>
                      <a:lnTo>
                        <a:pt x="794" y="1228"/>
                      </a:lnTo>
                      <a:lnTo>
                        <a:pt x="792" y="1232"/>
                      </a:lnTo>
                      <a:lnTo>
                        <a:pt x="788" y="1234"/>
                      </a:lnTo>
                      <a:lnTo>
                        <a:pt x="778" y="1240"/>
                      </a:lnTo>
                      <a:lnTo>
                        <a:pt x="774" y="1242"/>
                      </a:lnTo>
                      <a:lnTo>
                        <a:pt x="774" y="1246"/>
                      </a:lnTo>
                      <a:lnTo>
                        <a:pt x="774" y="1246"/>
                      </a:lnTo>
                      <a:lnTo>
                        <a:pt x="774" y="1252"/>
                      </a:lnTo>
                      <a:lnTo>
                        <a:pt x="772" y="1260"/>
                      </a:lnTo>
                      <a:lnTo>
                        <a:pt x="762" y="1284"/>
                      </a:lnTo>
                      <a:lnTo>
                        <a:pt x="762" y="1284"/>
                      </a:lnTo>
                      <a:lnTo>
                        <a:pt x="762" y="1292"/>
                      </a:lnTo>
                      <a:lnTo>
                        <a:pt x="762" y="1296"/>
                      </a:lnTo>
                      <a:lnTo>
                        <a:pt x="766" y="1300"/>
                      </a:lnTo>
                      <a:lnTo>
                        <a:pt x="772" y="1302"/>
                      </a:lnTo>
                      <a:lnTo>
                        <a:pt x="788" y="1306"/>
                      </a:lnTo>
                      <a:lnTo>
                        <a:pt x="810" y="1306"/>
                      </a:lnTo>
                      <a:lnTo>
                        <a:pt x="810" y="1306"/>
                      </a:lnTo>
                      <a:lnTo>
                        <a:pt x="800" y="1312"/>
                      </a:lnTo>
                      <a:lnTo>
                        <a:pt x="790" y="1320"/>
                      </a:lnTo>
                      <a:lnTo>
                        <a:pt x="782" y="1328"/>
                      </a:lnTo>
                      <a:lnTo>
                        <a:pt x="776" y="1338"/>
                      </a:lnTo>
                      <a:lnTo>
                        <a:pt x="772" y="1346"/>
                      </a:lnTo>
                      <a:lnTo>
                        <a:pt x="772" y="1354"/>
                      </a:lnTo>
                      <a:lnTo>
                        <a:pt x="774" y="1362"/>
                      </a:lnTo>
                      <a:lnTo>
                        <a:pt x="780" y="1368"/>
                      </a:lnTo>
                      <a:lnTo>
                        <a:pt x="780" y="1368"/>
                      </a:lnTo>
                      <a:lnTo>
                        <a:pt x="786" y="1374"/>
                      </a:lnTo>
                      <a:lnTo>
                        <a:pt x="790" y="1378"/>
                      </a:lnTo>
                      <a:lnTo>
                        <a:pt x="792" y="1384"/>
                      </a:lnTo>
                      <a:lnTo>
                        <a:pt x="792" y="1390"/>
                      </a:lnTo>
                      <a:lnTo>
                        <a:pt x="792" y="1392"/>
                      </a:lnTo>
                      <a:lnTo>
                        <a:pt x="796" y="1392"/>
                      </a:lnTo>
                      <a:lnTo>
                        <a:pt x="796" y="1392"/>
                      </a:lnTo>
                      <a:lnTo>
                        <a:pt x="806" y="1394"/>
                      </a:lnTo>
                      <a:lnTo>
                        <a:pt x="812" y="1400"/>
                      </a:lnTo>
                      <a:lnTo>
                        <a:pt x="818" y="1406"/>
                      </a:lnTo>
                      <a:lnTo>
                        <a:pt x="818" y="1410"/>
                      </a:lnTo>
                      <a:lnTo>
                        <a:pt x="818" y="1414"/>
                      </a:lnTo>
                      <a:lnTo>
                        <a:pt x="818" y="1414"/>
                      </a:lnTo>
                      <a:lnTo>
                        <a:pt x="818" y="1420"/>
                      </a:lnTo>
                      <a:lnTo>
                        <a:pt x="818" y="1422"/>
                      </a:lnTo>
                      <a:lnTo>
                        <a:pt x="824" y="1426"/>
                      </a:lnTo>
                      <a:lnTo>
                        <a:pt x="828" y="1430"/>
                      </a:lnTo>
                      <a:lnTo>
                        <a:pt x="830" y="1434"/>
                      </a:lnTo>
                      <a:lnTo>
                        <a:pt x="830" y="1440"/>
                      </a:lnTo>
                      <a:lnTo>
                        <a:pt x="830" y="1440"/>
                      </a:lnTo>
                      <a:lnTo>
                        <a:pt x="830" y="1450"/>
                      </a:lnTo>
                      <a:lnTo>
                        <a:pt x="834" y="1452"/>
                      </a:lnTo>
                      <a:lnTo>
                        <a:pt x="836" y="1454"/>
                      </a:lnTo>
                      <a:lnTo>
                        <a:pt x="836" y="1462"/>
                      </a:lnTo>
                      <a:lnTo>
                        <a:pt x="836" y="1462"/>
                      </a:lnTo>
                      <a:lnTo>
                        <a:pt x="836" y="1476"/>
                      </a:lnTo>
                      <a:lnTo>
                        <a:pt x="836" y="1482"/>
                      </a:lnTo>
                      <a:lnTo>
                        <a:pt x="840" y="1488"/>
                      </a:lnTo>
                      <a:lnTo>
                        <a:pt x="842" y="1490"/>
                      </a:lnTo>
                      <a:lnTo>
                        <a:pt x="848" y="1488"/>
                      </a:lnTo>
                      <a:lnTo>
                        <a:pt x="852" y="1482"/>
                      </a:lnTo>
                      <a:lnTo>
                        <a:pt x="860" y="1470"/>
                      </a:lnTo>
                      <a:lnTo>
                        <a:pt x="860" y="1470"/>
                      </a:lnTo>
                      <a:lnTo>
                        <a:pt x="870" y="1454"/>
                      </a:lnTo>
                      <a:lnTo>
                        <a:pt x="872" y="1454"/>
                      </a:lnTo>
                      <a:lnTo>
                        <a:pt x="874" y="1456"/>
                      </a:lnTo>
                      <a:lnTo>
                        <a:pt x="876" y="1462"/>
                      </a:lnTo>
                      <a:lnTo>
                        <a:pt x="878" y="1462"/>
                      </a:lnTo>
                      <a:lnTo>
                        <a:pt x="882" y="1460"/>
                      </a:lnTo>
                      <a:lnTo>
                        <a:pt x="882" y="1460"/>
                      </a:lnTo>
                      <a:lnTo>
                        <a:pt x="888" y="1456"/>
                      </a:lnTo>
                      <a:lnTo>
                        <a:pt x="894" y="1454"/>
                      </a:lnTo>
                      <a:lnTo>
                        <a:pt x="900" y="1452"/>
                      </a:lnTo>
                      <a:lnTo>
                        <a:pt x="906" y="1454"/>
                      </a:lnTo>
                      <a:lnTo>
                        <a:pt x="912" y="1456"/>
                      </a:lnTo>
                      <a:lnTo>
                        <a:pt x="916" y="1458"/>
                      </a:lnTo>
                      <a:lnTo>
                        <a:pt x="918" y="1464"/>
                      </a:lnTo>
                      <a:lnTo>
                        <a:pt x="920" y="1470"/>
                      </a:lnTo>
                      <a:lnTo>
                        <a:pt x="920" y="1470"/>
                      </a:lnTo>
                      <a:lnTo>
                        <a:pt x="922" y="1474"/>
                      </a:lnTo>
                      <a:lnTo>
                        <a:pt x="920" y="1474"/>
                      </a:lnTo>
                      <a:lnTo>
                        <a:pt x="912" y="1470"/>
                      </a:lnTo>
                      <a:lnTo>
                        <a:pt x="902" y="1464"/>
                      </a:lnTo>
                      <a:lnTo>
                        <a:pt x="896" y="1462"/>
                      </a:lnTo>
                      <a:lnTo>
                        <a:pt x="890" y="1464"/>
                      </a:lnTo>
                      <a:lnTo>
                        <a:pt x="890" y="1464"/>
                      </a:lnTo>
                      <a:lnTo>
                        <a:pt x="888" y="1466"/>
                      </a:lnTo>
                      <a:lnTo>
                        <a:pt x="888" y="1468"/>
                      </a:lnTo>
                      <a:lnTo>
                        <a:pt x="894" y="1474"/>
                      </a:lnTo>
                      <a:lnTo>
                        <a:pt x="898" y="1474"/>
                      </a:lnTo>
                      <a:lnTo>
                        <a:pt x="898" y="1476"/>
                      </a:lnTo>
                      <a:lnTo>
                        <a:pt x="896" y="1478"/>
                      </a:lnTo>
                      <a:lnTo>
                        <a:pt x="890" y="1478"/>
                      </a:lnTo>
                      <a:lnTo>
                        <a:pt x="890" y="1478"/>
                      </a:lnTo>
                      <a:lnTo>
                        <a:pt x="884" y="1480"/>
                      </a:lnTo>
                      <a:lnTo>
                        <a:pt x="880" y="1480"/>
                      </a:lnTo>
                      <a:lnTo>
                        <a:pt x="880" y="1484"/>
                      </a:lnTo>
                      <a:lnTo>
                        <a:pt x="880" y="1486"/>
                      </a:lnTo>
                      <a:lnTo>
                        <a:pt x="880" y="1488"/>
                      </a:lnTo>
                      <a:lnTo>
                        <a:pt x="880" y="1490"/>
                      </a:lnTo>
                      <a:lnTo>
                        <a:pt x="876" y="1492"/>
                      </a:lnTo>
                      <a:lnTo>
                        <a:pt x="868" y="1492"/>
                      </a:lnTo>
                      <a:lnTo>
                        <a:pt x="868" y="1492"/>
                      </a:lnTo>
                      <a:lnTo>
                        <a:pt x="856" y="1494"/>
                      </a:lnTo>
                      <a:lnTo>
                        <a:pt x="856" y="1496"/>
                      </a:lnTo>
                      <a:lnTo>
                        <a:pt x="856" y="1496"/>
                      </a:lnTo>
                      <a:lnTo>
                        <a:pt x="860" y="1500"/>
                      </a:lnTo>
                      <a:lnTo>
                        <a:pt x="860" y="1502"/>
                      </a:lnTo>
                      <a:lnTo>
                        <a:pt x="858" y="1504"/>
                      </a:lnTo>
                      <a:lnTo>
                        <a:pt x="858" y="1504"/>
                      </a:lnTo>
                      <a:lnTo>
                        <a:pt x="854" y="1506"/>
                      </a:lnTo>
                      <a:lnTo>
                        <a:pt x="854" y="1506"/>
                      </a:lnTo>
                      <a:lnTo>
                        <a:pt x="856" y="1510"/>
                      </a:lnTo>
                      <a:lnTo>
                        <a:pt x="860" y="1514"/>
                      </a:lnTo>
                      <a:lnTo>
                        <a:pt x="862" y="1516"/>
                      </a:lnTo>
                      <a:lnTo>
                        <a:pt x="860" y="1518"/>
                      </a:lnTo>
                      <a:lnTo>
                        <a:pt x="860" y="1518"/>
                      </a:lnTo>
                      <a:lnTo>
                        <a:pt x="860" y="1522"/>
                      </a:lnTo>
                      <a:lnTo>
                        <a:pt x="860" y="1526"/>
                      </a:lnTo>
                      <a:lnTo>
                        <a:pt x="862" y="1534"/>
                      </a:lnTo>
                      <a:lnTo>
                        <a:pt x="874" y="1554"/>
                      </a:lnTo>
                      <a:lnTo>
                        <a:pt x="874" y="1554"/>
                      </a:lnTo>
                      <a:lnTo>
                        <a:pt x="878" y="1558"/>
                      </a:lnTo>
                      <a:lnTo>
                        <a:pt x="882" y="1560"/>
                      </a:lnTo>
                      <a:lnTo>
                        <a:pt x="890" y="1562"/>
                      </a:lnTo>
                      <a:lnTo>
                        <a:pt x="898" y="1562"/>
                      </a:lnTo>
                      <a:lnTo>
                        <a:pt x="898" y="1564"/>
                      </a:lnTo>
                      <a:lnTo>
                        <a:pt x="898" y="1568"/>
                      </a:lnTo>
                      <a:lnTo>
                        <a:pt x="898" y="1568"/>
                      </a:lnTo>
                      <a:lnTo>
                        <a:pt x="896" y="1572"/>
                      </a:lnTo>
                      <a:lnTo>
                        <a:pt x="898" y="1576"/>
                      </a:lnTo>
                      <a:lnTo>
                        <a:pt x="902" y="1582"/>
                      </a:lnTo>
                      <a:lnTo>
                        <a:pt x="906" y="1590"/>
                      </a:lnTo>
                      <a:lnTo>
                        <a:pt x="908" y="1594"/>
                      </a:lnTo>
                      <a:lnTo>
                        <a:pt x="908" y="1598"/>
                      </a:lnTo>
                      <a:lnTo>
                        <a:pt x="908" y="1598"/>
                      </a:lnTo>
                      <a:lnTo>
                        <a:pt x="908" y="1606"/>
                      </a:lnTo>
                      <a:lnTo>
                        <a:pt x="910" y="1610"/>
                      </a:lnTo>
                      <a:lnTo>
                        <a:pt x="914" y="1614"/>
                      </a:lnTo>
                      <a:lnTo>
                        <a:pt x="926" y="1618"/>
                      </a:lnTo>
                      <a:lnTo>
                        <a:pt x="926" y="1618"/>
                      </a:lnTo>
                      <a:lnTo>
                        <a:pt x="932" y="1622"/>
                      </a:lnTo>
                      <a:lnTo>
                        <a:pt x="934" y="1626"/>
                      </a:lnTo>
                      <a:lnTo>
                        <a:pt x="936" y="1630"/>
                      </a:lnTo>
                      <a:lnTo>
                        <a:pt x="934" y="1634"/>
                      </a:lnTo>
                      <a:lnTo>
                        <a:pt x="934" y="1640"/>
                      </a:lnTo>
                      <a:lnTo>
                        <a:pt x="934" y="1640"/>
                      </a:lnTo>
                      <a:lnTo>
                        <a:pt x="938" y="1640"/>
                      </a:lnTo>
                      <a:lnTo>
                        <a:pt x="938" y="1640"/>
                      </a:lnTo>
                      <a:lnTo>
                        <a:pt x="942" y="1640"/>
                      </a:lnTo>
                      <a:lnTo>
                        <a:pt x="944" y="1640"/>
                      </a:lnTo>
                      <a:lnTo>
                        <a:pt x="946" y="1648"/>
                      </a:lnTo>
                      <a:lnTo>
                        <a:pt x="946" y="1654"/>
                      </a:lnTo>
                      <a:lnTo>
                        <a:pt x="948" y="1656"/>
                      </a:lnTo>
                      <a:lnTo>
                        <a:pt x="950" y="1656"/>
                      </a:lnTo>
                      <a:lnTo>
                        <a:pt x="950" y="1656"/>
                      </a:lnTo>
                      <a:lnTo>
                        <a:pt x="956" y="1656"/>
                      </a:lnTo>
                      <a:lnTo>
                        <a:pt x="958" y="1656"/>
                      </a:lnTo>
                      <a:lnTo>
                        <a:pt x="958" y="1662"/>
                      </a:lnTo>
                      <a:lnTo>
                        <a:pt x="954" y="1672"/>
                      </a:lnTo>
                      <a:lnTo>
                        <a:pt x="954" y="1672"/>
                      </a:lnTo>
                      <a:lnTo>
                        <a:pt x="952" y="1676"/>
                      </a:lnTo>
                      <a:lnTo>
                        <a:pt x="956" y="1678"/>
                      </a:lnTo>
                      <a:lnTo>
                        <a:pt x="966" y="1678"/>
                      </a:lnTo>
                      <a:lnTo>
                        <a:pt x="978" y="1678"/>
                      </a:lnTo>
                      <a:lnTo>
                        <a:pt x="980" y="1680"/>
                      </a:lnTo>
                      <a:lnTo>
                        <a:pt x="980" y="1684"/>
                      </a:lnTo>
                      <a:lnTo>
                        <a:pt x="980" y="1684"/>
                      </a:lnTo>
                      <a:lnTo>
                        <a:pt x="978" y="1690"/>
                      </a:lnTo>
                      <a:lnTo>
                        <a:pt x="978" y="1692"/>
                      </a:lnTo>
                      <a:lnTo>
                        <a:pt x="980" y="1694"/>
                      </a:lnTo>
                      <a:lnTo>
                        <a:pt x="982" y="1694"/>
                      </a:lnTo>
                      <a:lnTo>
                        <a:pt x="990" y="1694"/>
                      </a:lnTo>
                      <a:lnTo>
                        <a:pt x="994" y="1696"/>
                      </a:lnTo>
                      <a:lnTo>
                        <a:pt x="996" y="1698"/>
                      </a:lnTo>
                      <a:lnTo>
                        <a:pt x="996" y="1698"/>
                      </a:lnTo>
                      <a:lnTo>
                        <a:pt x="998" y="1700"/>
                      </a:lnTo>
                      <a:lnTo>
                        <a:pt x="996" y="1702"/>
                      </a:lnTo>
                      <a:lnTo>
                        <a:pt x="994" y="1704"/>
                      </a:lnTo>
                      <a:lnTo>
                        <a:pt x="990" y="1706"/>
                      </a:lnTo>
                      <a:lnTo>
                        <a:pt x="990" y="1708"/>
                      </a:lnTo>
                      <a:lnTo>
                        <a:pt x="990" y="1712"/>
                      </a:lnTo>
                      <a:lnTo>
                        <a:pt x="990" y="1712"/>
                      </a:lnTo>
                      <a:lnTo>
                        <a:pt x="992" y="1722"/>
                      </a:lnTo>
                      <a:lnTo>
                        <a:pt x="996" y="1724"/>
                      </a:lnTo>
                      <a:lnTo>
                        <a:pt x="1000" y="1726"/>
                      </a:lnTo>
                      <a:lnTo>
                        <a:pt x="1004" y="1726"/>
                      </a:lnTo>
                      <a:lnTo>
                        <a:pt x="1010" y="1726"/>
                      </a:lnTo>
                      <a:lnTo>
                        <a:pt x="1016" y="1722"/>
                      </a:lnTo>
                      <a:lnTo>
                        <a:pt x="1024" y="1718"/>
                      </a:lnTo>
                      <a:lnTo>
                        <a:pt x="1024" y="1718"/>
                      </a:lnTo>
                      <a:lnTo>
                        <a:pt x="1032" y="1712"/>
                      </a:lnTo>
                      <a:lnTo>
                        <a:pt x="1038" y="1712"/>
                      </a:lnTo>
                      <a:lnTo>
                        <a:pt x="1040" y="1712"/>
                      </a:lnTo>
                      <a:lnTo>
                        <a:pt x="1044" y="1714"/>
                      </a:lnTo>
                      <a:lnTo>
                        <a:pt x="1048" y="1716"/>
                      </a:lnTo>
                      <a:lnTo>
                        <a:pt x="1050" y="1716"/>
                      </a:lnTo>
                      <a:lnTo>
                        <a:pt x="1054" y="1714"/>
                      </a:lnTo>
                      <a:lnTo>
                        <a:pt x="1054" y="1714"/>
                      </a:lnTo>
                      <a:lnTo>
                        <a:pt x="1064" y="1708"/>
                      </a:lnTo>
                      <a:lnTo>
                        <a:pt x="1072" y="1704"/>
                      </a:lnTo>
                      <a:lnTo>
                        <a:pt x="1080" y="1700"/>
                      </a:lnTo>
                      <a:lnTo>
                        <a:pt x="1080" y="1696"/>
                      </a:lnTo>
                      <a:lnTo>
                        <a:pt x="1080" y="1692"/>
                      </a:lnTo>
                      <a:lnTo>
                        <a:pt x="1080" y="1692"/>
                      </a:lnTo>
                      <a:lnTo>
                        <a:pt x="1080" y="1688"/>
                      </a:lnTo>
                      <a:lnTo>
                        <a:pt x="1082" y="1686"/>
                      </a:lnTo>
                      <a:lnTo>
                        <a:pt x="1084" y="1688"/>
                      </a:lnTo>
                      <a:lnTo>
                        <a:pt x="1086" y="1690"/>
                      </a:lnTo>
                      <a:lnTo>
                        <a:pt x="1088" y="1694"/>
                      </a:lnTo>
                      <a:lnTo>
                        <a:pt x="1090" y="1698"/>
                      </a:lnTo>
                      <a:lnTo>
                        <a:pt x="1090" y="1704"/>
                      </a:lnTo>
                      <a:lnTo>
                        <a:pt x="1086" y="1710"/>
                      </a:lnTo>
                      <a:lnTo>
                        <a:pt x="1086" y="1710"/>
                      </a:lnTo>
                      <a:lnTo>
                        <a:pt x="1078" y="1718"/>
                      </a:lnTo>
                      <a:lnTo>
                        <a:pt x="1076" y="1726"/>
                      </a:lnTo>
                      <a:lnTo>
                        <a:pt x="1076" y="1728"/>
                      </a:lnTo>
                      <a:lnTo>
                        <a:pt x="1078" y="1732"/>
                      </a:lnTo>
                      <a:lnTo>
                        <a:pt x="1090" y="1738"/>
                      </a:lnTo>
                      <a:lnTo>
                        <a:pt x="1090" y="1738"/>
                      </a:lnTo>
                      <a:lnTo>
                        <a:pt x="1098" y="1740"/>
                      </a:lnTo>
                      <a:lnTo>
                        <a:pt x="1106" y="1740"/>
                      </a:lnTo>
                      <a:lnTo>
                        <a:pt x="1120" y="1738"/>
                      </a:lnTo>
                      <a:lnTo>
                        <a:pt x="1124" y="1738"/>
                      </a:lnTo>
                      <a:lnTo>
                        <a:pt x="1126" y="1740"/>
                      </a:lnTo>
                      <a:lnTo>
                        <a:pt x="1126" y="1744"/>
                      </a:lnTo>
                      <a:lnTo>
                        <a:pt x="1120" y="1752"/>
                      </a:lnTo>
                      <a:lnTo>
                        <a:pt x="1120" y="1752"/>
                      </a:lnTo>
                      <a:lnTo>
                        <a:pt x="1116" y="1758"/>
                      </a:lnTo>
                      <a:lnTo>
                        <a:pt x="1116" y="1762"/>
                      </a:lnTo>
                      <a:lnTo>
                        <a:pt x="1118" y="1766"/>
                      </a:lnTo>
                      <a:lnTo>
                        <a:pt x="1122" y="1768"/>
                      </a:lnTo>
                      <a:lnTo>
                        <a:pt x="1126" y="1770"/>
                      </a:lnTo>
                      <a:lnTo>
                        <a:pt x="1132" y="1770"/>
                      </a:lnTo>
                      <a:lnTo>
                        <a:pt x="1136" y="1768"/>
                      </a:lnTo>
                      <a:lnTo>
                        <a:pt x="1140" y="1766"/>
                      </a:lnTo>
                      <a:lnTo>
                        <a:pt x="1140" y="1766"/>
                      </a:lnTo>
                      <a:lnTo>
                        <a:pt x="1150" y="1760"/>
                      </a:lnTo>
                      <a:lnTo>
                        <a:pt x="1154" y="1758"/>
                      </a:lnTo>
                      <a:lnTo>
                        <a:pt x="1156" y="1758"/>
                      </a:lnTo>
                      <a:lnTo>
                        <a:pt x="1162" y="1762"/>
                      </a:lnTo>
                      <a:lnTo>
                        <a:pt x="1170" y="1770"/>
                      </a:lnTo>
                      <a:lnTo>
                        <a:pt x="1170" y="1770"/>
                      </a:lnTo>
                      <a:lnTo>
                        <a:pt x="1182" y="1776"/>
                      </a:lnTo>
                      <a:lnTo>
                        <a:pt x="1186" y="1776"/>
                      </a:lnTo>
                      <a:lnTo>
                        <a:pt x="1190" y="1776"/>
                      </a:lnTo>
                      <a:lnTo>
                        <a:pt x="1194" y="1774"/>
                      </a:lnTo>
                      <a:lnTo>
                        <a:pt x="1196" y="1768"/>
                      </a:lnTo>
                      <a:lnTo>
                        <a:pt x="1198" y="1764"/>
                      </a:lnTo>
                      <a:lnTo>
                        <a:pt x="1200" y="1756"/>
                      </a:lnTo>
                      <a:lnTo>
                        <a:pt x="1200" y="1756"/>
                      </a:lnTo>
                      <a:lnTo>
                        <a:pt x="1200" y="1750"/>
                      </a:lnTo>
                      <a:lnTo>
                        <a:pt x="1198" y="1746"/>
                      </a:lnTo>
                      <a:lnTo>
                        <a:pt x="1194" y="1746"/>
                      </a:lnTo>
                      <a:lnTo>
                        <a:pt x="1192" y="1746"/>
                      </a:lnTo>
                      <a:lnTo>
                        <a:pt x="1186" y="1746"/>
                      </a:lnTo>
                      <a:lnTo>
                        <a:pt x="1186" y="1746"/>
                      </a:lnTo>
                      <a:lnTo>
                        <a:pt x="1186" y="1744"/>
                      </a:lnTo>
                      <a:lnTo>
                        <a:pt x="1186" y="1744"/>
                      </a:lnTo>
                      <a:lnTo>
                        <a:pt x="1190" y="1740"/>
                      </a:lnTo>
                      <a:lnTo>
                        <a:pt x="1194" y="1738"/>
                      </a:lnTo>
                      <a:lnTo>
                        <a:pt x="1204" y="1734"/>
                      </a:lnTo>
                      <a:lnTo>
                        <a:pt x="1208" y="1732"/>
                      </a:lnTo>
                      <a:lnTo>
                        <a:pt x="1210" y="1728"/>
                      </a:lnTo>
                      <a:lnTo>
                        <a:pt x="1212" y="1724"/>
                      </a:lnTo>
                      <a:lnTo>
                        <a:pt x="1212" y="1718"/>
                      </a:lnTo>
                      <a:lnTo>
                        <a:pt x="1212" y="1718"/>
                      </a:lnTo>
                      <a:lnTo>
                        <a:pt x="1210" y="1712"/>
                      </a:lnTo>
                      <a:lnTo>
                        <a:pt x="1214" y="1702"/>
                      </a:lnTo>
                      <a:lnTo>
                        <a:pt x="1224" y="1676"/>
                      </a:lnTo>
                      <a:lnTo>
                        <a:pt x="1234" y="1652"/>
                      </a:lnTo>
                      <a:lnTo>
                        <a:pt x="1236" y="1640"/>
                      </a:lnTo>
                      <a:lnTo>
                        <a:pt x="1236" y="1630"/>
                      </a:lnTo>
                      <a:lnTo>
                        <a:pt x="1236" y="1630"/>
                      </a:lnTo>
                      <a:lnTo>
                        <a:pt x="1234" y="1624"/>
                      </a:lnTo>
                      <a:lnTo>
                        <a:pt x="1232" y="1622"/>
                      </a:lnTo>
                      <a:lnTo>
                        <a:pt x="1230" y="1622"/>
                      </a:lnTo>
                      <a:lnTo>
                        <a:pt x="1228" y="1622"/>
                      </a:lnTo>
                      <a:lnTo>
                        <a:pt x="1226" y="1622"/>
                      </a:lnTo>
                      <a:lnTo>
                        <a:pt x="1222" y="1622"/>
                      </a:lnTo>
                      <a:lnTo>
                        <a:pt x="1220" y="1620"/>
                      </a:lnTo>
                      <a:lnTo>
                        <a:pt x="1214" y="1616"/>
                      </a:lnTo>
                      <a:lnTo>
                        <a:pt x="1214" y="1616"/>
                      </a:lnTo>
                      <a:lnTo>
                        <a:pt x="1212" y="1610"/>
                      </a:lnTo>
                      <a:lnTo>
                        <a:pt x="1212" y="1610"/>
                      </a:lnTo>
                      <a:lnTo>
                        <a:pt x="1222" y="1612"/>
                      </a:lnTo>
                      <a:lnTo>
                        <a:pt x="1232" y="1614"/>
                      </a:lnTo>
                      <a:lnTo>
                        <a:pt x="1236" y="1614"/>
                      </a:lnTo>
                      <a:lnTo>
                        <a:pt x="1236" y="1610"/>
                      </a:lnTo>
                      <a:lnTo>
                        <a:pt x="1236" y="1610"/>
                      </a:lnTo>
                      <a:lnTo>
                        <a:pt x="1234" y="1604"/>
                      </a:lnTo>
                      <a:lnTo>
                        <a:pt x="1232" y="1602"/>
                      </a:lnTo>
                      <a:lnTo>
                        <a:pt x="1226" y="1600"/>
                      </a:lnTo>
                      <a:lnTo>
                        <a:pt x="1220" y="1598"/>
                      </a:lnTo>
                      <a:lnTo>
                        <a:pt x="1220" y="1596"/>
                      </a:lnTo>
                      <a:lnTo>
                        <a:pt x="1222" y="1592"/>
                      </a:lnTo>
                      <a:lnTo>
                        <a:pt x="1222" y="1592"/>
                      </a:lnTo>
                      <a:lnTo>
                        <a:pt x="1226" y="1590"/>
                      </a:lnTo>
                      <a:lnTo>
                        <a:pt x="1230" y="1588"/>
                      </a:lnTo>
                      <a:lnTo>
                        <a:pt x="1244" y="1584"/>
                      </a:lnTo>
                      <a:lnTo>
                        <a:pt x="1250" y="1582"/>
                      </a:lnTo>
                      <a:lnTo>
                        <a:pt x="1256" y="1580"/>
                      </a:lnTo>
                      <a:lnTo>
                        <a:pt x="1260" y="1574"/>
                      </a:lnTo>
                      <a:lnTo>
                        <a:pt x="1262" y="1566"/>
                      </a:lnTo>
                      <a:lnTo>
                        <a:pt x="1262" y="1566"/>
                      </a:lnTo>
                      <a:lnTo>
                        <a:pt x="1264" y="1560"/>
                      </a:lnTo>
                      <a:lnTo>
                        <a:pt x="1266" y="1558"/>
                      </a:lnTo>
                      <a:lnTo>
                        <a:pt x="1268" y="1558"/>
                      </a:lnTo>
                      <a:lnTo>
                        <a:pt x="1272" y="1560"/>
                      </a:lnTo>
                      <a:lnTo>
                        <a:pt x="1278" y="1562"/>
                      </a:lnTo>
                      <a:lnTo>
                        <a:pt x="1280" y="1560"/>
                      </a:lnTo>
                      <a:lnTo>
                        <a:pt x="1280" y="1556"/>
                      </a:lnTo>
                      <a:lnTo>
                        <a:pt x="1280" y="1556"/>
                      </a:lnTo>
                      <a:lnTo>
                        <a:pt x="1282" y="1550"/>
                      </a:lnTo>
                      <a:lnTo>
                        <a:pt x="1284" y="1546"/>
                      </a:lnTo>
                      <a:lnTo>
                        <a:pt x="1294" y="1538"/>
                      </a:lnTo>
                      <a:lnTo>
                        <a:pt x="1300" y="1530"/>
                      </a:lnTo>
                      <a:lnTo>
                        <a:pt x="1302" y="1526"/>
                      </a:lnTo>
                      <a:lnTo>
                        <a:pt x="1302" y="1520"/>
                      </a:lnTo>
                      <a:lnTo>
                        <a:pt x="1302" y="1520"/>
                      </a:lnTo>
                      <a:lnTo>
                        <a:pt x="1300" y="1510"/>
                      </a:lnTo>
                      <a:lnTo>
                        <a:pt x="1300" y="1502"/>
                      </a:lnTo>
                      <a:lnTo>
                        <a:pt x="1300" y="1500"/>
                      </a:lnTo>
                      <a:lnTo>
                        <a:pt x="1298" y="1500"/>
                      </a:lnTo>
                      <a:lnTo>
                        <a:pt x="1286" y="1498"/>
                      </a:lnTo>
                      <a:lnTo>
                        <a:pt x="1286" y="1498"/>
                      </a:lnTo>
                      <a:lnTo>
                        <a:pt x="1278" y="1498"/>
                      </a:lnTo>
                      <a:lnTo>
                        <a:pt x="1270" y="1496"/>
                      </a:lnTo>
                      <a:lnTo>
                        <a:pt x="1266" y="1492"/>
                      </a:lnTo>
                      <a:lnTo>
                        <a:pt x="1262" y="1490"/>
                      </a:lnTo>
                      <a:lnTo>
                        <a:pt x="1260" y="1486"/>
                      </a:lnTo>
                      <a:lnTo>
                        <a:pt x="1262" y="1486"/>
                      </a:lnTo>
                      <a:lnTo>
                        <a:pt x="1264" y="1484"/>
                      </a:lnTo>
                      <a:lnTo>
                        <a:pt x="1270" y="1486"/>
                      </a:lnTo>
                      <a:lnTo>
                        <a:pt x="1270" y="1486"/>
                      </a:lnTo>
                      <a:lnTo>
                        <a:pt x="1276" y="1486"/>
                      </a:lnTo>
                      <a:lnTo>
                        <a:pt x="1280" y="1486"/>
                      </a:lnTo>
                      <a:lnTo>
                        <a:pt x="1288" y="1484"/>
                      </a:lnTo>
                      <a:lnTo>
                        <a:pt x="1294" y="1482"/>
                      </a:lnTo>
                      <a:lnTo>
                        <a:pt x="1300" y="1482"/>
                      </a:lnTo>
                      <a:lnTo>
                        <a:pt x="1300" y="1482"/>
                      </a:lnTo>
                      <a:lnTo>
                        <a:pt x="1308" y="1482"/>
                      </a:lnTo>
                      <a:lnTo>
                        <a:pt x="1308" y="1482"/>
                      </a:lnTo>
                      <a:lnTo>
                        <a:pt x="1308" y="1478"/>
                      </a:lnTo>
                      <a:lnTo>
                        <a:pt x="1302" y="1470"/>
                      </a:lnTo>
                      <a:lnTo>
                        <a:pt x="1290" y="1454"/>
                      </a:lnTo>
                      <a:lnTo>
                        <a:pt x="1290" y="1454"/>
                      </a:lnTo>
                      <a:lnTo>
                        <a:pt x="1282" y="1448"/>
                      </a:lnTo>
                      <a:lnTo>
                        <a:pt x="1280" y="1442"/>
                      </a:lnTo>
                      <a:lnTo>
                        <a:pt x="1280" y="1438"/>
                      </a:lnTo>
                      <a:lnTo>
                        <a:pt x="1284" y="1434"/>
                      </a:lnTo>
                      <a:lnTo>
                        <a:pt x="1288" y="1434"/>
                      </a:lnTo>
                      <a:lnTo>
                        <a:pt x="1296" y="1434"/>
                      </a:lnTo>
                      <a:lnTo>
                        <a:pt x="1310" y="1438"/>
                      </a:lnTo>
                      <a:lnTo>
                        <a:pt x="1310" y="1438"/>
                      </a:lnTo>
                      <a:lnTo>
                        <a:pt x="1316" y="1438"/>
                      </a:lnTo>
                      <a:lnTo>
                        <a:pt x="1320" y="1436"/>
                      </a:lnTo>
                      <a:lnTo>
                        <a:pt x="1324" y="1434"/>
                      </a:lnTo>
                      <a:lnTo>
                        <a:pt x="1326" y="1430"/>
                      </a:lnTo>
                      <a:lnTo>
                        <a:pt x="1332" y="1420"/>
                      </a:lnTo>
                      <a:lnTo>
                        <a:pt x="1334" y="1418"/>
                      </a:lnTo>
                      <a:lnTo>
                        <a:pt x="1338" y="1418"/>
                      </a:lnTo>
                      <a:lnTo>
                        <a:pt x="1338" y="1418"/>
                      </a:lnTo>
                      <a:lnTo>
                        <a:pt x="1344" y="1420"/>
                      </a:lnTo>
                      <a:lnTo>
                        <a:pt x="1346" y="1418"/>
                      </a:lnTo>
                      <a:lnTo>
                        <a:pt x="1344" y="1414"/>
                      </a:lnTo>
                      <a:lnTo>
                        <a:pt x="1334" y="1408"/>
                      </a:lnTo>
                      <a:lnTo>
                        <a:pt x="1334" y="1408"/>
                      </a:lnTo>
                      <a:lnTo>
                        <a:pt x="1326" y="1404"/>
                      </a:lnTo>
                      <a:lnTo>
                        <a:pt x="1324" y="1404"/>
                      </a:lnTo>
                      <a:lnTo>
                        <a:pt x="1326" y="1402"/>
                      </a:lnTo>
                      <a:lnTo>
                        <a:pt x="1330" y="1402"/>
                      </a:lnTo>
                      <a:lnTo>
                        <a:pt x="1338" y="1400"/>
                      </a:lnTo>
                      <a:lnTo>
                        <a:pt x="1338" y="1400"/>
                      </a:lnTo>
                      <a:lnTo>
                        <a:pt x="1344" y="1398"/>
                      </a:lnTo>
                      <a:lnTo>
                        <a:pt x="1352" y="1398"/>
                      </a:lnTo>
                      <a:lnTo>
                        <a:pt x="1360" y="1400"/>
                      </a:lnTo>
                      <a:lnTo>
                        <a:pt x="1370" y="1398"/>
                      </a:lnTo>
                      <a:lnTo>
                        <a:pt x="1370" y="1398"/>
                      </a:lnTo>
                      <a:lnTo>
                        <a:pt x="1380" y="1396"/>
                      </a:lnTo>
                      <a:lnTo>
                        <a:pt x="1388" y="1396"/>
                      </a:lnTo>
                      <a:lnTo>
                        <a:pt x="1394" y="1396"/>
                      </a:lnTo>
                      <a:lnTo>
                        <a:pt x="1398" y="1390"/>
                      </a:lnTo>
                      <a:lnTo>
                        <a:pt x="1398" y="1390"/>
                      </a:lnTo>
                      <a:lnTo>
                        <a:pt x="1400" y="1386"/>
                      </a:lnTo>
                      <a:lnTo>
                        <a:pt x="1398" y="1384"/>
                      </a:lnTo>
                      <a:lnTo>
                        <a:pt x="1396" y="1380"/>
                      </a:lnTo>
                      <a:lnTo>
                        <a:pt x="1402" y="1376"/>
                      </a:lnTo>
                      <a:lnTo>
                        <a:pt x="1402" y="1376"/>
                      </a:lnTo>
                      <a:lnTo>
                        <a:pt x="1404" y="1372"/>
                      </a:lnTo>
                      <a:lnTo>
                        <a:pt x="1404" y="1368"/>
                      </a:lnTo>
                      <a:lnTo>
                        <a:pt x="1404" y="1364"/>
                      </a:lnTo>
                      <a:lnTo>
                        <a:pt x="1410" y="1360"/>
                      </a:lnTo>
                      <a:lnTo>
                        <a:pt x="1410" y="1360"/>
                      </a:lnTo>
                      <a:lnTo>
                        <a:pt x="1414" y="1356"/>
                      </a:lnTo>
                      <a:lnTo>
                        <a:pt x="1416" y="1354"/>
                      </a:lnTo>
                      <a:lnTo>
                        <a:pt x="1414" y="1352"/>
                      </a:lnTo>
                      <a:lnTo>
                        <a:pt x="1412" y="1350"/>
                      </a:lnTo>
                      <a:lnTo>
                        <a:pt x="1406" y="1346"/>
                      </a:lnTo>
                      <a:lnTo>
                        <a:pt x="1406" y="1344"/>
                      </a:lnTo>
                      <a:lnTo>
                        <a:pt x="1406" y="1344"/>
                      </a:lnTo>
                      <a:lnTo>
                        <a:pt x="1406" y="1344"/>
                      </a:lnTo>
                      <a:lnTo>
                        <a:pt x="1410" y="1342"/>
                      </a:lnTo>
                      <a:lnTo>
                        <a:pt x="1414" y="1344"/>
                      </a:lnTo>
                      <a:lnTo>
                        <a:pt x="1420" y="1344"/>
                      </a:lnTo>
                      <a:lnTo>
                        <a:pt x="1430" y="1344"/>
                      </a:lnTo>
                      <a:lnTo>
                        <a:pt x="1430" y="1344"/>
                      </a:lnTo>
                      <a:lnTo>
                        <a:pt x="1436" y="1344"/>
                      </a:lnTo>
                      <a:lnTo>
                        <a:pt x="1434" y="1348"/>
                      </a:lnTo>
                      <a:lnTo>
                        <a:pt x="1428" y="1352"/>
                      </a:lnTo>
                      <a:lnTo>
                        <a:pt x="1424" y="1358"/>
                      </a:lnTo>
                      <a:lnTo>
                        <a:pt x="1424" y="1358"/>
                      </a:lnTo>
                      <a:lnTo>
                        <a:pt x="1422" y="1362"/>
                      </a:lnTo>
                      <a:lnTo>
                        <a:pt x="1418" y="1364"/>
                      </a:lnTo>
                      <a:lnTo>
                        <a:pt x="1414" y="1368"/>
                      </a:lnTo>
                      <a:lnTo>
                        <a:pt x="1412" y="1372"/>
                      </a:lnTo>
                      <a:lnTo>
                        <a:pt x="1412" y="1372"/>
                      </a:lnTo>
                      <a:lnTo>
                        <a:pt x="1410" y="1378"/>
                      </a:lnTo>
                      <a:lnTo>
                        <a:pt x="1408" y="1386"/>
                      </a:lnTo>
                      <a:lnTo>
                        <a:pt x="1406" y="1392"/>
                      </a:lnTo>
                      <a:lnTo>
                        <a:pt x="1406" y="1394"/>
                      </a:lnTo>
                      <a:lnTo>
                        <a:pt x="1408" y="1396"/>
                      </a:lnTo>
                      <a:lnTo>
                        <a:pt x="1408" y="1396"/>
                      </a:lnTo>
                      <a:lnTo>
                        <a:pt x="1414" y="1398"/>
                      </a:lnTo>
                      <a:lnTo>
                        <a:pt x="1420" y="1398"/>
                      </a:lnTo>
                      <a:lnTo>
                        <a:pt x="1426" y="1396"/>
                      </a:lnTo>
                      <a:lnTo>
                        <a:pt x="1432" y="1390"/>
                      </a:lnTo>
                      <a:lnTo>
                        <a:pt x="1432" y="1390"/>
                      </a:lnTo>
                      <a:lnTo>
                        <a:pt x="1440" y="1380"/>
                      </a:lnTo>
                      <a:lnTo>
                        <a:pt x="1444" y="1380"/>
                      </a:lnTo>
                      <a:lnTo>
                        <a:pt x="1448" y="1384"/>
                      </a:lnTo>
                      <a:lnTo>
                        <a:pt x="1448" y="1384"/>
                      </a:lnTo>
                      <a:lnTo>
                        <a:pt x="1452" y="1386"/>
                      </a:lnTo>
                      <a:lnTo>
                        <a:pt x="1454" y="1384"/>
                      </a:lnTo>
                      <a:lnTo>
                        <a:pt x="1454" y="1382"/>
                      </a:lnTo>
                      <a:lnTo>
                        <a:pt x="1452" y="1378"/>
                      </a:lnTo>
                      <a:lnTo>
                        <a:pt x="1452" y="1378"/>
                      </a:lnTo>
                      <a:lnTo>
                        <a:pt x="1452" y="1376"/>
                      </a:lnTo>
                      <a:lnTo>
                        <a:pt x="1452" y="1374"/>
                      </a:lnTo>
                      <a:lnTo>
                        <a:pt x="1456" y="1372"/>
                      </a:lnTo>
                      <a:lnTo>
                        <a:pt x="1462" y="1370"/>
                      </a:lnTo>
                      <a:lnTo>
                        <a:pt x="1466" y="1370"/>
                      </a:lnTo>
                      <a:lnTo>
                        <a:pt x="1468" y="1372"/>
                      </a:lnTo>
                      <a:lnTo>
                        <a:pt x="1468" y="1372"/>
                      </a:lnTo>
                      <a:lnTo>
                        <a:pt x="1472" y="1372"/>
                      </a:lnTo>
                      <a:lnTo>
                        <a:pt x="1476" y="1372"/>
                      </a:lnTo>
                      <a:lnTo>
                        <a:pt x="1484" y="1370"/>
                      </a:lnTo>
                      <a:lnTo>
                        <a:pt x="1498" y="1362"/>
                      </a:lnTo>
                      <a:lnTo>
                        <a:pt x="1498" y="1362"/>
                      </a:lnTo>
                      <a:lnTo>
                        <a:pt x="1502" y="1360"/>
                      </a:lnTo>
                      <a:lnTo>
                        <a:pt x="1502" y="1354"/>
                      </a:lnTo>
                      <a:lnTo>
                        <a:pt x="1502" y="1350"/>
                      </a:lnTo>
                      <a:lnTo>
                        <a:pt x="1502" y="1350"/>
                      </a:lnTo>
                      <a:lnTo>
                        <a:pt x="1504" y="1350"/>
                      </a:lnTo>
                      <a:lnTo>
                        <a:pt x="1504" y="1350"/>
                      </a:lnTo>
                      <a:lnTo>
                        <a:pt x="1508" y="1350"/>
                      </a:lnTo>
                      <a:lnTo>
                        <a:pt x="1510" y="1352"/>
                      </a:lnTo>
                      <a:lnTo>
                        <a:pt x="1510" y="1354"/>
                      </a:lnTo>
                      <a:lnTo>
                        <a:pt x="1512" y="1354"/>
                      </a:lnTo>
                      <a:lnTo>
                        <a:pt x="1512" y="1354"/>
                      </a:lnTo>
                      <a:lnTo>
                        <a:pt x="1520" y="1350"/>
                      </a:lnTo>
                      <a:lnTo>
                        <a:pt x="1532" y="1344"/>
                      </a:lnTo>
                      <a:lnTo>
                        <a:pt x="1558" y="1324"/>
                      </a:lnTo>
                      <a:lnTo>
                        <a:pt x="1570" y="1314"/>
                      </a:lnTo>
                      <a:lnTo>
                        <a:pt x="1580" y="1302"/>
                      </a:lnTo>
                      <a:lnTo>
                        <a:pt x="1588" y="1290"/>
                      </a:lnTo>
                      <a:lnTo>
                        <a:pt x="1592" y="1280"/>
                      </a:lnTo>
                      <a:lnTo>
                        <a:pt x="1592" y="1280"/>
                      </a:lnTo>
                      <a:lnTo>
                        <a:pt x="1600" y="1264"/>
                      </a:lnTo>
                      <a:lnTo>
                        <a:pt x="1610" y="1250"/>
                      </a:lnTo>
                      <a:lnTo>
                        <a:pt x="1622" y="1242"/>
                      </a:lnTo>
                      <a:lnTo>
                        <a:pt x="1628" y="1238"/>
                      </a:lnTo>
                      <a:lnTo>
                        <a:pt x="1634" y="1238"/>
                      </a:lnTo>
                      <a:lnTo>
                        <a:pt x="1634" y="1238"/>
                      </a:lnTo>
                      <a:lnTo>
                        <a:pt x="1642" y="1236"/>
                      </a:lnTo>
                      <a:lnTo>
                        <a:pt x="1646" y="1234"/>
                      </a:lnTo>
                      <a:lnTo>
                        <a:pt x="1648" y="1232"/>
                      </a:lnTo>
                      <a:lnTo>
                        <a:pt x="1648" y="1228"/>
                      </a:lnTo>
                      <a:lnTo>
                        <a:pt x="1646" y="1222"/>
                      </a:lnTo>
                      <a:lnTo>
                        <a:pt x="1640" y="1214"/>
                      </a:lnTo>
                      <a:lnTo>
                        <a:pt x="1632" y="1204"/>
                      </a:lnTo>
                      <a:lnTo>
                        <a:pt x="1632" y="1204"/>
                      </a:lnTo>
                      <a:lnTo>
                        <a:pt x="1626" y="1198"/>
                      </a:lnTo>
                      <a:lnTo>
                        <a:pt x="1624" y="1194"/>
                      </a:lnTo>
                      <a:lnTo>
                        <a:pt x="1636" y="1200"/>
                      </a:lnTo>
                      <a:lnTo>
                        <a:pt x="1670" y="1222"/>
                      </a:lnTo>
                      <a:lnTo>
                        <a:pt x="1670" y="1222"/>
                      </a:lnTo>
                      <a:lnTo>
                        <a:pt x="1684" y="1226"/>
                      </a:lnTo>
                      <a:lnTo>
                        <a:pt x="1694" y="1228"/>
                      </a:lnTo>
                      <a:lnTo>
                        <a:pt x="1702" y="1228"/>
                      </a:lnTo>
                      <a:lnTo>
                        <a:pt x="1710" y="1226"/>
                      </a:lnTo>
                      <a:lnTo>
                        <a:pt x="1718" y="1224"/>
                      </a:lnTo>
                      <a:lnTo>
                        <a:pt x="1724" y="1218"/>
                      </a:lnTo>
                      <a:lnTo>
                        <a:pt x="1730" y="1212"/>
                      </a:lnTo>
                      <a:lnTo>
                        <a:pt x="1730" y="1212"/>
                      </a:lnTo>
                      <a:lnTo>
                        <a:pt x="1732" y="1206"/>
                      </a:lnTo>
                      <a:lnTo>
                        <a:pt x="1734" y="1204"/>
                      </a:lnTo>
                      <a:lnTo>
                        <a:pt x="1738" y="1204"/>
                      </a:lnTo>
                      <a:lnTo>
                        <a:pt x="1742" y="1206"/>
                      </a:lnTo>
                      <a:lnTo>
                        <a:pt x="1748" y="1208"/>
                      </a:lnTo>
                      <a:lnTo>
                        <a:pt x="1756" y="1208"/>
                      </a:lnTo>
                      <a:lnTo>
                        <a:pt x="1766" y="1208"/>
                      </a:lnTo>
                      <a:lnTo>
                        <a:pt x="1782" y="1202"/>
                      </a:lnTo>
                      <a:lnTo>
                        <a:pt x="1782" y="1202"/>
                      </a:lnTo>
                      <a:lnTo>
                        <a:pt x="1800" y="1196"/>
                      </a:lnTo>
                      <a:lnTo>
                        <a:pt x="1818" y="1190"/>
                      </a:lnTo>
                      <a:lnTo>
                        <a:pt x="1856" y="1184"/>
                      </a:lnTo>
                      <a:lnTo>
                        <a:pt x="1886" y="1178"/>
                      </a:lnTo>
                      <a:lnTo>
                        <a:pt x="1898" y="1172"/>
                      </a:lnTo>
                      <a:lnTo>
                        <a:pt x="1906" y="1166"/>
                      </a:lnTo>
                      <a:lnTo>
                        <a:pt x="1906" y="1166"/>
                      </a:lnTo>
                      <a:lnTo>
                        <a:pt x="1920" y="1154"/>
                      </a:lnTo>
                      <a:lnTo>
                        <a:pt x="1934" y="1142"/>
                      </a:lnTo>
                      <a:lnTo>
                        <a:pt x="1950" y="1132"/>
                      </a:lnTo>
                      <a:lnTo>
                        <a:pt x="1960" y="1128"/>
                      </a:lnTo>
                      <a:lnTo>
                        <a:pt x="1970" y="1128"/>
                      </a:lnTo>
                      <a:lnTo>
                        <a:pt x="1970" y="1128"/>
                      </a:lnTo>
                      <a:lnTo>
                        <a:pt x="1978" y="1126"/>
                      </a:lnTo>
                      <a:lnTo>
                        <a:pt x="1982" y="1122"/>
                      </a:lnTo>
                      <a:lnTo>
                        <a:pt x="1982" y="1120"/>
                      </a:lnTo>
                      <a:lnTo>
                        <a:pt x="1982" y="1116"/>
                      </a:lnTo>
                      <a:lnTo>
                        <a:pt x="1982" y="1112"/>
                      </a:lnTo>
                      <a:lnTo>
                        <a:pt x="1982" y="1108"/>
                      </a:lnTo>
                      <a:lnTo>
                        <a:pt x="1986" y="1106"/>
                      </a:lnTo>
                      <a:lnTo>
                        <a:pt x="1994" y="1106"/>
                      </a:lnTo>
                      <a:lnTo>
                        <a:pt x="1994" y="1106"/>
                      </a:lnTo>
                      <a:lnTo>
                        <a:pt x="2008" y="1104"/>
                      </a:lnTo>
                      <a:lnTo>
                        <a:pt x="2012" y="1102"/>
                      </a:lnTo>
                      <a:lnTo>
                        <a:pt x="2012" y="1102"/>
                      </a:lnTo>
                      <a:lnTo>
                        <a:pt x="2016" y="1096"/>
                      </a:lnTo>
                      <a:lnTo>
                        <a:pt x="2022" y="1092"/>
                      </a:lnTo>
                      <a:lnTo>
                        <a:pt x="2030" y="1088"/>
                      </a:lnTo>
                      <a:lnTo>
                        <a:pt x="2030" y="1088"/>
                      </a:lnTo>
                      <a:lnTo>
                        <a:pt x="2046" y="1080"/>
                      </a:lnTo>
                      <a:lnTo>
                        <a:pt x="2046" y="1078"/>
                      </a:lnTo>
                      <a:lnTo>
                        <a:pt x="2044" y="1076"/>
                      </a:lnTo>
                      <a:lnTo>
                        <a:pt x="2028" y="1076"/>
                      </a:lnTo>
                      <a:lnTo>
                        <a:pt x="2000" y="1080"/>
                      </a:lnTo>
                      <a:lnTo>
                        <a:pt x="2000" y="1080"/>
                      </a:lnTo>
                      <a:lnTo>
                        <a:pt x="1984" y="1080"/>
                      </a:lnTo>
                      <a:lnTo>
                        <a:pt x="1970" y="1076"/>
                      </a:lnTo>
                      <a:lnTo>
                        <a:pt x="1956" y="1070"/>
                      </a:lnTo>
                      <a:lnTo>
                        <a:pt x="1944" y="1064"/>
                      </a:lnTo>
                      <a:lnTo>
                        <a:pt x="1932" y="1058"/>
                      </a:lnTo>
                      <a:lnTo>
                        <a:pt x="1920" y="1056"/>
                      </a:lnTo>
                      <a:lnTo>
                        <a:pt x="1914" y="1056"/>
                      </a:lnTo>
                      <a:lnTo>
                        <a:pt x="1906" y="1058"/>
                      </a:lnTo>
                      <a:lnTo>
                        <a:pt x="1900" y="1060"/>
                      </a:lnTo>
                      <a:lnTo>
                        <a:pt x="1892" y="1064"/>
                      </a:lnTo>
                      <a:lnTo>
                        <a:pt x="1892" y="1064"/>
                      </a:lnTo>
                      <a:lnTo>
                        <a:pt x="1884" y="1068"/>
                      </a:lnTo>
                      <a:lnTo>
                        <a:pt x="1878" y="1070"/>
                      </a:lnTo>
                      <a:lnTo>
                        <a:pt x="1866" y="1070"/>
                      </a:lnTo>
                      <a:lnTo>
                        <a:pt x="1860" y="1070"/>
                      </a:lnTo>
                      <a:lnTo>
                        <a:pt x="1854" y="1072"/>
                      </a:lnTo>
                      <a:lnTo>
                        <a:pt x="1846" y="1076"/>
                      </a:lnTo>
                      <a:lnTo>
                        <a:pt x="1838" y="1082"/>
                      </a:lnTo>
                      <a:lnTo>
                        <a:pt x="1838" y="1082"/>
                      </a:lnTo>
                      <a:lnTo>
                        <a:pt x="1834" y="1086"/>
                      </a:lnTo>
                      <a:lnTo>
                        <a:pt x="1828" y="1090"/>
                      </a:lnTo>
                      <a:lnTo>
                        <a:pt x="1824" y="1090"/>
                      </a:lnTo>
                      <a:lnTo>
                        <a:pt x="1820" y="1090"/>
                      </a:lnTo>
                      <a:lnTo>
                        <a:pt x="1818" y="1088"/>
                      </a:lnTo>
                      <a:lnTo>
                        <a:pt x="1820" y="1084"/>
                      </a:lnTo>
                      <a:lnTo>
                        <a:pt x="1824" y="1078"/>
                      </a:lnTo>
                      <a:lnTo>
                        <a:pt x="1832" y="1070"/>
                      </a:lnTo>
                      <a:lnTo>
                        <a:pt x="1832" y="1070"/>
                      </a:lnTo>
                      <a:lnTo>
                        <a:pt x="1840" y="1064"/>
                      </a:lnTo>
                      <a:lnTo>
                        <a:pt x="1848" y="1062"/>
                      </a:lnTo>
                      <a:lnTo>
                        <a:pt x="1852" y="1062"/>
                      </a:lnTo>
                      <a:lnTo>
                        <a:pt x="1856" y="1062"/>
                      </a:lnTo>
                      <a:lnTo>
                        <a:pt x="1864" y="1064"/>
                      </a:lnTo>
                      <a:lnTo>
                        <a:pt x="1866" y="1064"/>
                      </a:lnTo>
                      <a:lnTo>
                        <a:pt x="1870" y="1062"/>
                      </a:lnTo>
                      <a:lnTo>
                        <a:pt x="1870" y="1062"/>
                      </a:lnTo>
                      <a:lnTo>
                        <a:pt x="1876" y="1058"/>
                      </a:lnTo>
                      <a:lnTo>
                        <a:pt x="1878" y="1056"/>
                      </a:lnTo>
                      <a:lnTo>
                        <a:pt x="1878" y="1054"/>
                      </a:lnTo>
                      <a:lnTo>
                        <a:pt x="1874" y="1052"/>
                      </a:lnTo>
                      <a:lnTo>
                        <a:pt x="1868" y="1052"/>
                      </a:lnTo>
                      <a:lnTo>
                        <a:pt x="1844" y="1054"/>
                      </a:lnTo>
                      <a:lnTo>
                        <a:pt x="1844" y="1054"/>
                      </a:lnTo>
                      <a:lnTo>
                        <a:pt x="1816" y="1058"/>
                      </a:lnTo>
                      <a:lnTo>
                        <a:pt x="1800" y="1058"/>
                      </a:lnTo>
                      <a:lnTo>
                        <a:pt x="1798" y="1056"/>
                      </a:lnTo>
                      <a:lnTo>
                        <a:pt x="1796" y="1052"/>
                      </a:lnTo>
                      <a:lnTo>
                        <a:pt x="1798" y="1046"/>
                      </a:lnTo>
                      <a:lnTo>
                        <a:pt x="1804" y="1038"/>
                      </a:lnTo>
                      <a:lnTo>
                        <a:pt x="1804" y="1038"/>
                      </a:lnTo>
                      <a:lnTo>
                        <a:pt x="1814" y="1022"/>
                      </a:lnTo>
                      <a:lnTo>
                        <a:pt x="1818" y="1014"/>
                      </a:lnTo>
                      <a:lnTo>
                        <a:pt x="1820" y="1012"/>
                      </a:lnTo>
                      <a:lnTo>
                        <a:pt x="1822" y="1010"/>
                      </a:lnTo>
                      <a:lnTo>
                        <a:pt x="1828" y="1016"/>
                      </a:lnTo>
                      <a:lnTo>
                        <a:pt x="1828" y="1016"/>
                      </a:lnTo>
                      <a:lnTo>
                        <a:pt x="1836" y="1022"/>
                      </a:lnTo>
                      <a:lnTo>
                        <a:pt x="1840" y="1022"/>
                      </a:lnTo>
                      <a:lnTo>
                        <a:pt x="1844" y="1022"/>
                      </a:lnTo>
                      <a:lnTo>
                        <a:pt x="1882" y="1010"/>
                      </a:lnTo>
                      <a:lnTo>
                        <a:pt x="1882" y="1010"/>
                      </a:lnTo>
                      <a:lnTo>
                        <a:pt x="1896" y="1006"/>
                      </a:lnTo>
                      <a:lnTo>
                        <a:pt x="1904" y="1000"/>
                      </a:lnTo>
                      <a:lnTo>
                        <a:pt x="1908" y="996"/>
                      </a:lnTo>
                      <a:lnTo>
                        <a:pt x="1910" y="992"/>
                      </a:lnTo>
                      <a:lnTo>
                        <a:pt x="1906" y="986"/>
                      </a:lnTo>
                      <a:lnTo>
                        <a:pt x="1898" y="984"/>
                      </a:lnTo>
                      <a:lnTo>
                        <a:pt x="1888" y="980"/>
                      </a:lnTo>
                      <a:lnTo>
                        <a:pt x="1874" y="978"/>
                      </a:lnTo>
                      <a:lnTo>
                        <a:pt x="1874" y="978"/>
                      </a:lnTo>
                      <a:lnTo>
                        <a:pt x="1850" y="974"/>
                      </a:lnTo>
                      <a:lnTo>
                        <a:pt x="1844" y="972"/>
                      </a:lnTo>
                      <a:lnTo>
                        <a:pt x="1842" y="970"/>
                      </a:lnTo>
                      <a:lnTo>
                        <a:pt x="1844" y="968"/>
                      </a:lnTo>
                      <a:lnTo>
                        <a:pt x="1850" y="966"/>
                      </a:lnTo>
                      <a:lnTo>
                        <a:pt x="1870" y="966"/>
                      </a:lnTo>
                      <a:lnTo>
                        <a:pt x="1870" y="966"/>
                      </a:lnTo>
                      <a:lnTo>
                        <a:pt x="1892" y="970"/>
                      </a:lnTo>
                      <a:lnTo>
                        <a:pt x="1906" y="976"/>
                      </a:lnTo>
                      <a:lnTo>
                        <a:pt x="1918" y="980"/>
                      </a:lnTo>
                      <a:lnTo>
                        <a:pt x="1932" y="986"/>
                      </a:lnTo>
                      <a:lnTo>
                        <a:pt x="1932" y="986"/>
                      </a:lnTo>
                      <a:lnTo>
                        <a:pt x="1946" y="992"/>
                      </a:lnTo>
                      <a:lnTo>
                        <a:pt x="1954" y="998"/>
                      </a:lnTo>
                      <a:lnTo>
                        <a:pt x="1958" y="1008"/>
                      </a:lnTo>
                      <a:lnTo>
                        <a:pt x="1960" y="1022"/>
                      </a:lnTo>
                      <a:lnTo>
                        <a:pt x="1960" y="1022"/>
                      </a:lnTo>
                      <a:lnTo>
                        <a:pt x="1964" y="1030"/>
                      </a:lnTo>
                      <a:lnTo>
                        <a:pt x="1970" y="1038"/>
                      </a:lnTo>
                      <a:lnTo>
                        <a:pt x="1978" y="1044"/>
                      </a:lnTo>
                      <a:lnTo>
                        <a:pt x="1988" y="1050"/>
                      </a:lnTo>
                      <a:lnTo>
                        <a:pt x="1998" y="1052"/>
                      </a:lnTo>
                      <a:lnTo>
                        <a:pt x="2008" y="1054"/>
                      </a:lnTo>
                      <a:lnTo>
                        <a:pt x="2016" y="1054"/>
                      </a:lnTo>
                      <a:lnTo>
                        <a:pt x="2022" y="1052"/>
                      </a:lnTo>
                      <a:lnTo>
                        <a:pt x="2022" y="1052"/>
                      </a:lnTo>
                      <a:lnTo>
                        <a:pt x="2030" y="1048"/>
                      </a:lnTo>
                      <a:lnTo>
                        <a:pt x="2036" y="1050"/>
                      </a:lnTo>
                      <a:lnTo>
                        <a:pt x="2046" y="1052"/>
                      </a:lnTo>
                      <a:lnTo>
                        <a:pt x="2060" y="1056"/>
                      </a:lnTo>
                      <a:lnTo>
                        <a:pt x="2060" y="1056"/>
                      </a:lnTo>
                      <a:lnTo>
                        <a:pt x="2068" y="1054"/>
                      </a:lnTo>
                      <a:lnTo>
                        <a:pt x="2070" y="1050"/>
                      </a:lnTo>
                      <a:lnTo>
                        <a:pt x="2072" y="1042"/>
                      </a:lnTo>
                      <a:lnTo>
                        <a:pt x="2070" y="1032"/>
                      </a:lnTo>
                      <a:lnTo>
                        <a:pt x="2066" y="1008"/>
                      </a:lnTo>
                      <a:lnTo>
                        <a:pt x="2064" y="996"/>
                      </a:lnTo>
                      <a:lnTo>
                        <a:pt x="2064" y="984"/>
                      </a:lnTo>
                      <a:lnTo>
                        <a:pt x="2064" y="984"/>
                      </a:lnTo>
                      <a:lnTo>
                        <a:pt x="2062" y="976"/>
                      </a:lnTo>
                      <a:lnTo>
                        <a:pt x="2062" y="974"/>
                      </a:lnTo>
                      <a:lnTo>
                        <a:pt x="2060" y="974"/>
                      </a:lnTo>
                      <a:lnTo>
                        <a:pt x="2056" y="976"/>
                      </a:lnTo>
                      <a:lnTo>
                        <a:pt x="2050" y="980"/>
                      </a:lnTo>
                      <a:lnTo>
                        <a:pt x="2044" y="986"/>
                      </a:lnTo>
                      <a:lnTo>
                        <a:pt x="2038" y="990"/>
                      </a:lnTo>
                      <a:lnTo>
                        <a:pt x="2032" y="990"/>
                      </a:lnTo>
                      <a:lnTo>
                        <a:pt x="2030" y="988"/>
                      </a:lnTo>
                      <a:lnTo>
                        <a:pt x="2030" y="986"/>
                      </a:lnTo>
                      <a:lnTo>
                        <a:pt x="2030" y="986"/>
                      </a:lnTo>
                      <a:lnTo>
                        <a:pt x="2028" y="976"/>
                      </a:lnTo>
                      <a:lnTo>
                        <a:pt x="2028" y="974"/>
                      </a:lnTo>
                      <a:lnTo>
                        <a:pt x="2032" y="974"/>
                      </a:lnTo>
                      <a:lnTo>
                        <a:pt x="2038" y="972"/>
                      </a:lnTo>
                      <a:lnTo>
                        <a:pt x="2044" y="968"/>
                      </a:lnTo>
                      <a:lnTo>
                        <a:pt x="2050" y="962"/>
                      </a:lnTo>
                      <a:lnTo>
                        <a:pt x="2050" y="962"/>
                      </a:lnTo>
                      <a:lnTo>
                        <a:pt x="2054" y="956"/>
                      </a:lnTo>
                      <a:lnTo>
                        <a:pt x="2054" y="956"/>
                      </a:lnTo>
                      <a:lnTo>
                        <a:pt x="2054" y="954"/>
                      </a:lnTo>
                      <a:lnTo>
                        <a:pt x="2044" y="958"/>
                      </a:lnTo>
                      <a:lnTo>
                        <a:pt x="2032" y="962"/>
                      </a:lnTo>
                      <a:lnTo>
                        <a:pt x="2030" y="960"/>
                      </a:lnTo>
                      <a:lnTo>
                        <a:pt x="2030" y="956"/>
                      </a:lnTo>
                      <a:lnTo>
                        <a:pt x="2030" y="956"/>
                      </a:lnTo>
                      <a:lnTo>
                        <a:pt x="2032" y="950"/>
                      </a:lnTo>
                      <a:lnTo>
                        <a:pt x="2030" y="944"/>
                      </a:lnTo>
                      <a:lnTo>
                        <a:pt x="2026" y="940"/>
                      </a:lnTo>
                      <a:lnTo>
                        <a:pt x="2020" y="938"/>
                      </a:lnTo>
                      <a:lnTo>
                        <a:pt x="2002" y="932"/>
                      </a:lnTo>
                      <a:lnTo>
                        <a:pt x="1980" y="926"/>
                      </a:lnTo>
                      <a:lnTo>
                        <a:pt x="1980" y="926"/>
                      </a:lnTo>
                      <a:lnTo>
                        <a:pt x="1960" y="918"/>
                      </a:lnTo>
                      <a:lnTo>
                        <a:pt x="1948" y="912"/>
                      </a:lnTo>
                      <a:lnTo>
                        <a:pt x="1944" y="908"/>
                      </a:lnTo>
                      <a:lnTo>
                        <a:pt x="1944" y="904"/>
                      </a:lnTo>
                      <a:lnTo>
                        <a:pt x="1944" y="900"/>
                      </a:lnTo>
                      <a:lnTo>
                        <a:pt x="1944" y="896"/>
                      </a:lnTo>
                      <a:lnTo>
                        <a:pt x="1942" y="892"/>
                      </a:lnTo>
                      <a:lnTo>
                        <a:pt x="1934" y="886"/>
                      </a:lnTo>
                      <a:lnTo>
                        <a:pt x="1934" y="886"/>
                      </a:lnTo>
                      <a:lnTo>
                        <a:pt x="1924" y="880"/>
                      </a:lnTo>
                      <a:lnTo>
                        <a:pt x="1922" y="874"/>
                      </a:lnTo>
                      <a:lnTo>
                        <a:pt x="1922" y="870"/>
                      </a:lnTo>
                      <a:lnTo>
                        <a:pt x="1924" y="866"/>
                      </a:lnTo>
                      <a:lnTo>
                        <a:pt x="1922" y="862"/>
                      </a:lnTo>
                      <a:lnTo>
                        <a:pt x="1916" y="858"/>
                      </a:lnTo>
                      <a:lnTo>
                        <a:pt x="1902" y="852"/>
                      </a:lnTo>
                      <a:lnTo>
                        <a:pt x="1878" y="846"/>
                      </a:lnTo>
                      <a:lnTo>
                        <a:pt x="1878" y="846"/>
                      </a:lnTo>
                      <a:lnTo>
                        <a:pt x="1888" y="846"/>
                      </a:lnTo>
                      <a:lnTo>
                        <a:pt x="1896" y="844"/>
                      </a:lnTo>
                      <a:lnTo>
                        <a:pt x="1904" y="842"/>
                      </a:lnTo>
                      <a:lnTo>
                        <a:pt x="1910" y="838"/>
                      </a:lnTo>
                      <a:lnTo>
                        <a:pt x="1926" y="828"/>
                      </a:lnTo>
                      <a:lnTo>
                        <a:pt x="1948" y="818"/>
                      </a:lnTo>
                      <a:lnTo>
                        <a:pt x="1948" y="818"/>
                      </a:lnTo>
                      <a:lnTo>
                        <a:pt x="1954" y="816"/>
                      </a:lnTo>
                      <a:lnTo>
                        <a:pt x="1960" y="816"/>
                      </a:lnTo>
                      <a:lnTo>
                        <a:pt x="1974" y="818"/>
                      </a:lnTo>
                      <a:lnTo>
                        <a:pt x="1988" y="824"/>
                      </a:lnTo>
                      <a:lnTo>
                        <a:pt x="2002" y="832"/>
                      </a:lnTo>
                      <a:lnTo>
                        <a:pt x="2016" y="838"/>
                      </a:lnTo>
                      <a:lnTo>
                        <a:pt x="2030" y="842"/>
                      </a:lnTo>
                      <a:lnTo>
                        <a:pt x="2038" y="844"/>
                      </a:lnTo>
                      <a:lnTo>
                        <a:pt x="2044" y="842"/>
                      </a:lnTo>
                      <a:lnTo>
                        <a:pt x="2052" y="840"/>
                      </a:lnTo>
                      <a:lnTo>
                        <a:pt x="2058" y="836"/>
                      </a:lnTo>
                      <a:lnTo>
                        <a:pt x="2058" y="836"/>
                      </a:lnTo>
                      <a:lnTo>
                        <a:pt x="2070" y="830"/>
                      </a:lnTo>
                      <a:lnTo>
                        <a:pt x="2078" y="826"/>
                      </a:lnTo>
                      <a:lnTo>
                        <a:pt x="2086" y="826"/>
                      </a:lnTo>
                      <a:lnTo>
                        <a:pt x="2092" y="828"/>
                      </a:lnTo>
                      <a:lnTo>
                        <a:pt x="2096" y="830"/>
                      </a:lnTo>
                      <a:lnTo>
                        <a:pt x="2100" y="830"/>
                      </a:lnTo>
                      <a:lnTo>
                        <a:pt x="2106" y="826"/>
                      </a:lnTo>
                      <a:lnTo>
                        <a:pt x="2112" y="818"/>
                      </a:lnTo>
                      <a:lnTo>
                        <a:pt x="2112" y="818"/>
                      </a:lnTo>
                      <a:lnTo>
                        <a:pt x="2118" y="810"/>
                      </a:lnTo>
                      <a:lnTo>
                        <a:pt x="2118" y="806"/>
                      </a:lnTo>
                      <a:lnTo>
                        <a:pt x="2116" y="802"/>
                      </a:lnTo>
                      <a:lnTo>
                        <a:pt x="2112" y="796"/>
                      </a:lnTo>
                      <a:lnTo>
                        <a:pt x="2104" y="792"/>
                      </a:lnTo>
                      <a:lnTo>
                        <a:pt x="2092" y="790"/>
                      </a:lnTo>
                      <a:lnTo>
                        <a:pt x="2080" y="788"/>
                      </a:lnTo>
                      <a:lnTo>
                        <a:pt x="2054" y="786"/>
                      </a:lnTo>
                      <a:lnTo>
                        <a:pt x="2054" y="786"/>
                      </a:lnTo>
                      <a:lnTo>
                        <a:pt x="2044" y="786"/>
                      </a:lnTo>
                      <a:lnTo>
                        <a:pt x="2040" y="784"/>
                      </a:lnTo>
                      <a:lnTo>
                        <a:pt x="2040" y="780"/>
                      </a:lnTo>
                      <a:lnTo>
                        <a:pt x="2040" y="776"/>
                      </a:lnTo>
                      <a:lnTo>
                        <a:pt x="2046" y="768"/>
                      </a:lnTo>
                      <a:lnTo>
                        <a:pt x="2054" y="762"/>
                      </a:lnTo>
                      <a:lnTo>
                        <a:pt x="2066" y="758"/>
                      </a:lnTo>
                      <a:lnTo>
                        <a:pt x="2078" y="754"/>
                      </a:lnTo>
                      <a:lnTo>
                        <a:pt x="2092" y="752"/>
                      </a:lnTo>
                      <a:lnTo>
                        <a:pt x="2092" y="752"/>
                      </a:lnTo>
                      <a:lnTo>
                        <a:pt x="2104" y="754"/>
                      </a:lnTo>
                      <a:lnTo>
                        <a:pt x="2112" y="758"/>
                      </a:lnTo>
                      <a:lnTo>
                        <a:pt x="2122" y="766"/>
                      </a:lnTo>
                      <a:lnTo>
                        <a:pt x="2128" y="768"/>
                      </a:lnTo>
                      <a:lnTo>
                        <a:pt x="2132" y="770"/>
                      </a:lnTo>
                      <a:lnTo>
                        <a:pt x="2142" y="768"/>
                      </a:lnTo>
                      <a:lnTo>
                        <a:pt x="2152" y="766"/>
                      </a:lnTo>
                      <a:lnTo>
                        <a:pt x="2152" y="766"/>
                      </a:lnTo>
                      <a:lnTo>
                        <a:pt x="2162" y="762"/>
                      </a:lnTo>
                      <a:lnTo>
                        <a:pt x="2164" y="758"/>
                      </a:lnTo>
                      <a:lnTo>
                        <a:pt x="2166" y="754"/>
                      </a:lnTo>
                      <a:lnTo>
                        <a:pt x="2162" y="750"/>
                      </a:lnTo>
                      <a:lnTo>
                        <a:pt x="2154" y="746"/>
                      </a:lnTo>
                      <a:lnTo>
                        <a:pt x="2146" y="742"/>
                      </a:lnTo>
                      <a:lnTo>
                        <a:pt x="2134" y="740"/>
                      </a:lnTo>
                      <a:lnTo>
                        <a:pt x="2120" y="738"/>
                      </a:lnTo>
                      <a:lnTo>
                        <a:pt x="2120" y="738"/>
                      </a:lnTo>
                      <a:lnTo>
                        <a:pt x="2112" y="738"/>
                      </a:lnTo>
                      <a:lnTo>
                        <a:pt x="2108" y="736"/>
                      </a:lnTo>
                      <a:lnTo>
                        <a:pt x="2104" y="732"/>
                      </a:lnTo>
                      <a:lnTo>
                        <a:pt x="2102" y="728"/>
                      </a:lnTo>
                      <a:lnTo>
                        <a:pt x="2100" y="718"/>
                      </a:lnTo>
                      <a:lnTo>
                        <a:pt x="2102" y="708"/>
                      </a:lnTo>
                      <a:lnTo>
                        <a:pt x="2108" y="700"/>
                      </a:lnTo>
                      <a:lnTo>
                        <a:pt x="2114" y="694"/>
                      </a:lnTo>
                      <a:lnTo>
                        <a:pt x="2118" y="692"/>
                      </a:lnTo>
                      <a:lnTo>
                        <a:pt x="2122" y="692"/>
                      </a:lnTo>
                      <a:lnTo>
                        <a:pt x="2124" y="692"/>
                      </a:lnTo>
                      <a:lnTo>
                        <a:pt x="2126" y="696"/>
                      </a:lnTo>
                      <a:lnTo>
                        <a:pt x="2126" y="696"/>
                      </a:lnTo>
                      <a:lnTo>
                        <a:pt x="2132" y="700"/>
                      </a:lnTo>
                      <a:lnTo>
                        <a:pt x="2140" y="702"/>
                      </a:lnTo>
                      <a:lnTo>
                        <a:pt x="2148" y="702"/>
                      </a:lnTo>
                      <a:lnTo>
                        <a:pt x="2154" y="698"/>
                      </a:lnTo>
                      <a:lnTo>
                        <a:pt x="2158" y="692"/>
                      </a:lnTo>
                      <a:lnTo>
                        <a:pt x="2162" y="686"/>
                      </a:lnTo>
                      <a:lnTo>
                        <a:pt x="2160" y="678"/>
                      </a:lnTo>
                      <a:lnTo>
                        <a:pt x="2156" y="670"/>
                      </a:lnTo>
                      <a:lnTo>
                        <a:pt x="2156" y="670"/>
                      </a:lnTo>
                      <a:lnTo>
                        <a:pt x="2150" y="662"/>
                      </a:lnTo>
                      <a:lnTo>
                        <a:pt x="2150" y="658"/>
                      </a:lnTo>
                      <a:lnTo>
                        <a:pt x="2154" y="656"/>
                      </a:lnTo>
                      <a:lnTo>
                        <a:pt x="2156" y="656"/>
                      </a:lnTo>
                      <a:lnTo>
                        <a:pt x="2160" y="656"/>
                      </a:lnTo>
                      <a:lnTo>
                        <a:pt x="2160" y="654"/>
                      </a:lnTo>
                      <a:lnTo>
                        <a:pt x="2144" y="646"/>
                      </a:lnTo>
                      <a:lnTo>
                        <a:pt x="2144" y="646"/>
                      </a:lnTo>
                      <a:lnTo>
                        <a:pt x="2132" y="640"/>
                      </a:lnTo>
                      <a:lnTo>
                        <a:pt x="2128" y="636"/>
                      </a:lnTo>
                      <a:lnTo>
                        <a:pt x="2128" y="634"/>
                      </a:lnTo>
                      <a:lnTo>
                        <a:pt x="2130" y="632"/>
                      </a:lnTo>
                      <a:lnTo>
                        <a:pt x="2140" y="628"/>
                      </a:lnTo>
                      <a:lnTo>
                        <a:pt x="2142" y="624"/>
                      </a:lnTo>
                      <a:lnTo>
                        <a:pt x="2142" y="620"/>
                      </a:lnTo>
                      <a:lnTo>
                        <a:pt x="2142" y="620"/>
                      </a:lnTo>
                      <a:lnTo>
                        <a:pt x="2140" y="616"/>
                      </a:lnTo>
                      <a:lnTo>
                        <a:pt x="2136" y="614"/>
                      </a:lnTo>
                      <a:lnTo>
                        <a:pt x="2126" y="612"/>
                      </a:lnTo>
                      <a:lnTo>
                        <a:pt x="2098" y="612"/>
                      </a:lnTo>
                      <a:lnTo>
                        <a:pt x="2084" y="612"/>
                      </a:lnTo>
                      <a:lnTo>
                        <a:pt x="2074" y="612"/>
                      </a:lnTo>
                      <a:lnTo>
                        <a:pt x="2066" y="608"/>
                      </a:lnTo>
                      <a:lnTo>
                        <a:pt x="2064" y="606"/>
                      </a:lnTo>
                      <a:lnTo>
                        <a:pt x="2062" y="602"/>
                      </a:lnTo>
                      <a:lnTo>
                        <a:pt x="2062" y="602"/>
                      </a:lnTo>
                      <a:lnTo>
                        <a:pt x="2062" y="598"/>
                      </a:lnTo>
                      <a:lnTo>
                        <a:pt x="2060" y="594"/>
                      </a:lnTo>
                      <a:lnTo>
                        <a:pt x="2056" y="590"/>
                      </a:lnTo>
                      <a:lnTo>
                        <a:pt x="2048" y="586"/>
                      </a:lnTo>
                      <a:lnTo>
                        <a:pt x="2040" y="582"/>
                      </a:lnTo>
                      <a:lnTo>
                        <a:pt x="2032" y="580"/>
                      </a:lnTo>
                      <a:lnTo>
                        <a:pt x="2028" y="578"/>
                      </a:lnTo>
                      <a:lnTo>
                        <a:pt x="2026" y="576"/>
                      </a:lnTo>
                      <a:lnTo>
                        <a:pt x="2028" y="574"/>
                      </a:lnTo>
                      <a:lnTo>
                        <a:pt x="2032" y="568"/>
                      </a:lnTo>
                      <a:lnTo>
                        <a:pt x="2032" y="568"/>
                      </a:lnTo>
                      <a:lnTo>
                        <a:pt x="2040" y="566"/>
                      </a:lnTo>
                      <a:lnTo>
                        <a:pt x="2046" y="566"/>
                      </a:lnTo>
                      <a:lnTo>
                        <a:pt x="2050" y="570"/>
                      </a:lnTo>
                      <a:lnTo>
                        <a:pt x="2054" y="574"/>
                      </a:lnTo>
                      <a:lnTo>
                        <a:pt x="2058" y="578"/>
                      </a:lnTo>
                      <a:lnTo>
                        <a:pt x="2064" y="580"/>
                      </a:lnTo>
                      <a:lnTo>
                        <a:pt x="2072" y="580"/>
                      </a:lnTo>
                      <a:lnTo>
                        <a:pt x="2082" y="574"/>
                      </a:lnTo>
                      <a:lnTo>
                        <a:pt x="2082" y="574"/>
                      </a:lnTo>
                      <a:lnTo>
                        <a:pt x="2094" y="566"/>
                      </a:lnTo>
                      <a:lnTo>
                        <a:pt x="2106" y="562"/>
                      </a:lnTo>
                      <a:lnTo>
                        <a:pt x="2120" y="560"/>
                      </a:lnTo>
                      <a:lnTo>
                        <a:pt x="2132" y="560"/>
                      </a:lnTo>
                      <a:lnTo>
                        <a:pt x="2144" y="562"/>
                      </a:lnTo>
                      <a:lnTo>
                        <a:pt x="2156" y="564"/>
                      </a:lnTo>
                      <a:lnTo>
                        <a:pt x="2178" y="574"/>
                      </a:lnTo>
                      <a:lnTo>
                        <a:pt x="2178" y="574"/>
                      </a:lnTo>
                      <a:lnTo>
                        <a:pt x="2188" y="576"/>
                      </a:lnTo>
                      <a:lnTo>
                        <a:pt x="2196" y="574"/>
                      </a:lnTo>
                      <a:lnTo>
                        <a:pt x="2202" y="570"/>
                      </a:lnTo>
                      <a:lnTo>
                        <a:pt x="2206" y="564"/>
                      </a:lnTo>
                      <a:lnTo>
                        <a:pt x="2208" y="556"/>
                      </a:lnTo>
                      <a:lnTo>
                        <a:pt x="2206" y="546"/>
                      </a:lnTo>
                      <a:lnTo>
                        <a:pt x="2202" y="536"/>
                      </a:lnTo>
                      <a:lnTo>
                        <a:pt x="2194" y="528"/>
                      </a:lnTo>
                      <a:lnTo>
                        <a:pt x="2194" y="528"/>
                      </a:lnTo>
                      <a:lnTo>
                        <a:pt x="2186" y="522"/>
                      </a:lnTo>
                      <a:lnTo>
                        <a:pt x="2180" y="522"/>
                      </a:lnTo>
                      <a:lnTo>
                        <a:pt x="2176" y="524"/>
                      </a:lnTo>
                      <a:lnTo>
                        <a:pt x="2172" y="528"/>
                      </a:lnTo>
                      <a:lnTo>
                        <a:pt x="2166" y="532"/>
                      </a:lnTo>
                      <a:lnTo>
                        <a:pt x="2158" y="534"/>
                      </a:lnTo>
                      <a:lnTo>
                        <a:pt x="2148" y="532"/>
                      </a:lnTo>
                      <a:lnTo>
                        <a:pt x="2132" y="524"/>
                      </a:lnTo>
                      <a:lnTo>
                        <a:pt x="2132" y="524"/>
                      </a:lnTo>
                      <a:lnTo>
                        <a:pt x="2106" y="506"/>
                      </a:lnTo>
                      <a:lnTo>
                        <a:pt x="2102" y="502"/>
                      </a:lnTo>
                      <a:lnTo>
                        <a:pt x="2102" y="500"/>
                      </a:lnTo>
                      <a:lnTo>
                        <a:pt x="2102" y="498"/>
                      </a:lnTo>
                      <a:lnTo>
                        <a:pt x="2106" y="498"/>
                      </a:lnTo>
                      <a:lnTo>
                        <a:pt x="2116" y="498"/>
                      </a:lnTo>
                      <a:lnTo>
                        <a:pt x="2144" y="504"/>
                      </a:lnTo>
                      <a:lnTo>
                        <a:pt x="2144" y="504"/>
                      </a:lnTo>
                      <a:lnTo>
                        <a:pt x="2170" y="508"/>
                      </a:lnTo>
                      <a:lnTo>
                        <a:pt x="2174" y="508"/>
                      </a:lnTo>
                      <a:lnTo>
                        <a:pt x="2174" y="506"/>
                      </a:lnTo>
                      <a:lnTo>
                        <a:pt x="2168" y="502"/>
                      </a:lnTo>
                      <a:lnTo>
                        <a:pt x="2156" y="496"/>
                      </a:lnTo>
                      <a:lnTo>
                        <a:pt x="2120" y="480"/>
                      </a:lnTo>
                      <a:lnTo>
                        <a:pt x="2120" y="480"/>
                      </a:lnTo>
                      <a:lnTo>
                        <a:pt x="2100" y="474"/>
                      </a:lnTo>
                      <a:lnTo>
                        <a:pt x="2086" y="474"/>
                      </a:lnTo>
                      <a:lnTo>
                        <a:pt x="2078" y="476"/>
                      </a:lnTo>
                      <a:lnTo>
                        <a:pt x="2074" y="482"/>
                      </a:lnTo>
                      <a:lnTo>
                        <a:pt x="2070" y="494"/>
                      </a:lnTo>
                      <a:lnTo>
                        <a:pt x="2066" y="500"/>
                      </a:lnTo>
                      <a:lnTo>
                        <a:pt x="2060" y="504"/>
                      </a:lnTo>
                      <a:lnTo>
                        <a:pt x="2060" y="504"/>
                      </a:lnTo>
                      <a:lnTo>
                        <a:pt x="2056" y="504"/>
                      </a:lnTo>
                      <a:lnTo>
                        <a:pt x="2054" y="502"/>
                      </a:lnTo>
                      <a:lnTo>
                        <a:pt x="2052" y="500"/>
                      </a:lnTo>
                      <a:lnTo>
                        <a:pt x="2052" y="498"/>
                      </a:lnTo>
                      <a:lnTo>
                        <a:pt x="2054" y="490"/>
                      </a:lnTo>
                      <a:lnTo>
                        <a:pt x="2060" y="478"/>
                      </a:lnTo>
                      <a:lnTo>
                        <a:pt x="2072" y="454"/>
                      </a:lnTo>
                      <a:lnTo>
                        <a:pt x="2080" y="440"/>
                      </a:lnTo>
                      <a:lnTo>
                        <a:pt x="2086" y="426"/>
                      </a:lnTo>
                      <a:lnTo>
                        <a:pt x="2086" y="426"/>
                      </a:lnTo>
                      <a:lnTo>
                        <a:pt x="2090" y="414"/>
                      </a:lnTo>
                      <a:lnTo>
                        <a:pt x="2096" y="408"/>
                      </a:lnTo>
                      <a:lnTo>
                        <a:pt x="2104" y="404"/>
                      </a:lnTo>
                      <a:lnTo>
                        <a:pt x="2110" y="404"/>
                      </a:lnTo>
                      <a:lnTo>
                        <a:pt x="2124" y="404"/>
                      </a:lnTo>
                      <a:lnTo>
                        <a:pt x="2130" y="404"/>
                      </a:lnTo>
                      <a:lnTo>
                        <a:pt x="2134" y="402"/>
                      </a:lnTo>
                      <a:lnTo>
                        <a:pt x="2134" y="402"/>
                      </a:lnTo>
                      <a:lnTo>
                        <a:pt x="2146" y="392"/>
                      </a:lnTo>
                      <a:lnTo>
                        <a:pt x="2160" y="382"/>
                      </a:lnTo>
                      <a:lnTo>
                        <a:pt x="2166" y="376"/>
                      </a:lnTo>
                      <a:lnTo>
                        <a:pt x="2168" y="372"/>
                      </a:lnTo>
                      <a:lnTo>
                        <a:pt x="2168" y="370"/>
                      </a:lnTo>
                      <a:lnTo>
                        <a:pt x="2166" y="368"/>
                      </a:lnTo>
                      <a:lnTo>
                        <a:pt x="2160" y="366"/>
                      </a:lnTo>
                      <a:lnTo>
                        <a:pt x="2160" y="366"/>
                      </a:lnTo>
                      <a:lnTo>
                        <a:pt x="2152" y="362"/>
                      </a:lnTo>
                      <a:lnTo>
                        <a:pt x="2146" y="358"/>
                      </a:lnTo>
                      <a:lnTo>
                        <a:pt x="2144" y="354"/>
                      </a:lnTo>
                      <a:lnTo>
                        <a:pt x="2144" y="348"/>
                      </a:lnTo>
                      <a:lnTo>
                        <a:pt x="2146" y="344"/>
                      </a:lnTo>
                      <a:lnTo>
                        <a:pt x="2150" y="338"/>
                      </a:lnTo>
                      <a:lnTo>
                        <a:pt x="2158" y="336"/>
                      </a:lnTo>
                      <a:lnTo>
                        <a:pt x="2168" y="334"/>
                      </a:lnTo>
                      <a:lnTo>
                        <a:pt x="2168" y="334"/>
                      </a:lnTo>
                      <a:lnTo>
                        <a:pt x="2190" y="334"/>
                      </a:lnTo>
                      <a:lnTo>
                        <a:pt x="2204" y="330"/>
                      </a:lnTo>
                      <a:lnTo>
                        <a:pt x="2216" y="322"/>
                      </a:lnTo>
                      <a:lnTo>
                        <a:pt x="2228" y="310"/>
                      </a:lnTo>
                      <a:lnTo>
                        <a:pt x="2228" y="310"/>
                      </a:lnTo>
                      <a:lnTo>
                        <a:pt x="2230" y="306"/>
                      </a:lnTo>
                      <a:lnTo>
                        <a:pt x="2230" y="304"/>
                      </a:lnTo>
                      <a:lnTo>
                        <a:pt x="2228" y="302"/>
                      </a:lnTo>
                      <a:lnTo>
                        <a:pt x="2226" y="300"/>
                      </a:lnTo>
                      <a:lnTo>
                        <a:pt x="2214" y="300"/>
                      </a:lnTo>
                      <a:lnTo>
                        <a:pt x="2200" y="300"/>
                      </a:lnTo>
                      <a:lnTo>
                        <a:pt x="2162" y="308"/>
                      </a:lnTo>
                      <a:lnTo>
                        <a:pt x="2142" y="312"/>
                      </a:lnTo>
                      <a:lnTo>
                        <a:pt x="2124" y="318"/>
                      </a:lnTo>
                      <a:lnTo>
                        <a:pt x="2124" y="318"/>
                      </a:lnTo>
                      <a:lnTo>
                        <a:pt x="2112" y="322"/>
                      </a:lnTo>
                      <a:lnTo>
                        <a:pt x="2108" y="320"/>
                      </a:lnTo>
                      <a:lnTo>
                        <a:pt x="2106" y="320"/>
                      </a:lnTo>
                      <a:lnTo>
                        <a:pt x="2106" y="316"/>
                      </a:lnTo>
                      <a:lnTo>
                        <a:pt x="2108" y="314"/>
                      </a:lnTo>
                      <a:lnTo>
                        <a:pt x="2114" y="306"/>
                      </a:lnTo>
                      <a:lnTo>
                        <a:pt x="2124" y="298"/>
                      </a:lnTo>
                      <a:lnTo>
                        <a:pt x="2138" y="292"/>
                      </a:lnTo>
                      <a:lnTo>
                        <a:pt x="2152" y="288"/>
                      </a:lnTo>
                      <a:lnTo>
                        <a:pt x="2160" y="288"/>
                      </a:lnTo>
                      <a:lnTo>
                        <a:pt x="2168" y="288"/>
                      </a:lnTo>
                      <a:lnTo>
                        <a:pt x="2168" y="288"/>
                      </a:lnTo>
                      <a:lnTo>
                        <a:pt x="2182" y="292"/>
                      </a:lnTo>
                      <a:lnTo>
                        <a:pt x="2198" y="292"/>
                      </a:lnTo>
                      <a:lnTo>
                        <a:pt x="2214" y="292"/>
                      </a:lnTo>
                      <a:lnTo>
                        <a:pt x="2228" y="290"/>
                      </a:lnTo>
                      <a:lnTo>
                        <a:pt x="2256" y="284"/>
                      </a:lnTo>
                      <a:lnTo>
                        <a:pt x="2278" y="276"/>
                      </a:lnTo>
                      <a:lnTo>
                        <a:pt x="2278" y="276"/>
                      </a:lnTo>
                      <a:lnTo>
                        <a:pt x="2284" y="270"/>
                      </a:lnTo>
                      <a:lnTo>
                        <a:pt x="2286" y="268"/>
                      </a:lnTo>
                      <a:lnTo>
                        <a:pt x="2284" y="268"/>
                      </a:lnTo>
                      <a:lnTo>
                        <a:pt x="2280" y="264"/>
                      </a:lnTo>
                      <a:lnTo>
                        <a:pt x="2270" y="262"/>
                      </a:lnTo>
                      <a:lnTo>
                        <a:pt x="2244" y="260"/>
                      </a:lnTo>
                      <a:lnTo>
                        <a:pt x="2232" y="260"/>
                      </a:lnTo>
                      <a:lnTo>
                        <a:pt x="2220" y="262"/>
                      </a:lnTo>
                      <a:lnTo>
                        <a:pt x="2220" y="262"/>
                      </a:lnTo>
                      <a:lnTo>
                        <a:pt x="2206" y="264"/>
                      </a:lnTo>
                      <a:lnTo>
                        <a:pt x="2188" y="264"/>
                      </a:lnTo>
                      <a:lnTo>
                        <a:pt x="2154" y="262"/>
                      </a:lnTo>
                      <a:lnTo>
                        <a:pt x="2134" y="258"/>
                      </a:lnTo>
                      <a:lnTo>
                        <a:pt x="2150" y="258"/>
                      </a:lnTo>
                      <a:lnTo>
                        <a:pt x="2150" y="258"/>
                      </a:lnTo>
                      <a:lnTo>
                        <a:pt x="2168" y="260"/>
                      </a:lnTo>
                      <a:lnTo>
                        <a:pt x="2182" y="258"/>
                      </a:lnTo>
                      <a:lnTo>
                        <a:pt x="2192" y="256"/>
                      </a:lnTo>
                      <a:lnTo>
                        <a:pt x="2200" y="252"/>
                      </a:lnTo>
                      <a:lnTo>
                        <a:pt x="2214" y="248"/>
                      </a:lnTo>
                      <a:lnTo>
                        <a:pt x="2222" y="246"/>
                      </a:lnTo>
                      <a:lnTo>
                        <a:pt x="2232" y="248"/>
                      </a:lnTo>
                      <a:lnTo>
                        <a:pt x="2232" y="248"/>
                      </a:lnTo>
                      <a:lnTo>
                        <a:pt x="2244" y="250"/>
                      </a:lnTo>
                      <a:lnTo>
                        <a:pt x="2254" y="250"/>
                      </a:lnTo>
                      <a:lnTo>
                        <a:pt x="2274" y="248"/>
                      </a:lnTo>
                      <a:lnTo>
                        <a:pt x="2298" y="244"/>
                      </a:lnTo>
                      <a:lnTo>
                        <a:pt x="2330" y="242"/>
                      </a:lnTo>
                      <a:lnTo>
                        <a:pt x="2330" y="242"/>
                      </a:lnTo>
                      <a:lnTo>
                        <a:pt x="2342" y="240"/>
                      </a:lnTo>
                      <a:lnTo>
                        <a:pt x="2344" y="238"/>
                      </a:lnTo>
                      <a:lnTo>
                        <a:pt x="2344" y="238"/>
                      </a:lnTo>
                      <a:lnTo>
                        <a:pt x="2342" y="232"/>
                      </a:lnTo>
                      <a:lnTo>
                        <a:pt x="2336" y="228"/>
                      </a:lnTo>
                      <a:lnTo>
                        <a:pt x="2330" y="224"/>
                      </a:lnTo>
                      <a:lnTo>
                        <a:pt x="2328" y="220"/>
                      </a:lnTo>
                      <a:lnTo>
                        <a:pt x="2330" y="220"/>
                      </a:lnTo>
                      <a:lnTo>
                        <a:pt x="2334" y="218"/>
                      </a:lnTo>
                      <a:lnTo>
                        <a:pt x="2348" y="218"/>
                      </a:lnTo>
                      <a:lnTo>
                        <a:pt x="2348" y="218"/>
                      </a:lnTo>
                      <a:lnTo>
                        <a:pt x="2360" y="216"/>
                      </a:lnTo>
                      <a:lnTo>
                        <a:pt x="2372" y="214"/>
                      </a:lnTo>
                      <a:lnTo>
                        <a:pt x="2382" y="212"/>
                      </a:lnTo>
                      <a:lnTo>
                        <a:pt x="2392" y="206"/>
                      </a:lnTo>
                      <a:lnTo>
                        <a:pt x="2412" y="196"/>
                      </a:lnTo>
                      <a:lnTo>
                        <a:pt x="2436" y="182"/>
                      </a:lnTo>
                      <a:lnTo>
                        <a:pt x="2436" y="182"/>
                      </a:lnTo>
                      <a:lnTo>
                        <a:pt x="2440" y="180"/>
                      </a:lnTo>
                      <a:lnTo>
                        <a:pt x="2442" y="176"/>
                      </a:lnTo>
                      <a:lnTo>
                        <a:pt x="2438" y="174"/>
                      </a:lnTo>
                      <a:lnTo>
                        <a:pt x="2434" y="170"/>
                      </a:lnTo>
                      <a:lnTo>
                        <a:pt x="2414" y="164"/>
                      </a:lnTo>
                      <a:lnTo>
                        <a:pt x="2388" y="158"/>
                      </a:lnTo>
                      <a:lnTo>
                        <a:pt x="2356" y="154"/>
                      </a:lnTo>
                      <a:lnTo>
                        <a:pt x="2322" y="150"/>
                      </a:lnTo>
                      <a:lnTo>
                        <a:pt x="2292" y="148"/>
                      </a:lnTo>
                      <a:lnTo>
                        <a:pt x="2264" y="150"/>
                      </a:lnTo>
                      <a:lnTo>
                        <a:pt x="2264" y="150"/>
                      </a:lnTo>
                      <a:lnTo>
                        <a:pt x="2244" y="152"/>
                      </a:lnTo>
                      <a:lnTo>
                        <a:pt x="2230" y="158"/>
                      </a:lnTo>
                      <a:lnTo>
                        <a:pt x="2220" y="164"/>
                      </a:lnTo>
                      <a:lnTo>
                        <a:pt x="2214" y="172"/>
                      </a:lnTo>
                      <a:lnTo>
                        <a:pt x="2210" y="180"/>
                      </a:lnTo>
                      <a:lnTo>
                        <a:pt x="2204" y="184"/>
                      </a:lnTo>
                      <a:lnTo>
                        <a:pt x="2198" y="186"/>
                      </a:lnTo>
                      <a:lnTo>
                        <a:pt x="2188" y="186"/>
                      </a:lnTo>
                      <a:lnTo>
                        <a:pt x="2188" y="186"/>
                      </a:lnTo>
                      <a:lnTo>
                        <a:pt x="2176" y="184"/>
                      </a:lnTo>
                      <a:lnTo>
                        <a:pt x="2162" y="182"/>
                      </a:lnTo>
                      <a:lnTo>
                        <a:pt x="2140" y="184"/>
                      </a:lnTo>
                      <a:lnTo>
                        <a:pt x="2126" y="184"/>
                      </a:lnTo>
                      <a:lnTo>
                        <a:pt x="2126" y="182"/>
                      </a:lnTo>
                      <a:lnTo>
                        <a:pt x="2126" y="182"/>
                      </a:lnTo>
                      <a:lnTo>
                        <a:pt x="2130" y="178"/>
                      </a:lnTo>
                      <a:lnTo>
                        <a:pt x="2130" y="178"/>
                      </a:lnTo>
                      <a:lnTo>
                        <a:pt x="2134" y="172"/>
                      </a:lnTo>
                      <a:lnTo>
                        <a:pt x="2134" y="170"/>
                      </a:lnTo>
                      <a:lnTo>
                        <a:pt x="2128" y="170"/>
                      </a:lnTo>
                      <a:lnTo>
                        <a:pt x="2120" y="172"/>
                      </a:lnTo>
                      <a:lnTo>
                        <a:pt x="2108" y="176"/>
                      </a:lnTo>
                      <a:lnTo>
                        <a:pt x="2092" y="184"/>
                      </a:lnTo>
                      <a:lnTo>
                        <a:pt x="2074" y="196"/>
                      </a:lnTo>
                      <a:lnTo>
                        <a:pt x="2050" y="210"/>
                      </a:lnTo>
                      <a:lnTo>
                        <a:pt x="2050" y="210"/>
                      </a:lnTo>
                      <a:lnTo>
                        <a:pt x="2028" y="224"/>
                      </a:lnTo>
                      <a:lnTo>
                        <a:pt x="2010" y="234"/>
                      </a:lnTo>
                      <a:lnTo>
                        <a:pt x="1996" y="242"/>
                      </a:lnTo>
                      <a:lnTo>
                        <a:pt x="1986" y="244"/>
                      </a:lnTo>
                      <a:lnTo>
                        <a:pt x="1984" y="244"/>
                      </a:lnTo>
                      <a:lnTo>
                        <a:pt x="1982" y="244"/>
                      </a:lnTo>
                      <a:lnTo>
                        <a:pt x="1984" y="238"/>
                      </a:lnTo>
                      <a:lnTo>
                        <a:pt x="1992" y="228"/>
                      </a:lnTo>
                      <a:lnTo>
                        <a:pt x="2008" y="216"/>
                      </a:lnTo>
                      <a:lnTo>
                        <a:pt x="2008" y="216"/>
                      </a:lnTo>
                      <a:lnTo>
                        <a:pt x="2026" y="200"/>
                      </a:lnTo>
                      <a:lnTo>
                        <a:pt x="2040" y="186"/>
                      </a:lnTo>
                      <a:lnTo>
                        <a:pt x="2050" y="172"/>
                      </a:lnTo>
                      <a:lnTo>
                        <a:pt x="2052" y="166"/>
                      </a:lnTo>
                      <a:lnTo>
                        <a:pt x="2052" y="160"/>
                      </a:lnTo>
                      <a:lnTo>
                        <a:pt x="2052" y="156"/>
                      </a:lnTo>
                      <a:lnTo>
                        <a:pt x="2050" y="150"/>
                      </a:lnTo>
                      <a:lnTo>
                        <a:pt x="2048" y="146"/>
                      </a:lnTo>
                      <a:lnTo>
                        <a:pt x="2042" y="144"/>
                      </a:lnTo>
                      <a:lnTo>
                        <a:pt x="2036" y="140"/>
                      </a:lnTo>
                      <a:lnTo>
                        <a:pt x="2028" y="138"/>
                      </a:lnTo>
                      <a:lnTo>
                        <a:pt x="2004" y="138"/>
                      </a:lnTo>
                      <a:lnTo>
                        <a:pt x="2004" y="138"/>
                      </a:lnTo>
                      <a:lnTo>
                        <a:pt x="1984" y="138"/>
                      </a:lnTo>
                      <a:lnTo>
                        <a:pt x="1972" y="142"/>
                      </a:lnTo>
                      <a:lnTo>
                        <a:pt x="1964" y="146"/>
                      </a:lnTo>
                      <a:lnTo>
                        <a:pt x="1962" y="152"/>
                      </a:lnTo>
                      <a:lnTo>
                        <a:pt x="1960" y="156"/>
                      </a:lnTo>
                      <a:lnTo>
                        <a:pt x="1958" y="162"/>
                      </a:lnTo>
                      <a:lnTo>
                        <a:pt x="1952" y="168"/>
                      </a:lnTo>
                      <a:lnTo>
                        <a:pt x="1940" y="172"/>
                      </a:lnTo>
                      <a:lnTo>
                        <a:pt x="1940" y="172"/>
                      </a:lnTo>
                      <a:lnTo>
                        <a:pt x="1910" y="178"/>
                      </a:lnTo>
                      <a:lnTo>
                        <a:pt x="1886" y="182"/>
                      </a:lnTo>
                      <a:lnTo>
                        <a:pt x="1878" y="182"/>
                      </a:lnTo>
                      <a:lnTo>
                        <a:pt x="1876" y="180"/>
                      </a:lnTo>
                      <a:lnTo>
                        <a:pt x="1880" y="176"/>
                      </a:lnTo>
                      <a:lnTo>
                        <a:pt x="1890" y="172"/>
                      </a:lnTo>
                      <a:lnTo>
                        <a:pt x="1890" y="172"/>
                      </a:lnTo>
                      <a:lnTo>
                        <a:pt x="1916" y="160"/>
                      </a:lnTo>
                      <a:lnTo>
                        <a:pt x="1922" y="154"/>
                      </a:lnTo>
                      <a:lnTo>
                        <a:pt x="1924" y="152"/>
                      </a:lnTo>
                      <a:lnTo>
                        <a:pt x="1924" y="150"/>
                      </a:lnTo>
                      <a:lnTo>
                        <a:pt x="1924" y="148"/>
                      </a:lnTo>
                      <a:lnTo>
                        <a:pt x="1920" y="148"/>
                      </a:lnTo>
                      <a:lnTo>
                        <a:pt x="1906" y="144"/>
                      </a:lnTo>
                      <a:lnTo>
                        <a:pt x="1884" y="142"/>
                      </a:lnTo>
                      <a:lnTo>
                        <a:pt x="1852" y="140"/>
                      </a:lnTo>
                      <a:lnTo>
                        <a:pt x="1852" y="140"/>
                      </a:lnTo>
                      <a:lnTo>
                        <a:pt x="1812" y="142"/>
                      </a:lnTo>
                      <a:lnTo>
                        <a:pt x="1770" y="146"/>
                      </a:lnTo>
                      <a:lnTo>
                        <a:pt x="1730" y="152"/>
                      </a:lnTo>
                      <a:lnTo>
                        <a:pt x="1694" y="160"/>
                      </a:lnTo>
                      <a:lnTo>
                        <a:pt x="1636" y="172"/>
                      </a:lnTo>
                      <a:lnTo>
                        <a:pt x="1616" y="174"/>
                      </a:lnTo>
                      <a:lnTo>
                        <a:pt x="1610" y="174"/>
                      </a:lnTo>
                      <a:lnTo>
                        <a:pt x="1608" y="174"/>
                      </a:lnTo>
                      <a:lnTo>
                        <a:pt x="1608" y="174"/>
                      </a:lnTo>
                      <a:lnTo>
                        <a:pt x="1604" y="170"/>
                      </a:lnTo>
                      <a:lnTo>
                        <a:pt x="1602" y="168"/>
                      </a:lnTo>
                      <a:lnTo>
                        <a:pt x="1604" y="164"/>
                      </a:lnTo>
                      <a:lnTo>
                        <a:pt x="1606" y="162"/>
                      </a:lnTo>
                      <a:lnTo>
                        <a:pt x="1618" y="156"/>
                      </a:lnTo>
                      <a:lnTo>
                        <a:pt x="1636" y="152"/>
                      </a:lnTo>
                      <a:lnTo>
                        <a:pt x="1686" y="142"/>
                      </a:lnTo>
                      <a:lnTo>
                        <a:pt x="1744" y="134"/>
                      </a:lnTo>
                      <a:lnTo>
                        <a:pt x="1744" y="134"/>
                      </a:lnTo>
                      <a:lnTo>
                        <a:pt x="1772" y="130"/>
                      </a:lnTo>
                      <a:lnTo>
                        <a:pt x="1802" y="130"/>
                      </a:lnTo>
                      <a:lnTo>
                        <a:pt x="1864" y="130"/>
                      </a:lnTo>
                      <a:lnTo>
                        <a:pt x="1926" y="130"/>
                      </a:lnTo>
                      <a:lnTo>
                        <a:pt x="1956" y="128"/>
                      </a:lnTo>
                      <a:lnTo>
                        <a:pt x="1984" y="124"/>
                      </a:lnTo>
                      <a:lnTo>
                        <a:pt x="1984" y="124"/>
                      </a:lnTo>
                      <a:lnTo>
                        <a:pt x="2020" y="114"/>
                      </a:lnTo>
                      <a:lnTo>
                        <a:pt x="2054" y="104"/>
                      </a:lnTo>
                      <a:lnTo>
                        <a:pt x="2066" y="98"/>
                      </a:lnTo>
                      <a:lnTo>
                        <a:pt x="2072" y="92"/>
                      </a:lnTo>
                      <a:lnTo>
                        <a:pt x="2072" y="90"/>
                      </a:lnTo>
                      <a:lnTo>
                        <a:pt x="2070" y="88"/>
                      </a:lnTo>
                      <a:lnTo>
                        <a:pt x="2062" y="84"/>
                      </a:lnTo>
                      <a:lnTo>
                        <a:pt x="2062" y="84"/>
                      </a:lnTo>
                      <a:lnTo>
                        <a:pt x="2034" y="78"/>
                      </a:lnTo>
                      <a:lnTo>
                        <a:pt x="2004" y="72"/>
                      </a:lnTo>
                      <a:lnTo>
                        <a:pt x="1988" y="70"/>
                      </a:lnTo>
                      <a:lnTo>
                        <a:pt x="1970" y="68"/>
                      </a:lnTo>
                      <a:lnTo>
                        <a:pt x="1952" y="70"/>
                      </a:lnTo>
                      <a:lnTo>
                        <a:pt x="1932" y="72"/>
                      </a:lnTo>
                      <a:lnTo>
                        <a:pt x="1932" y="72"/>
                      </a:lnTo>
                      <a:lnTo>
                        <a:pt x="1914" y="76"/>
                      </a:lnTo>
                      <a:lnTo>
                        <a:pt x="1916" y="74"/>
                      </a:lnTo>
                      <a:lnTo>
                        <a:pt x="1922" y="70"/>
                      </a:lnTo>
                      <a:lnTo>
                        <a:pt x="1930" y="64"/>
                      </a:lnTo>
                      <a:lnTo>
                        <a:pt x="1936" y="58"/>
                      </a:lnTo>
                      <a:lnTo>
                        <a:pt x="1938" y="56"/>
                      </a:lnTo>
                      <a:lnTo>
                        <a:pt x="1938" y="52"/>
                      </a:lnTo>
                      <a:lnTo>
                        <a:pt x="1936" y="50"/>
                      </a:lnTo>
                      <a:lnTo>
                        <a:pt x="1932" y="46"/>
                      </a:lnTo>
                      <a:lnTo>
                        <a:pt x="1932" y="46"/>
                      </a:lnTo>
                      <a:lnTo>
                        <a:pt x="1922" y="42"/>
                      </a:lnTo>
                      <a:lnTo>
                        <a:pt x="1912" y="42"/>
                      </a:lnTo>
                      <a:lnTo>
                        <a:pt x="1898" y="42"/>
                      </a:lnTo>
                      <a:lnTo>
                        <a:pt x="1884" y="46"/>
                      </a:lnTo>
                      <a:lnTo>
                        <a:pt x="1866" y="48"/>
                      </a:lnTo>
                      <a:lnTo>
                        <a:pt x="1846" y="50"/>
                      </a:lnTo>
                      <a:lnTo>
                        <a:pt x="1822" y="52"/>
                      </a:lnTo>
                      <a:lnTo>
                        <a:pt x="1794" y="50"/>
                      </a:lnTo>
                      <a:lnTo>
                        <a:pt x="1794" y="50"/>
                      </a:lnTo>
                      <a:lnTo>
                        <a:pt x="1766" y="48"/>
                      </a:lnTo>
                      <a:lnTo>
                        <a:pt x="1744" y="48"/>
                      </a:lnTo>
                      <a:lnTo>
                        <a:pt x="1724" y="52"/>
                      </a:lnTo>
                      <a:lnTo>
                        <a:pt x="1708" y="54"/>
                      </a:lnTo>
                      <a:lnTo>
                        <a:pt x="1678" y="60"/>
                      </a:lnTo>
                      <a:lnTo>
                        <a:pt x="1660" y="60"/>
                      </a:lnTo>
                      <a:lnTo>
                        <a:pt x="1638" y="60"/>
                      </a:lnTo>
                      <a:lnTo>
                        <a:pt x="1638" y="60"/>
                      </a:lnTo>
                      <a:lnTo>
                        <a:pt x="1622" y="58"/>
                      </a:lnTo>
                      <a:lnTo>
                        <a:pt x="1616" y="56"/>
                      </a:lnTo>
                      <a:lnTo>
                        <a:pt x="1618" y="54"/>
                      </a:lnTo>
                      <a:lnTo>
                        <a:pt x="1628" y="52"/>
                      </a:lnTo>
                      <a:lnTo>
                        <a:pt x="1692" y="46"/>
                      </a:lnTo>
                      <a:lnTo>
                        <a:pt x="1692" y="46"/>
                      </a:lnTo>
                      <a:lnTo>
                        <a:pt x="1734" y="44"/>
                      </a:lnTo>
                      <a:lnTo>
                        <a:pt x="1794" y="42"/>
                      </a:lnTo>
                      <a:lnTo>
                        <a:pt x="1852" y="38"/>
                      </a:lnTo>
                      <a:lnTo>
                        <a:pt x="1894" y="34"/>
                      </a:lnTo>
                      <a:lnTo>
                        <a:pt x="1894" y="34"/>
                      </a:lnTo>
                      <a:lnTo>
                        <a:pt x="1900" y="32"/>
                      </a:lnTo>
                      <a:lnTo>
                        <a:pt x="1902" y="32"/>
                      </a:lnTo>
                      <a:lnTo>
                        <a:pt x="1902" y="30"/>
                      </a:lnTo>
                      <a:lnTo>
                        <a:pt x="1898" y="28"/>
                      </a:lnTo>
                      <a:lnTo>
                        <a:pt x="1882" y="24"/>
                      </a:lnTo>
                      <a:lnTo>
                        <a:pt x="1858" y="20"/>
                      </a:lnTo>
                      <a:lnTo>
                        <a:pt x="1798" y="12"/>
                      </a:lnTo>
                      <a:lnTo>
                        <a:pt x="1732" y="6"/>
                      </a:lnTo>
                      <a:lnTo>
                        <a:pt x="1732" y="6"/>
                      </a:lnTo>
                      <a:lnTo>
                        <a:pt x="1686" y="2"/>
                      </a:lnTo>
                      <a:lnTo>
                        <a:pt x="1648" y="0"/>
                      </a:lnTo>
                      <a:lnTo>
                        <a:pt x="1618" y="2"/>
                      </a:lnTo>
                      <a:lnTo>
                        <a:pt x="1594" y="2"/>
                      </a:lnTo>
                      <a:lnTo>
                        <a:pt x="1552" y="6"/>
                      </a:lnTo>
                      <a:lnTo>
                        <a:pt x="1528" y="8"/>
                      </a:lnTo>
                      <a:lnTo>
                        <a:pt x="1504" y="6"/>
                      </a:lnTo>
                      <a:lnTo>
                        <a:pt x="1504" y="6"/>
                      </a:lnTo>
                      <a:lnTo>
                        <a:pt x="1480" y="6"/>
                      </a:lnTo>
                      <a:lnTo>
                        <a:pt x="1466" y="8"/>
                      </a:lnTo>
                      <a:lnTo>
                        <a:pt x="1460" y="10"/>
                      </a:lnTo>
                      <a:lnTo>
                        <a:pt x="1458" y="14"/>
                      </a:lnTo>
                      <a:lnTo>
                        <a:pt x="1458" y="16"/>
                      </a:lnTo>
                      <a:lnTo>
                        <a:pt x="1458" y="18"/>
                      </a:lnTo>
                      <a:lnTo>
                        <a:pt x="1452" y="18"/>
                      </a:lnTo>
                      <a:lnTo>
                        <a:pt x="1442" y="16"/>
                      </a:lnTo>
                      <a:lnTo>
                        <a:pt x="1442" y="16"/>
                      </a:lnTo>
                      <a:lnTo>
                        <a:pt x="1420" y="12"/>
                      </a:lnTo>
                      <a:lnTo>
                        <a:pt x="1410" y="14"/>
                      </a:lnTo>
                      <a:lnTo>
                        <a:pt x="1400" y="16"/>
                      </a:lnTo>
                      <a:lnTo>
                        <a:pt x="1384" y="18"/>
                      </a:lnTo>
                      <a:lnTo>
                        <a:pt x="1384" y="18"/>
                      </a:lnTo>
                      <a:lnTo>
                        <a:pt x="1374" y="18"/>
                      </a:lnTo>
                      <a:lnTo>
                        <a:pt x="1368" y="20"/>
                      </a:lnTo>
                      <a:lnTo>
                        <a:pt x="1366" y="24"/>
                      </a:lnTo>
                      <a:lnTo>
                        <a:pt x="1366" y="28"/>
                      </a:lnTo>
                      <a:lnTo>
                        <a:pt x="1370" y="32"/>
                      </a:lnTo>
                      <a:lnTo>
                        <a:pt x="1378" y="36"/>
                      </a:lnTo>
                      <a:lnTo>
                        <a:pt x="1388" y="40"/>
                      </a:lnTo>
                      <a:lnTo>
                        <a:pt x="1402" y="44"/>
                      </a:lnTo>
                      <a:lnTo>
                        <a:pt x="1402" y="44"/>
                      </a:lnTo>
                      <a:lnTo>
                        <a:pt x="1412" y="46"/>
                      </a:lnTo>
                      <a:lnTo>
                        <a:pt x="1416" y="46"/>
                      </a:lnTo>
                      <a:lnTo>
                        <a:pt x="1412" y="48"/>
                      </a:lnTo>
                      <a:lnTo>
                        <a:pt x="1406" y="50"/>
                      </a:lnTo>
                      <a:lnTo>
                        <a:pt x="1386" y="52"/>
                      </a:lnTo>
                      <a:lnTo>
                        <a:pt x="1378" y="54"/>
                      </a:lnTo>
                      <a:lnTo>
                        <a:pt x="1372" y="56"/>
                      </a:lnTo>
                      <a:lnTo>
                        <a:pt x="1372" y="56"/>
                      </a:lnTo>
                      <a:lnTo>
                        <a:pt x="1356" y="62"/>
                      </a:lnTo>
                      <a:lnTo>
                        <a:pt x="1332" y="64"/>
                      </a:lnTo>
                      <a:lnTo>
                        <a:pt x="1318" y="66"/>
                      </a:lnTo>
                      <a:lnTo>
                        <a:pt x="1304" y="64"/>
                      </a:lnTo>
                      <a:lnTo>
                        <a:pt x="1290" y="62"/>
                      </a:lnTo>
                      <a:lnTo>
                        <a:pt x="1278" y="56"/>
                      </a:lnTo>
                      <a:lnTo>
                        <a:pt x="1278" y="56"/>
                      </a:lnTo>
                      <a:lnTo>
                        <a:pt x="1254" y="46"/>
                      </a:lnTo>
                      <a:lnTo>
                        <a:pt x="1242" y="42"/>
                      </a:lnTo>
                      <a:lnTo>
                        <a:pt x="1228" y="38"/>
                      </a:lnTo>
                      <a:lnTo>
                        <a:pt x="1212" y="36"/>
                      </a:lnTo>
                      <a:lnTo>
                        <a:pt x="1194" y="34"/>
                      </a:lnTo>
                      <a:lnTo>
                        <a:pt x="1176" y="36"/>
                      </a:lnTo>
                      <a:lnTo>
                        <a:pt x="1154" y="38"/>
                      </a:lnTo>
                      <a:lnTo>
                        <a:pt x="1154" y="38"/>
                      </a:lnTo>
                      <a:lnTo>
                        <a:pt x="1114" y="44"/>
                      </a:lnTo>
                      <a:lnTo>
                        <a:pt x="1078" y="48"/>
                      </a:lnTo>
                      <a:lnTo>
                        <a:pt x="1064" y="50"/>
                      </a:lnTo>
                      <a:lnTo>
                        <a:pt x="1054" y="54"/>
                      </a:lnTo>
                      <a:lnTo>
                        <a:pt x="1048" y="56"/>
                      </a:lnTo>
                      <a:lnTo>
                        <a:pt x="1048" y="58"/>
                      </a:lnTo>
                      <a:lnTo>
                        <a:pt x="1048" y="60"/>
                      </a:lnTo>
                      <a:lnTo>
                        <a:pt x="1048" y="60"/>
                      </a:lnTo>
                      <a:lnTo>
                        <a:pt x="1054" y="64"/>
                      </a:lnTo>
                      <a:lnTo>
                        <a:pt x="1062" y="66"/>
                      </a:lnTo>
                      <a:lnTo>
                        <a:pt x="1092" y="68"/>
                      </a:lnTo>
                      <a:lnTo>
                        <a:pt x="1128" y="66"/>
                      </a:lnTo>
                      <a:lnTo>
                        <a:pt x="1170" y="66"/>
                      </a:lnTo>
                      <a:lnTo>
                        <a:pt x="1170" y="66"/>
                      </a:lnTo>
                      <a:lnTo>
                        <a:pt x="1208" y="68"/>
                      </a:lnTo>
                      <a:lnTo>
                        <a:pt x="1246" y="72"/>
                      </a:lnTo>
                      <a:lnTo>
                        <a:pt x="1280" y="76"/>
                      </a:lnTo>
                      <a:lnTo>
                        <a:pt x="1314" y="82"/>
                      </a:lnTo>
                      <a:lnTo>
                        <a:pt x="1314" y="82"/>
                      </a:lnTo>
                      <a:lnTo>
                        <a:pt x="1326" y="86"/>
                      </a:lnTo>
                      <a:lnTo>
                        <a:pt x="1332" y="88"/>
                      </a:lnTo>
                      <a:lnTo>
                        <a:pt x="1332" y="90"/>
                      </a:lnTo>
                      <a:lnTo>
                        <a:pt x="1332" y="90"/>
                      </a:lnTo>
                      <a:lnTo>
                        <a:pt x="1326" y="92"/>
                      </a:lnTo>
                      <a:lnTo>
                        <a:pt x="1308" y="92"/>
                      </a:lnTo>
                      <a:lnTo>
                        <a:pt x="1294" y="90"/>
                      </a:lnTo>
                      <a:lnTo>
                        <a:pt x="1282" y="88"/>
                      </a:lnTo>
                      <a:lnTo>
                        <a:pt x="1282" y="88"/>
                      </a:lnTo>
                      <a:lnTo>
                        <a:pt x="1268" y="84"/>
                      </a:lnTo>
                      <a:lnTo>
                        <a:pt x="1252" y="82"/>
                      </a:lnTo>
                      <a:lnTo>
                        <a:pt x="1214" y="78"/>
                      </a:lnTo>
                      <a:lnTo>
                        <a:pt x="1110" y="74"/>
                      </a:lnTo>
                      <a:lnTo>
                        <a:pt x="1110" y="74"/>
                      </a:lnTo>
                      <a:lnTo>
                        <a:pt x="1092" y="76"/>
                      </a:lnTo>
                      <a:lnTo>
                        <a:pt x="1090" y="76"/>
                      </a:lnTo>
                      <a:lnTo>
                        <a:pt x="1092" y="78"/>
                      </a:lnTo>
                      <a:lnTo>
                        <a:pt x="1106" y="84"/>
                      </a:lnTo>
                      <a:lnTo>
                        <a:pt x="1126" y="92"/>
                      </a:lnTo>
                      <a:lnTo>
                        <a:pt x="1148" y="100"/>
                      </a:lnTo>
                      <a:lnTo>
                        <a:pt x="1164" y="108"/>
                      </a:lnTo>
                      <a:lnTo>
                        <a:pt x="1168" y="110"/>
                      </a:lnTo>
                      <a:lnTo>
                        <a:pt x="1168" y="114"/>
                      </a:lnTo>
                      <a:lnTo>
                        <a:pt x="1164" y="116"/>
                      </a:lnTo>
                      <a:lnTo>
                        <a:pt x="1154" y="116"/>
                      </a:lnTo>
                      <a:lnTo>
                        <a:pt x="1154" y="116"/>
                      </a:lnTo>
                      <a:lnTo>
                        <a:pt x="1146" y="118"/>
                      </a:lnTo>
                      <a:lnTo>
                        <a:pt x="1142" y="120"/>
                      </a:lnTo>
                      <a:lnTo>
                        <a:pt x="1138" y="122"/>
                      </a:lnTo>
                      <a:lnTo>
                        <a:pt x="1138" y="126"/>
                      </a:lnTo>
                      <a:lnTo>
                        <a:pt x="1136" y="132"/>
                      </a:lnTo>
                      <a:lnTo>
                        <a:pt x="1138" y="140"/>
                      </a:lnTo>
                      <a:lnTo>
                        <a:pt x="1142" y="148"/>
                      </a:lnTo>
                      <a:lnTo>
                        <a:pt x="1142" y="156"/>
                      </a:lnTo>
                      <a:lnTo>
                        <a:pt x="1142" y="158"/>
                      </a:lnTo>
                      <a:lnTo>
                        <a:pt x="1140" y="160"/>
                      </a:lnTo>
                      <a:lnTo>
                        <a:pt x="1136" y="162"/>
                      </a:lnTo>
                      <a:lnTo>
                        <a:pt x="1132" y="164"/>
                      </a:lnTo>
                      <a:lnTo>
                        <a:pt x="1132" y="164"/>
                      </a:lnTo>
                      <a:lnTo>
                        <a:pt x="1122" y="164"/>
                      </a:lnTo>
                      <a:lnTo>
                        <a:pt x="1114" y="162"/>
                      </a:lnTo>
                      <a:lnTo>
                        <a:pt x="1108" y="158"/>
                      </a:lnTo>
                      <a:lnTo>
                        <a:pt x="1102" y="152"/>
                      </a:lnTo>
                      <a:lnTo>
                        <a:pt x="1094" y="146"/>
                      </a:lnTo>
                      <a:lnTo>
                        <a:pt x="1084" y="142"/>
                      </a:lnTo>
                      <a:lnTo>
                        <a:pt x="1070" y="136"/>
                      </a:lnTo>
                      <a:lnTo>
                        <a:pt x="1052" y="132"/>
                      </a:lnTo>
                      <a:lnTo>
                        <a:pt x="1052" y="132"/>
                      </a:lnTo>
                      <a:lnTo>
                        <a:pt x="1034" y="128"/>
                      </a:lnTo>
                      <a:lnTo>
                        <a:pt x="1016" y="124"/>
                      </a:lnTo>
                      <a:lnTo>
                        <a:pt x="986" y="114"/>
                      </a:lnTo>
                      <a:lnTo>
                        <a:pt x="954" y="104"/>
                      </a:lnTo>
                      <a:lnTo>
                        <a:pt x="936" y="100"/>
                      </a:lnTo>
                      <a:lnTo>
                        <a:pt x="916" y="98"/>
                      </a:lnTo>
                      <a:lnTo>
                        <a:pt x="916" y="98"/>
                      </a:lnTo>
                      <a:lnTo>
                        <a:pt x="896" y="98"/>
                      </a:lnTo>
                      <a:lnTo>
                        <a:pt x="884" y="100"/>
                      </a:lnTo>
                      <a:lnTo>
                        <a:pt x="876" y="102"/>
                      </a:lnTo>
                      <a:lnTo>
                        <a:pt x="874" y="104"/>
                      </a:lnTo>
                      <a:lnTo>
                        <a:pt x="874" y="106"/>
                      </a:lnTo>
                      <a:lnTo>
                        <a:pt x="876" y="112"/>
                      </a:lnTo>
                      <a:lnTo>
                        <a:pt x="884" y="118"/>
                      </a:lnTo>
                      <a:lnTo>
                        <a:pt x="914" y="138"/>
                      </a:lnTo>
                      <a:lnTo>
                        <a:pt x="914" y="138"/>
                      </a:lnTo>
                      <a:lnTo>
                        <a:pt x="926" y="146"/>
                      </a:lnTo>
                      <a:lnTo>
                        <a:pt x="928" y="148"/>
                      </a:lnTo>
                      <a:lnTo>
                        <a:pt x="928" y="150"/>
                      </a:lnTo>
                      <a:lnTo>
                        <a:pt x="922" y="150"/>
                      </a:lnTo>
                      <a:lnTo>
                        <a:pt x="912" y="148"/>
                      </a:lnTo>
                      <a:lnTo>
                        <a:pt x="900" y="148"/>
                      </a:lnTo>
                      <a:lnTo>
                        <a:pt x="888" y="148"/>
                      </a:lnTo>
                      <a:lnTo>
                        <a:pt x="884" y="148"/>
                      </a:lnTo>
                      <a:lnTo>
                        <a:pt x="882" y="150"/>
                      </a:lnTo>
                      <a:lnTo>
                        <a:pt x="882" y="154"/>
                      </a:lnTo>
                      <a:lnTo>
                        <a:pt x="884" y="158"/>
                      </a:lnTo>
                      <a:lnTo>
                        <a:pt x="884" y="158"/>
                      </a:lnTo>
                      <a:lnTo>
                        <a:pt x="886" y="160"/>
                      </a:lnTo>
                      <a:lnTo>
                        <a:pt x="886" y="162"/>
                      </a:lnTo>
                      <a:lnTo>
                        <a:pt x="878" y="160"/>
                      </a:lnTo>
                      <a:lnTo>
                        <a:pt x="866" y="156"/>
                      </a:lnTo>
                      <a:lnTo>
                        <a:pt x="850" y="150"/>
                      </a:lnTo>
                      <a:lnTo>
                        <a:pt x="834" y="148"/>
                      </a:lnTo>
                      <a:lnTo>
                        <a:pt x="824" y="148"/>
                      </a:lnTo>
                      <a:lnTo>
                        <a:pt x="814" y="148"/>
                      </a:lnTo>
                      <a:lnTo>
                        <a:pt x="806" y="152"/>
                      </a:lnTo>
                      <a:lnTo>
                        <a:pt x="796" y="156"/>
                      </a:lnTo>
                      <a:lnTo>
                        <a:pt x="788" y="164"/>
                      </a:lnTo>
                      <a:lnTo>
                        <a:pt x="782" y="172"/>
                      </a:lnTo>
                      <a:lnTo>
                        <a:pt x="782" y="172"/>
                      </a:lnTo>
                      <a:lnTo>
                        <a:pt x="770" y="190"/>
                      </a:lnTo>
                      <a:lnTo>
                        <a:pt x="772" y="180"/>
                      </a:lnTo>
                      <a:lnTo>
                        <a:pt x="776" y="168"/>
                      </a:lnTo>
                      <a:lnTo>
                        <a:pt x="776" y="154"/>
                      </a:lnTo>
                      <a:lnTo>
                        <a:pt x="774" y="138"/>
                      </a:lnTo>
                      <a:lnTo>
                        <a:pt x="772" y="132"/>
                      </a:lnTo>
                      <a:lnTo>
                        <a:pt x="766" y="124"/>
                      </a:lnTo>
                      <a:lnTo>
                        <a:pt x="766" y="124"/>
                      </a:lnTo>
                      <a:lnTo>
                        <a:pt x="756" y="114"/>
                      </a:lnTo>
                      <a:lnTo>
                        <a:pt x="746" y="108"/>
                      </a:lnTo>
                      <a:lnTo>
                        <a:pt x="732" y="108"/>
                      </a:lnTo>
                      <a:lnTo>
                        <a:pt x="716" y="110"/>
                      </a:lnTo>
                      <a:lnTo>
                        <a:pt x="672" y="120"/>
                      </a:lnTo>
                      <a:lnTo>
                        <a:pt x="640" y="126"/>
                      </a:lnTo>
                      <a:lnTo>
                        <a:pt x="598" y="130"/>
                      </a:lnTo>
                      <a:lnTo>
                        <a:pt x="598" y="130"/>
                      </a:lnTo>
                      <a:lnTo>
                        <a:pt x="558" y="136"/>
                      </a:lnTo>
                      <a:lnTo>
                        <a:pt x="526" y="140"/>
                      </a:lnTo>
                      <a:lnTo>
                        <a:pt x="502" y="146"/>
                      </a:lnTo>
                      <a:lnTo>
                        <a:pt x="484" y="152"/>
                      </a:lnTo>
                      <a:lnTo>
                        <a:pt x="472" y="156"/>
                      </a:lnTo>
                      <a:lnTo>
                        <a:pt x="466" y="164"/>
                      </a:lnTo>
                      <a:lnTo>
                        <a:pt x="466" y="166"/>
                      </a:lnTo>
                      <a:lnTo>
                        <a:pt x="466" y="170"/>
                      </a:lnTo>
                      <a:lnTo>
                        <a:pt x="470" y="176"/>
                      </a:lnTo>
                      <a:lnTo>
                        <a:pt x="470" y="17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grpSp>
          <p:sp>
            <p:nvSpPr>
              <p:cNvPr id="145" name="Freeform 6119"/>
              <p:cNvSpPr>
                <a:spLocks/>
              </p:cNvSpPr>
              <p:nvPr/>
            </p:nvSpPr>
            <p:spPr bwMode="auto">
              <a:xfrm>
                <a:off x="2402840" y="3076893"/>
                <a:ext cx="17780" cy="27940"/>
              </a:xfrm>
              <a:custGeom>
                <a:avLst/>
                <a:gdLst/>
                <a:ahLst/>
                <a:cxnLst>
                  <a:cxn ang="0">
                    <a:pos x="22" y="36"/>
                  </a:cxn>
                  <a:cxn ang="0">
                    <a:pos x="22" y="36"/>
                  </a:cxn>
                  <a:cxn ang="0">
                    <a:pos x="26" y="32"/>
                  </a:cxn>
                  <a:cxn ang="0">
                    <a:pos x="28" y="28"/>
                  </a:cxn>
                  <a:cxn ang="0">
                    <a:pos x="26" y="22"/>
                  </a:cxn>
                  <a:cxn ang="0">
                    <a:pos x="20" y="16"/>
                  </a:cxn>
                  <a:cxn ang="0">
                    <a:pos x="20" y="16"/>
                  </a:cxn>
                  <a:cxn ang="0">
                    <a:pos x="16" y="10"/>
                  </a:cxn>
                  <a:cxn ang="0">
                    <a:pos x="14" y="4"/>
                  </a:cxn>
                  <a:cxn ang="0">
                    <a:pos x="14" y="0"/>
                  </a:cxn>
                  <a:cxn ang="0">
                    <a:pos x="10" y="0"/>
                  </a:cxn>
                  <a:cxn ang="0">
                    <a:pos x="10" y="0"/>
                  </a:cxn>
                  <a:cxn ang="0">
                    <a:pos x="6" y="0"/>
                  </a:cxn>
                  <a:cxn ang="0">
                    <a:pos x="6" y="4"/>
                  </a:cxn>
                  <a:cxn ang="0">
                    <a:pos x="6" y="12"/>
                  </a:cxn>
                  <a:cxn ang="0">
                    <a:pos x="2" y="20"/>
                  </a:cxn>
                  <a:cxn ang="0">
                    <a:pos x="2" y="20"/>
                  </a:cxn>
                  <a:cxn ang="0">
                    <a:pos x="0" y="28"/>
                  </a:cxn>
                  <a:cxn ang="0">
                    <a:pos x="2" y="32"/>
                  </a:cxn>
                  <a:cxn ang="0">
                    <a:pos x="6" y="36"/>
                  </a:cxn>
                  <a:cxn ang="0">
                    <a:pos x="12" y="42"/>
                  </a:cxn>
                  <a:cxn ang="0">
                    <a:pos x="12" y="42"/>
                  </a:cxn>
                  <a:cxn ang="0">
                    <a:pos x="16" y="44"/>
                  </a:cxn>
                  <a:cxn ang="0">
                    <a:pos x="18" y="42"/>
                  </a:cxn>
                  <a:cxn ang="0">
                    <a:pos x="22" y="36"/>
                  </a:cxn>
                  <a:cxn ang="0">
                    <a:pos x="22" y="36"/>
                  </a:cxn>
                </a:cxnLst>
                <a:rect l="0" t="0" r="r" b="b"/>
                <a:pathLst>
                  <a:path w="28" h="44">
                    <a:moveTo>
                      <a:pt x="22" y="36"/>
                    </a:moveTo>
                    <a:lnTo>
                      <a:pt x="22" y="36"/>
                    </a:lnTo>
                    <a:lnTo>
                      <a:pt x="26" y="32"/>
                    </a:lnTo>
                    <a:lnTo>
                      <a:pt x="28" y="28"/>
                    </a:lnTo>
                    <a:lnTo>
                      <a:pt x="26" y="22"/>
                    </a:lnTo>
                    <a:lnTo>
                      <a:pt x="20" y="16"/>
                    </a:lnTo>
                    <a:lnTo>
                      <a:pt x="20" y="16"/>
                    </a:lnTo>
                    <a:lnTo>
                      <a:pt x="16" y="10"/>
                    </a:lnTo>
                    <a:lnTo>
                      <a:pt x="14" y="4"/>
                    </a:lnTo>
                    <a:lnTo>
                      <a:pt x="14" y="0"/>
                    </a:lnTo>
                    <a:lnTo>
                      <a:pt x="10" y="0"/>
                    </a:lnTo>
                    <a:lnTo>
                      <a:pt x="10" y="0"/>
                    </a:lnTo>
                    <a:lnTo>
                      <a:pt x="6" y="0"/>
                    </a:lnTo>
                    <a:lnTo>
                      <a:pt x="6" y="4"/>
                    </a:lnTo>
                    <a:lnTo>
                      <a:pt x="6" y="12"/>
                    </a:lnTo>
                    <a:lnTo>
                      <a:pt x="2" y="20"/>
                    </a:lnTo>
                    <a:lnTo>
                      <a:pt x="2" y="20"/>
                    </a:lnTo>
                    <a:lnTo>
                      <a:pt x="0" y="28"/>
                    </a:lnTo>
                    <a:lnTo>
                      <a:pt x="2" y="32"/>
                    </a:lnTo>
                    <a:lnTo>
                      <a:pt x="6" y="36"/>
                    </a:lnTo>
                    <a:lnTo>
                      <a:pt x="12" y="42"/>
                    </a:lnTo>
                    <a:lnTo>
                      <a:pt x="12" y="42"/>
                    </a:lnTo>
                    <a:lnTo>
                      <a:pt x="16" y="44"/>
                    </a:lnTo>
                    <a:lnTo>
                      <a:pt x="18" y="42"/>
                    </a:lnTo>
                    <a:lnTo>
                      <a:pt x="22" y="36"/>
                    </a:lnTo>
                    <a:lnTo>
                      <a:pt x="22" y="3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46" name="Freeform 6120"/>
              <p:cNvSpPr>
                <a:spLocks/>
              </p:cNvSpPr>
              <p:nvPr/>
            </p:nvSpPr>
            <p:spPr bwMode="auto">
              <a:xfrm>
                <a:off x="2655570" y="3485833"/>
                <a:ext cx="5080" cy="10160"/>
              </a:xfrm>
              <a:custGeom>
                <a:avLst/>
                <a:gdLst/>
                <a:ahLst/>
                <a:cxnLst>
                  <a:cxn ang="0">
                    <a:pos x="2" y="6"/>
                  </a:cxn>
                  <a:cxn ang="0">
                    <a:pos x="2" y="6"/>
                  </a:cxn>
                  <a:cxn ang="0">
                    <a:pos x="4" y="10"/>
                  </a:cxn>
                  <a:cxn ang="0">
                    <a:pos x="6" y="16"/>
                  </a:cxn>
                  <a:cxn ang="0">
                    <a:pos x="6" y="16"/>
                  </a:cxn>
                  <a:cxn ang="0">
                    <a:pos x="6" y="16"/>
                  </a:cxn>
                  <a:cxn ang="0">
                    <a:pos x="8" y="16"/>
                  </a:cxn>
                  <a:cxn ang="0">
                    <a:pos x="8" y="12"/>
                  </a:cxn>
                  <a:cxn ang="0">
                    <a:pos x="8" y="6"/>
                  </a:cxn>
                  <a:cxn ang="0">
                    <a:pos x="8" y="4"/>
                  </a:cxn>
                  <a:cxn ang="0">
                    <a:pos x="6" y="2"/>
                  </a:cxn>
                  <a:cxn ang="0">
                    <a:pos x="6" y="2"/>
                  </a:cxn>
                  <a:cxn ang="0">
                    <a:pos x="2" y="0"/>
                  </a:cxn>
                  <a:cxn ang="0">
                    <a:pos x="0" y="2"/>
                  </a:cxn>
                  <a:cxn ang="0">
                    <a:pos x="0" y="4"/>
                  </a:cxn>
                  <a:cxn ang="0">
                    <a:pos x="2" y="6"/>
                  </a:cxn>
                  <a:cxn ang="0">
                    <a:pos x="2" y="6"/>
                  </a:cxn>
                </a:cxnLst>
                <a:rect l="0" t="0" r="r" b="b"/>
                <a:pathLst>
                  <a:path w="8" h="16">
                    <a:moveTo>
                      <a:pt x="2" y="6"/>
                    </a:moveTo>
                    <a:lnTo>
                      <a:pt x="2" y="6"/>
                    </a:lnTo>
                    <a:lnTo>
                      <a:pt x="4" y="10"/>
                    </a:lnTo>
                    <a:lnTo>
                      <a:pt x="6" y="16"/>
                    </a:lnTo>
                    <a:lnTo>
                      <a:pt x="6" y="16"/>
                    </a:lnTo>
                    <a:lnTo>
                      <a:pt x="6" y="16"/>
                    </a:lnTo>
                    <a:lnTo>
                      <a:pt x="8" y="16"/>
                    </a:lnTo>
                    <a:lnTo>
                      <a:pt x="8" y="12"/>
                    </a:lnTo>
                    <a:lnTo>
                      <a:pt x="8" y="6"/>
                    </a:lnTo>
                    <a:lnTo>
                      <a:pt x="8" y="4"/>
                    </a:lnTo>
                    <a:lnTo>
                      <a:pt x="6" y="2"/>
                    </a:lnTo>
                    <a:lnTo>
                      <a:pt x="6" y="2"/>
                    </a:lnTo>
                    <a:lnTo>
                      <a:pt x="2" y="0"/>
                    </a:lnTo>
                    <a:lnTo>
                      <a:pt x="0" y="2"/>
                    </a:lnTo>
                    <a:lnTo>
                      <a:pt x="0" y="4"/>
                    </a:lnTo>
                    <a:lnTo>
                      <a:pt x="2" y="6"/>
                    </a:lnTo>
                    <a:lnTo>
                      <a:pt x="2" y="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47" name="Freeform 6121"/>
              <p:cNvSpPr>
                <a:spLocks/>
              </p:cNvSpPr>
              <p:nvPr/>
            </p:nvSpPr>
            <p:spPr bwMode="auto">
              <a:xfrm>
                <a:off x="2503170" y="3153093"/>
                <a:ext cx="13970" cy="20320"/>
              </a:xfrm>
              <a:custGeom>
                <a:avLst/>
                <a:gdLst/>
                <a:ahLst/>
                <a:cxnLst>
                  <a:cxn ang="0">
                    <a:pos x="6" y="0"/>
                  </a:cxn>
                  <a:cxn ang="0">
                    <a:pos x="6" y="0"/>
                  </a:cxn>
                  <a:cxn ang="0">
                    <a:pos x="2" y="0"/>
                  </a:cxn>
                  <a:cxn ang="0">
                    <a:pos x="0" y="0"/>
                  </a:cxn>
                  <a:cxn ang="0">
                    <a:pos x="2" y="4"/>
                  </a:cxn>
                  <a:cxn ang="0">
                    <a:pos x="6" y="8"/>
                  </a:cxn>
                  <a:cxn ang="0">
                    <a:pos x="8" y="10"/>
                  </a:cxn>
                  <a:cxn ang="0">
                    <a:pos x="10" y="10"/>
                  </a:cxn>
                  <a:cxn ang="0">
                    <a:pos x="10" y="10"/>
                  </a:cxn>
                  <a:cxn ang="0">
                    <a:pos x="14" y="10"/>
                  </a:cxn>
                  <a:cxn ang="0">
                    <a:pos x="16" y="12"/>
                  </a:cxn>
                  <a:cxn ang="0">
                    <a:pos x="16" y="16"/>
                  </a:cxn>
                  <a:cxn ang="0">
                    <a:pos x="12" y="22"/>
                  </a:cxn>
                  <a:cxn ang="0">
                    <a:pos x="12" y="22"/>
                  </a:cxn>
                  <a:cxn ang="0">
                    <a:pos x="8" y="28"/>
                  </a:cxn>
                  <a:cxn ang="0">
                    <a:pos x="6" y="32"/>
                  </a:cxn>
                  <a:cxn ang="0">
                    <a:pos x="6" y="32"/>
                  </a:cxn>
                  <a:cxn ang="0">
                    <a:pos x="6" y="32"/>
                  </a:cxn>
                  <a:cxn ang="0">
                    <a:pos x="12" y="28"/>
                  </a:cxn>
                  <a:cxn ang="0">
                    <a:pos x="12" y="28"/>
                  </a:cxn>
                  <a:cxn ang="0">
                    <a:pos x="18" y="22"/>
                  </a:cxn>
                  <a:cxn ang="0">
                    <a:pos x="20" y="18"/>
                  </a:cxn>
                  <a:cxn ang="0">
                    <a:pos x="22" y="12"/>
                  </a:cxn>
                  <a:cxn ang="0">
                    <a:pos x="20" y="6"/>
                  </a:cxn>
                  <a:cxn ang="0">
                    <a:pos x="20" y="6"/>
                  </a:cxn>
                  <a:cxn ang="0">
                    <a:pos x="20" y="2"/>
                  </a:cxn>
                  <a:cxn ang="0">
                    <a:pos x="18" y="2"/>
                  </a:cxn>
                  <a:cxn ang="0">
                    <a:pos x="12" y="2"/>
                  </a:cxn>
                  <a:cxn ang="0">
                    <a:pos x="6" y="0"/>
                  </a:cxn>
                  <a:cxn ang="0">
                    <a:pos x="6" y="0"/>
                  </a:cxn>
                </a:cxnLst>
                <a:rect l="0" t="0" r="r" b="b"/>
                <a:pathLst>
                  <a:path w="22" h="32">
                    <a:moveTo>
                      <a:pt x="6" y="0"/>
                    </a:moveTo>
                    <a:lnTo>
                      <a:pt x="6" y="0"/>
                    </a:lnTo>
                    <a:lnTo>
                      <a:pt x="2" y="0"/>
                    </a:lnTo>
                    <a:lnTo>
                      <a:pt x="0" y="0"/>
                    </a:lnTo>
                    <a:lnTo>
                      <a:pt x="2" y="4"/>
                    </a:lnTo>
                    <a:lnTo>
                      <a:pt x="6" y="8"/>
                    </a:lnTo>
                    <a:lnTo>
                      <a:pt x="8" y="10"/>
                    </a:lnTo>
                    <a:lnTo>
                      <a:pt x="10" y="10"/>
                    </a:lnTo>
                    <a:lnTo>
                      <a:pt x="10" y="10"/>
                    </a:lnTo>
                    <a:lnTo>
                      <a:pt x="14" y="10"/>
                    </a:lnTo>
                    <a:lnTo>
                      <a:pt x="16" y="12"/>
                    </a:lnTo>
                    <a:lnTo>
                      <a:pt x="16" y="16"/>
                    </a:lnTo>
                    <a:lnTo>
                      <a:pt x="12" y="22"/>
                    </a:lnTo>
                    <a:lnTo>
                      <a:pt x="12" y="22"/>
                    </a:lnTo>
                    <a:lnTo>
                      <a:pt x="8" y="28"/>
                    </a:lnTo>
                    <a:lnTo>
                      <a:pt x="6" y="32"/>
                    </a:lnTo>
                    <a:lnTo>
                      <a:pt x="6" y="32"/>
                    </a:lnTo>
                    <a:lnTo>
                      <a:pt x="6" y="32"/>
                    </a:lnTo>
                    <a:lnTo>
                      <a:pt x="12" y="28"/>
                    </a:lnTo>
                    <a:lnTo>
                      <a:pt x="12" y="28"/>
                    </a:lnTo>
                    <a:lnTo>
                      <a:pt x="18" y="22"/>
                    </a:lnTo>
                    <a:lnTo>
                      <a:pt x="20" y="18"/>
                    </a:lnTo>
                    <a:lnTo>
                      <a:pt x="22" y="12"/>
                    </a:lnTo>
                    <a:lnTo>
                      <a:pt x="20" y="6"/>
                    </a:lnTo>
                    <a:lnTo>
                      <a:pt x="20" y="6"/>
                    </a:lnTo>
                    <a:lnTo>
                      <a:pt x="20" y="2"/>
                    </a:lnTo>
                    <a:lnTo>
                      <a:pt x="18" y="2"/>
                    </a:lnTo>
                    <a:lnTo>
                      <a:pt x="12" y="2"/>
                    </a:lnTo>
                    <a:lnTo>
                      <a:pt x="6" y="0"/>
                    </a:lnTo>
                    <a:lnTo>
                      <a:pt x="6"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48" name="Freeform 6122"/>
              <p:cNvSpPr>
                <a:spLocks/>
              </p:cNvSpPr>
              <p:nvPr/>
            </p:nvSpPr>
            <p:spPr bwMode="auto">
              <a:xfrm>
                <a:off x="2520950" y="3201353"/>
                <a:ext cx="17780" cy="12700"/>
              </a:xfrm>
              <a:custGeom>
                <a:avLst/>
                <a:gdLst/>
                <a:ahLst/>
                <a:cxnLst>
                  <a:cxn ang="0">
                    <a:pos x="24" y="4"/>
                  </a:cxn>
                  <a:cxn ang="0">
                    <a:pos x="24" y="4"/>
                  </a:cxn>
                  <a:cxn ang="0">
                    <a:pos x="22" y="6"/>
                  </a:cxn>
                  <a:cxn ang="0">
                    <a:pos x="20" y="8"/>
                  </a:cxn>
                  <a:cxn ang="0">
                    <a:pos x="16" y="6"/>
                  </a:cxn>
                  <a:cxn ang="0">
                    <a:pos x="10" y="6"/>
                  </a:cxn>
                  <a:cxn ang="0">
                    <a:pos x="6" y="8"/>
                  </a:cxn>
                  <a:cxn ang="0">
                    <a:pos x="2" y="14"/>
                  </a:cxn>
                  <a:cxn ang="0">
                    <a:pos x="2" y="14"/>
                  </a:cxn>
                  <a:cxn ang="0">
                    <a:pos x="0" y="16"/>
                  </a:cxn>
                  <a:cxn ang="0">
                    <a:pos x="0" y="20"/>
                  </a:cxn>
                  <a:cxn ang="0">
                    <a:pos x="4" y="20"/>
                  </a:cxn>
                  <a:cxn ang="0">
                    <a:pos x="14" y="20"/>
                  </a:cxn>
                  <a:cxn ang="0">
                    <a:pos x="14" y="20"/>
                  </a:cxn>
                  <a:cxn ang="0">
                    <a:pos x="20" y="16"/>
                  </a:cxn>
                  <a:cxn ang="0">
                    <a:pos x="24" y="14"/>
                  </a:cxn>
                  <a:cxn ang="0">
                    <a:pos x="26" y="10"/>
                  </a:cxn>
                  <a:cxn ang="0">
                    <a:pos x="28" y="6"/>
                  </a:cxn>
                  <a:cxn ang="0">
                    <a:pos x="26" y="0"/>
                  </a:cxn>
                  <a:cxn ang="0">
                    <a:pos x="26" y="0"/>
                  </a:cxn>
                  <a:cxn ang="0">
                    <a:pos x="24" y="4"/>
                  </a:cxn>
                  <a:cxn ang="0">
                    <a:pos x="24" y="4"/>
                  </a:cxn>
                </a:cxnLst>
                <a:rect l="0" t="0" r="r" b="b"/>
                <a:pathLst>
                  <a:path w="28" h="20">
                    <a:moveTo>
                      <a:pt x="24" y="4"/>
                    </a:moveTo>
                    <a:lnTo>
                      <a:pt x="24" y="4"/>
                    </a:lnTo>
                    <a:lnTo>
                      <a:pt x="22" y="6"/>
                    </a:lnTo>
                    <a:lnTo>
                      <a:pt x="20" y="8"/>
                    </a:lnTo>
                    <a:lnTo>
                      <a:pt x="16" y="6"/>
                    </a:lnTo>
                    <a:lnTo>
                      <a:pt x="10" y="6"/>
                    </a:lnTo>
                    <a:lnTo>
                      <a:pt x="6" y="8"/>
                    </a:lnTo>
                    <a:lnTo>
                      <a:pt x="2" y="14"/>
                    </a:lnTo>
                    <a:lnTo>
                      <a:pt x="2" y="14"/>
                    </a:lnTo>
                    <a:lnTo>
                      <a:pt x="0" y="16"/>
                    </a:lnTo>
                    <a:lnTo>
                      <a:pt x="0" y="20"/>
                    </a:lnTo>
                    <a:lnTo>
                      <a:pt x="4" y="20"/>
                    </a:lnTo>
                    <a:lnTo>
                      <a:pt x="14" y="20"/>
                    </a:lnTo>
                    <a:lnTo>
                      <a:pt x="14" y="20"/>
                    </a:lnTo>
                    <a:lnTo>
                      <a:pt x="20" y="16"/>
                    </a:lnTo>
                    <a:lnTo>
                      <a:pt x="24" y="14"/>
                    </a:lnTo>
                    <a:lnTo>
                      <a:pt x="26" y="10"/>
                    </a:lnTo>
                    <a:lnTo>
                      <a:pt x="28" y="6"/>
                    </a:lnTo>
                    <a:lnTo>
                      <a:pt x="26" y="0"/>
                    </a:lnTo>
                    <a:lnTo>
                      <a:pt x="26" y="0"/>
                    </a:lnTo>
                    <a:lnTo>
                      <a:pt x="24" y="4"/>
                    </a:lnTo>
                    <a:lnTo>
                      <a:pt x="24" y="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49" name="Freeform 6123"/>
              <p:cNvSpPr>
                <a:spLocks/>
              </p:cNvSpPr>
              <p:nvPr/>
            </p:nvSpPr>
            <p:spPr bwMode="auto">
              <a:xfrm>
                <a:off x="2531110" y="3276283"/>
                <a:ext cx="12700" cy="7620"/>
              </a:xfrm>
              <a:custGeom>
                <a:avLst/>
                <a:gdLst/>
                <a:ahLst/>
                <a:cxnLst>
                  <a:cxn ang="0">
                    <a:pos x="20" y="10"/>
                  </a:cxn>
                  <a:cxn ang="0">
                    <a:pos x="20" y="10"/>
                  </a:cxn>
                  <a:cxn ang="0">
                    <a:pos x="18" y="8"/>
                  </a:cxn>
                  <a:cxn ang="0">
                    <a:pos x="16" y="4"/>
                  </a:cxn>
                  <a:cxn ang="0">
                    <a:pos x="10" y="0"/>
                  </a:cxn>
                  <a:cxn ang="0">
                    <a:pos x="2" y="0"/>
                  </a:cxn>
                  <a:cxn ang="0">
                    <a:pos x="0" y="0"/>
                  </a:cxn>
                  <a:cxn ang="0">
                    <a:pos x="0" y="2"/>
                  </a:cxn>
                  <a:cxn ang="0">
                    <a:pos x="0" y="2"/>
                  </a:cxn>
                  <a:cxn ang="0">
                    <a:pos x="2" y="6"/>
                  </a:cxn>
                  <a:cxn ang="0">
                    <a:pos x="8" y="10"/>
                  </a:cxn>
                  <a:cxn ang="0">
                    <a:pos x="16" y="12"/>
                  </a:cxn>
                  <a:cxn ang="0">
                    <a:pos x="18" y="12"/>
                  </a:cxn>
                  <a:cxn ang="0">
                    <a:pos x="20" y="10"/>
                  </a:cxn>
                  <a:cxn ang="0">
                    <a:pos x="20" y="10"/>
                  </a:cxn>
                </a:cxnLst>
                <a:rect l="0" t="0" r="r" b="b"/>
                <a:pathLst>
                  <a:path w="20" h="12">
                    <a:moveTo>
                      <a:pt x="20" y="10"/>
                    </a:moveTo>
                    <a:lnTo>
                      <a:pt x="20" y="10"/>
                    </a:lnTo>
                    <a:lnTo>
                      <a:pt x="18" y="8"/>
                    </a:lnTo>
                    <a:lnTo>
                      <a:pt x="16" y="4"/>
                    </a:lnTo>
                    <a:lnTo>
                      <a:pt x="10" y="0"/>
                    </a:lnTo>
                    <a:lnTo>
                      <a:pt x="2" y="0"/>
                    </a:lnTo>
                    <a:lnTo>
                      <a:pt x="0" y="0"/>
                    </a:lnTo>
                    <a:lnTo>
                      <a:pt x="0" y="2"/>
                    </a:lnTo>
                    <a:lnTo>
                      <a:pt x="0" y="2"/>
                    </a:lnTo>
                    <a:lnTo>
                      <a:pt x="2" y="6"/>
                    </a:lnTo>
                    <a:lnTo>
                      <a:pt x="8" y="10"/>
                    </a:lnTo>
                    <a:lnTo>
                      <a:pt x="16" y="12"/>
                    </a:lnTo>
                    <a:lnTo>
                      <a:pt x="18" y="12"/>
                    </a:lnTo>
                    <a:lnTo>
                      <a:pt x="20" y="10"/>
                    </a:lnTo>
                    <a:lnTo>
                      <a:pt x="20" y="1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50" name="Freeform 6124"/>
              <p:cNvSpPr>
                <a:spLocks/>
              </p:cNvSpPr>
              <p:nvPr/>
            </p:nvSpPr>
            <p:spPr bwMode="auto">
              <a:xfrm>
                <a:off x="2413000" y="3019743"/>
                <a:ext cx="22860" cy="34290"/>
              </a:xfrm>
              <a:custGeom>
                <a:avLst/>
                <a:gdLst/>
                <a:ahLst/>
                <a:cxnLst>
                  <a:cxn ang="0">
                    <a:pos x="34" y="36"/>
                  </a:cxn>
                  <a:cxn ang="0">
                    <a:pos x="34" y="36"/>
                  </a:cxn>
                  <a:cxn ang="0">
                    <a:pos x="36" y="32"/>
                  </a:cxn>
                  <a:cxn ang="0">
                    <a:pos x="36" y="26"/>
                  </a:cxn>
                  <a:cxn ang="0">
                    <a:pos x="34" y="22"/>
                  </a:cxn>
                  <a:cxn ang="0">
                    <a:pos x="30" y="18"/>
                  </a:cxn>
                  <a:cxn ang="0">
                    <a:pos x="30" y="18"/>
                  </a:cxn>
                  <a:cxn ang="0">
                    <a:pos x="26" y="14"/>
                  </a:cxn>
                  <a:cxn ang="0">
                    <a:pos x="22" y="8"/>
                  </a:cxn>
                  <a:cxn ang="0">
                    <a:pos x="16" y="2"/>
                  </a:cxn>
                  <a:cxn ang="0">
                    <a:pos x="8" y="0"/>
                  </a:cxn>
                  <a:cxn ang="0">
                    <a:pos x="8" y="0"/>
                  </a:cxn>
                  <a:cxn ang="0">
                    <a:pos x="2" y="0"/>
                  </a:cxn>
                  <a:cxn ang="0">
                    <a:pos x="0" y="0"/>
                  </a:cxn>
                  <a:cxn ang="0">
                    <a:pos x="2" y="2"/>
                  </a:cxn>
                  <a:cxn ang="0">
                    <a:pos x="12" y="4"/>
                  </a:cxn>
                  <a:cxn ang="0">
                    <a:pos x="12" y="4"/>
                  </a:cxn>
                  <a:cxn ang="0">
                    <a:pos x="16" y="6"/>
                  </a:cxn>
                  <a:cxn ang="0">
                    <a:pos x="18" y="10"/>
                  </a:cxn>
                  <a:cxn ang="0">
                    <a:pos x="20" y="14"/>
                  </a:cxn>
                  <a:cxn ang="0">
                    <a:pos x="26" y="18"/>
                  </a:cxn>
                  <a:cxn ang="0">
                    <a:pos x="26" y="18"/>
                  </a:cxn>
                  <a:cxn ang="0">
                    <a:pos x="30" y="22"/>
                  </a:cxn>
                  <a:cxn ang="0">
                    <a:pos x="30" y="24"/>
                  </a:cxn>
                  <a:cxn ang="0">
                    <a:pos x="28" y="30"/>
                  </a:cxn>
                  <a:cxn ang="0">
                    <a:pos x="26" y="36"/>
                  </a:cxn>
                  <a:cxn ang="0">
                    <a:pos x="26" y="36"/>
                  </a:cxn>
                  <a:cxn ang="0">
                    <a:pos x="26" y="40"/>
                  </a:cxn>
                  <a:cxn ang="0">
                    <a:pos x="24" y="44"/>
                  </a:cxn>
                  <a:cxn ang="0">
                    <a:pos x="20" y="46"/>
                  </a:cxn>
                  <a:cxn ang="0">
                    <a:pos x="20" y="46"/>
                  </a:cxn>
                  <a:cxn ang="0">
                    <a:pos x="20" y="48"/>
                  </a:cxn>
                  <a:cxn ang="0">
                    <a:pos x="26" y="54"/>
                  </a:cxn>
                  <a:cxn ang="0">
                    <a:pos x="26" y="54"/>
                  </a:cxn>
                  <a:cxn ang="0">
                    <a:pos x="28" y="54"/>
                  </a:cxn>
                  <a:cxn ang="0">
                    <a:pos x="28" y="54"/>
                  </a:cxn>
                  <a:cxn ang="0">
                    <a:pos x="30" y="48"/>
                  </a:cxn>
                  <a:cxn ang="0">
                    <a:pos x="30" y="40"/>
                  </a:cxn>
                  <a:cxn ang="0">
                    <a:pos x="34" y="36"/>
                  </a:cxn>
                  <a:cxn ang="0">
                    <a:pos x="34" y="36"/>
                  </a:cxn>
                </a:cxnLst>
                <a:rect l="0" t="0" r="r" b="b"/>
                <a:pathLst>
                  <a:path w="36" h="54">
                    <a:moveTo>
                      <a:pt x="34" y="36"/>
                    </a:moveTo>
                    <a:lnTo>
                      <a:pt x="34" y="36"/>
                    </a:lnTo>
                    <a:lnTo>
                      <a:pt x="36" y="32"/>
                    </a:lnTo>
                    <a:lnTo>
                      <a:pt x="36" y="26"/>
                    </a:lnTo>
                    <a:lnTo>
                      <a:pt x="34" y="22"/>
                    </a:lnTo>
                    <a:lnTo>
                      <a:pt x="30" y="18"/>
                    </a:lnTo>
                    <a:lnTo>
                      <a:pt x="30" y="18"/>
                    </a:lnTo>
                    <a:lnTo>
                      <a:pt x="26" y="14"/>
                    </a:lnTo>
                    <a:lnTo>
                      <a:pt x="22" y="8"/>
                    </a:lnTo>
                    <a:lnTo>
                      <a:pt x="16" y="2"/>
                    </a:lnTo>
                    <a:lnTo>
                      <a:pt x="8" y="0"/>
                    </a:lnTo>
                    <a:lnTo>
                      <a:pt x="8" y="0"/>
                    </a:lnTo>
                    <a:lnTo>
                      <a:pt x="2" y="0"/>
                    </a:lnTo>
                    <a:lnTo>
                      <a:pt x="0" y="0"/>
                    </a:lnTo>
                    <a:lnTo>
                      <a:pt x="2" y="2"/>
                    </a:lnTo>
                    <a:lnTo>
                      <a:pt x="12" y="4"/>
                    </a:lnTo>
                    <a:lnTo>
                      <a:pt x="12" y="4"/>
                    </a:lnTo>
                    <a:lnTo>
                      <a:pt x="16" y="6"/>
                    </a:lnTo>
                    <a:lnTo>
                      <a:pt x="18" y="10"/>
                    </a:lnTo>
                    <a:lnTo>
                      <a:pt x="20" y="14"/>
                    </a:lnTo>
                    <a:lnTo>
                      <a:pt x="26" y="18"/>
                    </a:lnTo>
                    <a:lnTo>
                      <a:pt x="26" y="18"/>
                    </a:lnTo>
                    <a:lnTo>
                      <a:pt x="30" y="22"/>
                    </a:lnTo>
                    <a:lnTo>
                      <a:pt x="30" y="24"/>
                    </a:lnTo>
                    <a:lnTo>
                      <a:pt x="28" y="30"/>
                    </a:lnTo>
                    <a:lnTo>
                      <a:pt x="26" y="36"/>
                    </a:lnTo>
                    <a:lnTo>
                      <a:pt x="26" y="36"/>
                    </a:lnTo>
                    <a:lnTo>
                      <a:pt x="26" y="40"/>
                    </a:lnTo>
                    <a:lnTo>
                      <a:pt x="24" y="44"/>
                    </a:lnTo>
                    <a:lnTo>
                      <a:pt x="20" y="46"/>
                    </a:lnTo>
                    <a:lnTo>
                      <a:pt x="20" y="46"/>
                    </a:lnTo>
                    <a:lnTo>
                      <a:pt x="20" y="48"/>
                    </a:lnTo>
                    <a:lnTo>
                      <a:pt x="26" y="54"/>
                    </a:lnTo>
                    <a:lnTo>
                      <a:pt x="26" y="54"/>
                    </a:lnTo>
                    <a:lnTo>
                      <a:pt x="28" y="54"/>
                    </a:lnTo>
                    <a:lnTo>
                      <a:pt x="28" y="54"/>
                    </a:lnTo>
                    <a:lnTo>
                      <a:pt x="30" y="48"/>
                    </a:lnTo>
                    <a:lnTo>
                      <a:pt x="30" y="40"/>
                    </a:lnTo>
                    <a:lnTo>
                      <a:pt x="34" y="36"/>
                    </a:lnTo>
                    <a:lnTo>
                      <a:pt x="34" y="3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51" name="Freeform 6125"/>
              <p:cNvSpPr>
                <a:spLocks/>
              </p:cNvSpPr>
              <p:nvPr/>
            </p:nvSpPr>
            <p:spPr bwMode="auto">
              <a:xfrm>
                <a:off x="2393950" y="3161983"/>
                <a:ext cx="7620" cy="2540"/>
              </a:xfrm>
              <a:custGeom>
                <a:avLst/>
                <a:gdLst/>
                <a:ahLst/>
                <a:cxnLst>
                  <a:cxn ang="0">
                    <a:pos x="4" y="4"/>
                  </a:cxn>
                  <a:cxn ang="0">
                    <a:pos x="4" y="4"/>
                  </a:cxn>
                  <a:cxn ang="0">
                    <a:pos x="8" y="4"/>
                  </a:cxn>
                  <a:cxn ang="0">
                    <a:pos x="12" y="4"/>
                  </a:cxn>
                  <a:cxn ang="0">
                    <a:pos x="12" y="2"/>
                  </a:cxn>
                  <a:cxn ang="0">
                    <a:pos x="12" y="0"/>
                  </a:cxn>
                  <a:cxn ang="0">
                    <a:pos x="12" y="0"/>
                  </a:cxn>
                  <a:cxn ang="0">
                    <a:pos x="2" y="0"/>
                  </a:cxn>
                  <a:cxn ang="0">
                    <a:pos x="0" y="0"/>
                  </a:cxn>
                  <a:cxn ang="0">
                    <a:pos x="4" y="4"/>
                  </a:cxn>
                  <a:cxn ang="0">
                    <a:pos x="4" y="4"/>
                  </a:cxn>
                </a:cxnLst>
                <a:rect l="0" t="0" r="r" b="b"/>
                <a:pathLst>
                  <a:path w="12" h="4">
                    <a:moveTo>
                      <a:pt x="4" y="4"/>
                    </a:moveTo>
                    <a:lnTo>
                      <a:pt x="4" y="4"/>
                    </a:lnTo>
                    <a:lnTo>
                      <a:pt x="8" y="4"/>
                    </a:lnTo>
                    <a:lnTo>
                      <a:pt x="12" y="4"/>
                    </a:lnTo>
                    <a:lnTo>
                      <a:pt x="12" y="2"/>
                    </a:lnTo>
                    <a:lnTo>
                      <a:pt x="12" y="0"/>
                    </a:lnTo>
                    <a:lnTo>
                      <a:pt x="12" y="0"/>
                    </a:lnTo>
                    <a:lnTo>
                      <a:pt x="2" y="0"/>
                    </a:lnTo>
                    <a:lnTo>
                      <a:pt x="0" y="0"/>
                    </a:lnTo>
                    <a:lnTo>
                      <a:pt x="4" y="4"/>
                    </a:lnTo>
                    <a:lnTo>
                      <a:pt x="4" y="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52" name="Freeform 6126"/>
              <p:cNvSpPr>
                <a:spLocks/>
              </p:cNvSpPr>
              <p:nvPr/>
            </p:nvSpPr>
            <p:spPr bwMode="auto">
              <a:xfrm>
                <a:off x="2414270" y="3106103"/>
                <a:ext cx="11430" cy="16510"/>
              </a:xfrm>
              <a:custGeom>
                <a:avLst/>
                <a:gdLst/>
                <a:ahLst/>
                <a:cxnLst>
                  <a:cxn ang="0">
                    <a:pos x="12" y="26"/>
                  </a:cxn>
                  <a:cxn ang="0">
                    <a:pos x="12" y="26"/>
                  </a:cxn>
                  <a:cxn ang="0">
                    <a:pos x="16" y="24"/>
                  </a:cxn>
                  <a:cxn ang="0">
                    <a:pos x="18" y="22"/>
                  </a:cxn>
                  <a:cxn ang="0">
                    <a:pos x="18" y="16"/>
                  </a:cxn>
                  <a:cxn ang="0">
                    <a:pos x="14" y="6"/>
                  </a:cxn>
                  <a:cxn ang="0">
                    <a:pos x="14" y="6"/>
                  </a:cxn>
                  <a:cxn ang="0">
                    <a:pos x="12" y="0"/>
                  </a:cxn>
                  <a:cxn ang="0">
                    <a:pos x="12" y="0"/>
                  </a:cxn>
                  <a:cxn ang="0">
                    <a:pos x="12" y="0"/>
                  </a:cxn>
                  <a:cxn ang="0">
                    <a:pos x="10" y="4"/>
                  </a:cxn>
                  <a:cxn ang="0">
                    <a:pos x="8" y="4"/>
                  </a:cxn>
                  <a:cxn ang="0">
                    <a:pos x="6" y="2"/>
                  </a:cxn>
                  <a:cxn ang="0">
                    <a:pos x="6" y="2"/>
                  </a:cxn>
                  <a:cxn ang="0">
                    <a:pos x="4" y="0"/>
                  </a:cxn>
                  <a:cxn ang="0">
                    <a:pos x="2" y="0"/>
                  </a:cxn>
                  <a:cxn ang="0">
                    <a:pos x="0" y="6"/>
                  </a:cxn>
                  <a:cxn ang="0">
                    <a:pos x="0" y="12"/>
                  </a:cxn>
                  <a:cxn ang="0">
                    <a:pos x="4" y="20"/>
                  </a:cxn>
                  <a:cxn ang="0">
                    <a:pos x="4" y="20"/>
                  </a:cxn>
                  <a:cxn ang="0">
                    <a:pos x="8" y="24"/>
                  </a:cxn>
                  <a:cxn ang="0">
                    <a:pos x="8" y="26"/>
                  </a:cxn>
                  <a:cxn ang="0">
                    <a:pos x="12" y="26"/>
                  </a:cxn>
                  <a:cxn ang="0">
                    <a:pos x="12" y="26"/>
                  </a:cxn>
                </a:cxnLst>
                <a:rect l="0" t="0" r="r" b="b"/>
                <a:pathLst>
                  <a:path w="18" h="26">
                    <a:moveTo>
                      <a:pt x="12" y="26"/>
                    </a:moveTo>
                    <a:lnTo>
                      <a:pt x="12" y="26"/>
                    </a:lnTo>
                    <a:lnTo>
                      <a:pt x="16" y="24"/>
                    </a:lnTo>
                    <a:lnTo>
                      <a:pt x="18" y="22"/>
                    </a:lnTo>
                    <a:lnTo>
                      <a:pt x="18" y="16"/>
                    </a:lnTo>
                    <a:lnTo>
                      <a:pt x="14" y="6"/>
                    </a:lnTo>
                    <a:lnTo>
                      <a:pt x="14" y="6"/>
                    </a:lnTo>
                    <a:lnTo>
                      <a:pt x="12" y="0"/>
                    </a:lnTo>
                    <a:lnTo>
                      <a:pt x="12" y="0"/>
                    </a:lnTo>
                    <a:lnTo>
                      <a:pt x="12" y="0"/>
                    </a:lnTo>
                    <a:lnTo>
                      <a:pt x="10" y="4"/>
                    </a:lnTo>
                    <a:lnTo>
                      <a:pt x="8" y="4"/>
                    </a:lnTo>
                    <a:lnTo>
                      <a:pt x="6" y="2"/>
                    </a:lnTo>
                    <a:lnTo>
                      <a:pt x="6" y="2"/>
                    </a:lnTo>
                    <a:lnTo>
                      <a:pt x="4" y="0"/>
                    </a:lnTo>
                    <a:lnTo>
                      <a:pt x="2" y="0"/>
                    </a:lnTo>
                    <a:lnTo>
                      <a:pt x="0" y="6"/>
                    </a:lnTo>
                    <a:lnTo>
                      <a:pt x="0" y="12"/>
                    </a:lnTo>
                    <a:lnTo>
                      <a:pt x="4" y="20"/>
                    </a:lnTo>
                    <a:lnTo>
                      <a:pt x="4" y="20"/>
                    </a:lnTo>
                    <a:lnTo>
                      <a:pt x="8" y="24"/>
                    </a:lnTo>
                    <a:lnTo>
                      <a:pt x="8" y="26"/>
                    </a:lnTo>
                    <a:lnTo>
                      <a:pt x="12" y="26"/>
                    </a:lnTo>
                    <a:lnTo>
                      <a:pt x="12" y="2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53" name="Freeform 6127"/>
              <p:cNvSpPr>
                <a:spLocks/>
              </p:cNvSpPr>
              <p:nvPr/>
            </p:nvSpPr>
            <p:spPr bwMode="auto">
              <a:xfrm>
                <a:off x="2404110" y="3165793"/>
                <a:ext cx="8890" cy="6350"/>
              </a:xfrm>
              <a:custGeom>
                <a:avLst/>
                <a:gdLst/>
                <a:ahLst/>
                <a:cxnLst>
                  <a:cxn ang="0">
                    <a:pos x="0" y="0"/>
                  </a:cxn>
                  <a:cxn ang="0">
                    <a:pos x="0" y="0"/>
                  </a:cxn>
                  <a:cxn ang="0">
                    <a:pos x="0" y="4"/>
                  </a:cxn>
                  <a:cxn ang="0">
                    <a:pos x="0" y="6"/>
                  </a:cxn>
                  <a:cxn ang="0">
                    <a:pos x="10" y="8"/>
                  </a:cxn>
                  <a:cxn ang="0">
                    <a:pos x="10" y="8"/>
                  </a:cxn>
                  <a:cxn ang="0">
                    <a:pos x="14" y="10"/>
                  </a:cxn>
                  <a:cxn ang="0">
                    <a:pos x="14" y="8"/>
                  </a:cxn>
                  <a:cxn ang="0">
                    <a:pos x="10" y="4"/>
                  </a:cxn>
                  <a:cxn ang="0">
                    <a:pos x="6" y="0"/>
                  </a:cxn>
                  <a:cxn ang="0">
                    <a:pos x="2" y="0"/>
                  </a:cxn>
                  <a:cxn ang="0">
                    <a:pos x="0" y="0"/>
                  </a:cxn>
                  <a:cxn ang="0">
                    <a:pos x="0" y="0"/>
                  </a:cxn>
                </a:cxnLst>
                <a:rect l="0" t="0" r="r" b="b"/>
                <a:pathLst>
                  <a:path w="14" h="10">
                    <a:moveTo>
                      <a:pt x="0" y="0"/>
                    </a:moveTo>
                    <a:lnTo>
                      <a:pt x="0" y="0"/>
                    </a:lnTo>
                    <a:lnTo>
                      <a:pt x="0" y="4"/>
                    </a:lnTo>
                    <a:lnTo>
                      <a:pt x="0" y="6"/>
                    </a:lnTo>
                    <a:lnTo>
                      <a:pt x="10" y="8"/>
                    </a:lnTo>
                    <a:lnTo>
                      <a:pt x="10" y="8"/>
                    </a:lnTo>
                    <a:lnTo>
                      <a:pt x="14" y="10"/>
                    </a:lnTo>
                    <a:lnTo>
                      <a:pt x="14" y="8"/>
                    </a:lnTo>
                    <a:lnTo>
                      <a:pt x="10" y="4"/>
                    </a:lnTo>
                    <a:lnTo>
                      <a:pt x="6" y="0"/>
                    </a:lnTo>
                    <a:lnTo>
                      <a:pt x="2" y="0"/>
                    </a:lnTo>
                    <a:lnTo>
                      <a:pt x="0" y="0"/>
                    </a:lnTo>
                    <a:lnTo>
                      <a:pt x="0"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54" name="Freeform 6128"/>
              <p:cNvSpPr>
                <a:spLocks/>
              </p:cNvSpPr>
              <p:nvPr/>
            </p:nvSpPr>
            <p:spPr bwMode="auto">
              <a:xfrm>
                <a:off x="2461260" y="3125153"/>
                <a:ext cx="7620" cy="7620"/>
              </a:xfrm>
              <a:custGeom>
                <a:avLst/>
                <a:gdLst/>
                <a:ahLst/>
                <a:cxnLst>
                  <a:cxn ang="0">
                    <a:pos x="0" y="2"/>
                  </a:cxn>
                  <a:cxn ang="0">
                    <a:pos x="0" y="2"/>
                  </a:cxn>
                  <a:cxn ang="0">
                    <a:pos x="0" y="4"/>
                  </a:cxn>
                  <a:cxn ang="0">
                    <a:pos x="0" y="6"/>
                  </a:cxn>
                  <a:cxn ang="0">
                    <a:pos x="6" y="10"/>
                  </a:cxn>
                  <a:cxn ang="0">
                    <a:pos x="6" y="10"/>
                  </a:cxn>
                  <a:cxn ang="0">
                    <a:pos x="10" y="12"/>
                  </a:cxn>
                  <a:cxn ang="0">
                    <a:pos x="12" y="12"/>
                  </a:cxn>
                  <a:cxn ang="0">
                    <a:pos x="12" y="12"/>
                  </a:cxn>
                  <a:cxn ang="0">
                    <a:pos x="10" y="8"/>
                  </a:cxn>
                  <a:cxn ang="0">
                    <a:pos x="10" y="8"/>
                  </a:cxn>
                  <a:cxn ang="0">
                    <a:pos x="4" y="0"/>
                  </a:cxn>
                  <a:cxn ang="0">
                    <a:pos x="0" y="0"/>
                  </a:cxn>
                  <a:cxn ang="0">
                    <a:pos x="0" y="2"/>
                  </a:cxn>
                  <a:cxn ang="0">
                    <a:pos x="0" y="2"/>
                  </a:cxn>
                </a:cxnLst>
                <a:rect l="0" t="0" r="r" b="b"/>
                <a:pathLst>
                  <a:path w="12" h="12">
                    <a:moveTo>
                      <a:pt x="0" y="2"/>
                    </a:moveTo>
                    <a:lnTo>
                      <a:pt x="0" y="2"/>
                    </a:lnTo>
                    <a:lnTo>
                      <a:pt x="0" y="4"/>
                    </a:lnTo>
                    <a:lnTo>
                      <a:pt x="0" y="6"/>
                    </a:lnTo>
                    <a:lnTo>
                      <a:pt x="6" y="10"/>
                    </a:lnTo>
                    <a:lnTo>
                      <a:pt x="6" y="10"/>
                    </a:lnTo>
                    <a:lnTo>
                      <a:pt x="10" y="12"/>
                    </a:lnTo>
                    <a:lnTo>
                      <a:pt x="12" y="12"/>
                    </a:lnTo>
                    <a:lnTo>
                      <a:pt x="12" y="12"/>
                    </a:lnTo>
                    <a:lnTo>
                      <a:pt x="10" y="8"/>
                    </a:lnTo>
                    <a:lnTo>
                      <a:pt x="10" y="8"/>
                    </a:lnTo>
                    <a:lnTo>
                      <a:pt x="4" y="0"/>
                    </a:lnTo>
                    <a:lnTo>
                      <a:pt x="0" y="0"/>
                    </a:lnTo>
                    <a:lnTo>
                      <a:pt x="0" y="2"/>
                    </a:lnTo>
                    <a:lnTo>
                      <a:pt x="0" y="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55" name="Freeform 6129"/>
              <p:cNvSpPr>
                <a:spLocks/>
              </p:cNvSpPr>
              <p:nvPr/>
            </p:nvSpPr>
            <p:spPr bwMode="auto">
              <a:xfrm>
                <a:off x="2512060" y="2538413"/>
                <a:ext cx="54610" cy="21590"/>
              </a:xfrm>
              <a:custGeom>
                <a:avLst/>
                <a:gdLst/>
                <a:ahLst/>
                <a:cxnLst>
                  <a:cxn ang="0">
                    <a:pos x="70" y="4"/>
                  </a:cxn>
                  <a:cxn ang="0">
                    <a:pos x="70" y="4"/>
                  </a:cxn>
                  <a:cxn ang="0">
                    <a:pos x="74" y="0"/>
                  </a:cxn>
                  <a:cxn ang="0">
                    <a:pos x="74" y="0"/>
                  </a:cxn>
                  <a:cxn ang="0">
                    <a:pos x="72" y="0"/>
                  </a:cxn>
                  <a:cxn ang="0">
                    <a:pos x="68" y="0"/>
                  </a:cxn>
                  <a:cxn ang="0">
                    <a:pos x="62" y="6"/>
                  </a:cxn>
                  <a:cxn ang="0">
                    <a:pos x="62" y="6"/>
                  </a:cxn>
                  <a:cxn ang="0">
                    <a:pos x="54" y="10"/>
                  </a:cxn>
                  <a:cxn ang="0">
                    <a:pos x="46" y="10"/>
                  </a:cxn>
                  <a:cxn ang="0">
                    <a:pos x="40" y="10"/>
                  </a:cxn>
                  <a:cxn ang="0">
                    <a:pos x="34" y="12"/>
                  </a:cxn>
                  <a:cxn ang="0">
                    <a:pos x="34" y="12"/>
                  </a:cxn>
                  <a:cxn ang="0">
                    <a:pos x="32" y="14"/>
                  </a:cxn>
                  <a:cxn ang="0">
                    <a:pos x="30" y="12"/>
                  </a:cxn>
                  <a:cxn ang="0">
                    <a:pos x="26" y="12"/>
                  </a:cxn>
                  <a:cxn ang="0">
                    <a:pos x="20" y="14"/>
                  </a:cxn>
                  <a:cxn ang="0">
                    <a:pos x="20" y="14"/>
                  </a:cxn>
                  <a:cxn ang="0">
                    <a:pos x="16" y="14"/>
                  </a:cxn>
                  <a:cxn ang="0">
                    <a:pos x="14" y="16"/>
                  </a:cxn>
                  <a:cxn ang="0">
                    <a:pos x="12" y="18"/>
                  </a:cxn>
                  <a:cxn ang="0">
                    <a:pos x="8" y="20"/>
                  </a:cxn>
                  <a:cxn ang="0">
                    <a:pos x="8" y="20"/>
                  </a:cxn>
                  <a:cxn ang="0">
                    <a:pos x="2" y="26"/>
                  </a:cxn>
                  <a:cxn ang="0">
                    <a:pos x="0" y="28"/>
                  </a:cxn>
                  <a:cxn ang="0">
                    <a:pos x="2" y="30"/>
                  </a:cxn>
                  <a:cxn ang="0">
                    <a:pos x="6" y="30"/>
                  </a:cxn>
                  <a:cxn ang="0">
                    <a:pos x="6" y="30"/>
                  </a:cxn>
                  <a:cxn ang="0">
                    <a:pos x="8" y="30"/>
                  </a:cxn>
                  <a:cxn ang="0">
                    <a:pos x="6" y="34"/>
                  </a:cxn>
                  <a:cxn ang="0">
                    <a:pos x="6" y="34"/>
                  </a:cxn>
                  <a:cxn ang="0">
                    <a:pos x="6" y="34"/>
                  </a:cxn>
                  <a:cxn ang="0">
                    <a:pos x="6" y="34"/>
                  </a:cxn>
                  <a:cxn ang="0">
                    <a:pos x="12" y="34"/>
                  </a:cxn>
                  <a:cxn ang="0">
                    <a:pos x="16" y="32"/>
                  </a:cxn>
                  <a:cxn ang="0">
                    <a:pos x="18" y="32"/>
                  </a:cxn>
                  <a:cxn ang="0">
                    <a:pos x="18" y="32"/>
                  </a:cxn>
                  <a:cxn ang="0">
                    <a:pos x="18" y="30"/>
                  </a:cxn>
                  <a:cxn ang="0">
                    <a:pos x="22" y="28"/>
                  </a:cxn>
                  <a:cxn ang="0">
                    <a:pos x="28" y="26"/>
                  </a:cxn>
                  <a:cxn ang="0">
                    <a:pos x="34" y="26"/>
                  </a:cxn>
                  <a:cxn ang="0">
                    <a:pos x="34" y="26"/>
                  </a:cxn>
                  <a:cxn ang="0">
                    <a:pos x="42" y="24"/>
                  </a:cxn>
                  <a:cxn ang="0">
                    <a:pos x="52" y="22"/>
                  </a:cxn>
                  <a:cxn ang="0">
                    <a:pos x="52" y="22"/>
                  </a:cxn>
                  <a:cxn ang="0">
                    <a:pos x="68" y="16"/>
                  </a:cxn>
                  <a:cxn ang="0">
                    <a:pos x="82" y="10"/>
                  </a:cxn>
                  <a:cxn ang="0">
                    <a:pos x="82" y="10"/>
                  </a:cxn>
                  <a:cxn ang="0">
                    <a:pos x="86" y="6"/>
                  </a:cxn>
                  <a:cxn ang="0">
                    <a:pos x="86" y="6"/>
                  </a:cxn>
                  <a:cxn ang="0">
                    <a:pos x="84" y="4"/>
                  </a:cxn>
                  <a:cxn ang="0">
                    <a:pos x="82" y="6"/>
                  </a:cxn>
                  <a:cxn ang="0">
                    <a:pos x="82" y="6"/>
                  </a:cxn>
                  <a:cxn ang="0">
                    <a:pos x="78" y="8"/>
                  </a:cxn>
                  <a:cxn ang="0">
                    <a:pos x="74" y="8"/>
                  </a:cxn>
                  <a:cxn ang="0">
                    <a:pos x="70" y="8"/>
                  </a:cxn>
                  <a:cxn ang="0">
                    <a:pos x="66" y="10"/>
                  </a:cxn>
                  <a:cxn ang="0">
                    <a:pos x="66" y="10"/>
                  </a:cxn>
                  <a:cxn ang="0">
                    <a:pos x="62" y="14"/>
                  </a:cxn>
                  <a:cxn ang="0">
                    <a:pos x="60" y="12"/>
                  </a:cxn>
                  <a:cxn ang="0">
                    <a:pos x="64" y="10"/>
                  </a:cxn>
                  <a:cxn ang="0">
                    <a:pos x="70" y="4"/>
                  </a:cxn>
                  <a:cxn ang="0">
                    <a:pos x="70" y="4"/>
                  </a:cxn>
                </a:cxnLst>
                <a:rect l="0" t="0" r="r" b="b"/>
                <a:pathLst>
                  <a:path w="86" h="34">
                    <a:moveTo>
                      <a:pt x="70" y="4"/>
                    </a:moveTo>
                    <a:lnTo>
                      <a:pt x="70" y="4"/>
                    </a:lnTo>
                    <a:lnTo>
                      <a:pt x="74" y="0"/>
                    </a:lnTo>
                    <a:lnTo>
                      <a:pt x="74" y="0"/>
                    </a:lnTo>
                    <a:lnTo>
                      <a:pt x="72" y="0"/>
                    </a:lnTo>
                    <a:lnTo>
                      <a:pt x="68" y="0"/>
                    </a:lnTo>
                    <a:lnTo>
                      <a:pt x="62" y="6"/>
                    </a:lnTo>
                    <a:lnTo>
                      <a:pt x="62" y="6"/>
                    </a:lnTo>
                    <a:lnTo>
                      <a:pt x="54" y="10"/>
                    </a:lnTo>
                    <a:lnTo>
                      <a:pt x="46" y="10"/>
                    </a:lnTo>
                    <a:lnTo>
                      <a:pt x="40" y="10"/>
                    </a:lnTo>
                    <a:lnTo>
                      <a:pt x="34" y="12"/>
                    </a:lnTo>
                    <a:lnTo>
                      <a:pt x="34" y="12"/>
                    </a:lnTo>
                    <a:lnTo>
                      <a:pt x="32" y="14"/>
                    </a:lnTo>
                    <a:lnTo>
                      <a:pt x="30" y="12"/>
                    </a:lnTo>
                    <a:lnTo>
                      <a:pt x="26" y="12"/>
                    </a:lnTo>
                    <a:lnTo>
                      <a:pt x="20" y="14"/>
                    </a:lnTo>
                    <a:lnTo>
                      <a:pt x="20" y="14"/>
                    </a:lnTo>
                    <a:lnTo>
                      <a:pt x="16" y="14"/>
                    </a:lnTo>
                    <a:lnTo>
                      <a:pt x="14" y="16"/>
                    </a:lnTo>
                    <a:lnTo>
                      <a:pt x="12" y="18"/>
                    </a:lnTo>
                    <a:lnTo>
                      <a:pt x="8" y="20"/>
                    </a:lnTo>
                    <a:lnTo>
                      <a:pt x="8" y="20"/>
                    </a:lnTo>
                    <a:lnTo>
                      <a:pt x="2" y="26"/>
                    </a:lnTo>
                    <a:lnTo>
                      <a:pt x="0" y="28"/>
                    </a:lnTo>
                    <a:lnTo>
                      <a:pt x="2" y="30"/>
                    </a:lnTo>
                    <a:lnTo>
                      <a:pt x="6" y="30"/>
                    </a:lnTo>
                    <a:lnTo>
                      <a:pt x="6" y="30"/>
                    </a:lnTo>
                    <a:lnTo>
                      <a:pt x="8" y="30"/>
                    </a:lnTo>
                    <a:lnTo>
                      <a:pt x="6" y="34"/>
                    </a:lnTo>
                    <a:lnTo>
                      <a:pt x="6" y="34"/>
                    </a:lnTo>
                    <a:lnTo>
                      <a:pt x="6" y="34"/>
                    </a:lnTo>
                    <a:lnTo>
                      <a:pt x="6" y="34"/>
                    </a:lnTo>
                    <a:lnTo>
                      <a:pt x="12" y="34"/>
                    </a:lnTo>
                    <a:lnTo>
                      <a:pt x="16" y="32"/>
                    </a:lnTo>
                    <a:lnTo>
                      <a:pt x="18" y="32"/>
                    </a:lnTo>
                    <a:lnTo>
                      <a:pt x="18" y="32"/>
                    </a:lnTo>
                    <a:lnTo>
                      <a:pt x="18" y="30"/>
                    </a:lnTo>
                    <a:lnTo>
                      <a:pt x="22" y="28"/>
                    </a:lnTo>
                    <a:lnTo>
                      <a:pt x="28" y="26"/>
                    </a:lnTo>
                    <a:lnTo>
                      <a:pt x="34" y="26"/>
                    </a:lnTo>
                    <a:lnTo>
                      <a:pt x="34" y="26"/>
                    </a:lnTo>
                    <a:lnTo>
                      <a:pt x="42" y="24"/>
                    </a:lnTo>
                    <a:lnTo>
                      <a:pt x="52" y="22"/>
                    </a:lnTo>
                    <a:lnTo>
                      <a:pt x="52" y="22"/>
                    </a:lnTo>
                    <a:lnTo>
                      <a:pt x="68" y="16"/>
                    </a:lnTo>
                    <a:lnTo>
                      <a:pt x="82" y="10"/>
                    </a:lnTo>
                    <a:lnTo>
                      <a:pt x="82" y="10"/>
                    </a:lnTo>
                    <a:lnTo>
                      <a:pt x="86" y="6"/>
                    </a:lnTo>
                    <a:lnTo>
                      <a:pt x="86" y="6"/>
                    </a:lnTo>
                    <a:lnTo>
                      <a:pt x="84" y="4"/>
                    </a:lnTo>
                    <a:lnTo>
                      <a:pt x="82" y="6"/>
                    </a:lnTo>
                    <a:lnTo>
                      <a:pt x="82" y="6"/>
                    </a:lnTo>
                    <a:lnTo>
                      <a:pt x="78" y="8"/>
                    </a:lnTo>
                    <a:lnTo>
                      <a:pt x="74" y="8"/>
                    </a:lnTo>
                    <a:lnTo>
                      <a:pt x="70" y="8"/>
                    </a:lnTo>
                    <a:lnTo>
                      <a:pt x="66" y="10"/>
                    </a:lnTo>
                    <a:lnTo>
                      <a:pt x="66" y="10"/>
                    </a:lnTo>
                    <a:lnTo>
                      <a:pt x="62" y="14"/>
                    </a:lnTo>
                    <a:lnTo>
                      <a:pt x="60" y="12"/>
                    </a:lnTo>
                    <a:lnTo>
                      <a:pt x="64" y="10"/>
                    </a:lnTo>
                    <a:lnTo>
                      <a:pt x="70" y="4"/>
                    </a:lnTo>
                    <a:lnTo>
                      <a:pt x="70" y="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56" name="Freeform 6130"/>
              <p:cNvSpPr>
                <a:spLocks/>
              </p:cNvSpPr>
              <p:nvPr/>
            </p:nvSpPr>
            <p:spPr bwMode="auto">
              <a:xfrm>
                <a:off x="2477770" y="3126423"/>
                <a:ext cx="13970" cy="25400"/>
              </a:xfrm>
              <a:custGeom>
                <a:avLst/>
                <a:gdLst/>
                <a:ahLst/>
                <a:cxnLst>
                  <a:cxn ang="0">
                    <a:pos x="14" y="30"/>
                  </a:cxn>
                  <a:cxn ang="0">
                    <a:pos x="14" y="30"/>
                  </a:cxn>
                  <a:cxn ang="0">
                    <a:pos x="20" y="38"/>
                  </a:cxn>
                  <a:cxn ang="0">
                    <a:pos x="20" y="38"/>
                  </a:cxn>
                  <a:cxn ang="0">
                    <a:pos x="22" y="40"/>
                  </a:cxn>
                  <a:cxn ang="0">
                    <a:pos x="20" y="34"/>
                  </a:cxn>
                  <a:cxn ang="0">
                    <a:pos x="20" y="34"/>
                  </a:cxn>
                  <a:cxn ang="0">
                    <a:pos x="16" y="26"/>
                  </a:cxn>
                  <a:cxn ang="0">
                    <a:pos x="14" y="24"/>
                  </a:cxn>
                  <a:cxn ang="0">
                    <a:pos x="14" y="20"/>
                  </a:cxn>
                  <a:cxn ang="0">
                    <a:pos x="14" y="20"/>
                  </a:cxn>
                  <a:cxn ang="0">
                    <a:pos x="10" y="10"/>
                  </a:cxn>
                  <a:cxn ang="0">
                    <a:pos x="6" y="4"/>
                  </a:cxn>
                  <a:cxn ang="0">
                    <a:pos x="2" y="0"/>
                  </a:cxn>
                  <a:cxn ang="0">
                    <a:pos x="2" y="0"/>
                  </a:cxn>
                  <a:cxn ang="0">
                    <a:pos x="0" y="0"/>
                  </a:cxn>
                  <a:cxn ang="0">
                    <a:pos x="2" y="4"/>
                  </a:cxn>
                  <a:cxn ang="0">
                    <a:pos x="8" y="18"/>
                  </a:cxn>
                  <a:cxn ang="0">
                    <a:pos x="8" y="18"/>
                  </a:cxn>
                  <a:cxn ang="0">
                    <a:pos x="10" y="22"/>
                  </a:cxn>
                  <a:cxn ang="0">
                    <a:pos x="8" y="24"/>
                  </a:cxn>
                  <a:cxn ang="0">
                    <a:pos x="8" y="24"/>
                  </a:cxn>
                  <a:cxn ang="0">
                    <a:pos x="14" y="30"/>
                  </a:cxn>
                  <a:cxn ang="0">
                    <a:pos x="14" y="30"/>
                  </a:cxn>
                </a:cxnLst>
                <a:rect l="0" t="0" r="r" b="b"/>
                <a:pathLst>
                  <a:path w="22" h="40">
                    <a:moveTo>
                      <a:pt x="14" y="30"/>
                    </a:moveTo>
                    <a:lnTo>
                      <a:pt x="14" y="30"/>
                    </a:lnTo>
                    <a:lnTo>
                      <a:pt x="20" y="38"/>
                    </a:lnTo>
                    <a:lnTo>
                      <a:pt x="20" y="38"/>
                    </a:lnTo>
                    <a:lnTo>
                      <a:pt x="22" y="40"/>
                    </a:lnTo>
                    <a:lnTo>
                      <a:pt x="20" y="34"/>
                    </a:lnTo>
                    <a:lnTo>
                      <a:pt x="20" y="34"/>
                    </a:lnTo>
                    <a:lnTo>
                      <a:pt x="16" y="26"/>
                    </a:lnTo>
                    <a:lnTo>
                      <a:pt x="14" y="24"/>
                    </a:lnTo>
                    <a:lnTo>
                      <a:pt x="14" y="20"/>
                    </a:lnTo>
                    <a:lnTo>
                      <a:pt x="14" y="20"/>
                    </a:lnTo>
                    <a:lnTo>
                      <a:pt x="10" y="10"/>
                    </a:lnTo>
                    <a:lnTo>
                      <a:pt x="6" y="4"/>
                    </a:lnTo>
                    <a:lnTo>
                      <a:pt x="2" y="0"/>
                    </a:lnTo>
                    <a:lnTo>
                      <a:pt x="2" y="0"/>
                    </a:lnTo>
                    <a:lnTo>
                      <a:pt x="0" y="0"/>
                    </a:lnTo>
                    <a:lnTo>
                      <a:pt x="2" y="4"/>
                    </a:lnTo>
                    <a:lnTo>
                      <a:pt x="8" y="18"/>
                    </a:lnTo>
                    <a:lnTo>
                      <a:pt x="8" y="18"/>
                    </a:lnTo>
                    <a:lnTo>
                      <a:pt x="10" y="22"/>
                    </a:lnTo>
                    <a:lnTo>
                      <a:pt x="8" y="24"/>
                    </a:lnTo>
                    <a:lnTo>
                      <a:pt x="8" y="24"/>
                    </a:lnTo>
                    <a:lnTo>
                      <a:pt x="14" y="30"/>
                    </a:lnTo>
                    <a:lnTo>
                      <a:pt x="14" y="3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57" name="Freeform 6131"/>
              <p:cNvSpPr>
                <a:spLocks/>
              </p:cNvSpPr>
              <p:nvPr/>
            </p:nvSpPr>
            <p:spPr bwMode="auto">
              <a:xfrm>
                <a:off x="2534920" y="3165793"/>
                <a:ext cx="10160" cy="5080"/>
              </a:xfrm>
              <a:custGeom>
                <a:avLst/>
                <a:gdLst/>
                <a:ahLst/>
                <a:cxnLst>
                  <a:cxn ang="0">
                    <a:pos x="16" y="6"/>
                  </a:cxn>
                  <a:cxn ang="0">
                    <a:pos x="16" y="6"/>
                  </a:cxn>
                  <a:cxn ang="0">
                    <a:pos x="14" y="2"/>
                  </a:cxn>
                  <a:cxn ang="0">
                    <a:pos x="8" y="0"/>
                  </a:cxn>
                  <a:cxn ang="0">
                    <a:pos x="4" y="0"/>
                  </a:cxn>
                  <a:cxn ang="0">
                    <a:pos x="0" y="0"/>
                  </a:cxn>
                  <a:cxn ang="0">
                    <a:pos x="0" y="0"/>
                  </a:cxn>
                  <a:cxn ang="0">
                    <a:pos x="0" y="4"/>
                  </a:cxn>
                  <a:cxn ang="0">
                    <a:pos x="2" y="4"/>
                  </a:cxn>
                  <a:cxn ang="0">
                    <a:pos x="4" y="6"/>
                  </a:cxn>
                  <a:cxn ang="0">
                    <a:pos x="4" y="6"/>
                  </a:cxn>
                  <a:cxn ang="0">
                    <a:pos x="10" y="6"/>
                  </a:cxn>
                  <a:cxn ang="0">
                    <a:pos x="14" y="8"/>
                  </a:cxn>
                  <a:cxn ang="0">
                    <a:pos x="14" y="8"/>
                  </a:cxn>
                  <a:cxn ang="0">
                    <a:pos x="16" y="6"/>
                  </a:cxn>
                  <a:cxn ang="0">
                    <a:pos x="16" y="6"/>
                  </a:cxn>
                </a:cxnLst>
                <a:rect l="0" t="0" r="r" b="b"/>
                <a:pathLst>
                  <a:path w="16" h="8">
                    <a:moveTo>
                      <a:pt x="16" y="6"/>
                    </a:moveTo>
                    <a:lnTo>
                      <a:pt x="16" y="6"/>
                    </a:lnTo>
                    <a:lnTo>
                      <a:pt x="14" y="2"/>
                    </a:lnTo>
                    <a:lnTo>
                      <a:pt x="8" y="0"/>
                    </a:lnTo>
                    <a:lnTo>
                      <a:pt x="4" y="0"/>
                    </a:lnTo>
                    <a:lnTo>
                      <a:pt x="0" y="0"/>
                    </a:lnTo>
                    <a:lnTo>
                      <a:pt x="0" y="0"/>
                    </a:lnTo>
                    <a:lnTo>
                      <a:pt x="0" y="4"/>
                    </a:lnTo>
                    <a:lnTo>
                      <a:pt x="2" y="4"/>
                    </a:lnTo>
                    <a:lnTo>
                      <a:pt x="4" y="6"/>
                    </a:lnTo>
                    <a:lnTo>
                      <a:pt x="4" y="6"/>
                    </a:lnTo>
                    <a:lnTo>
                      <a:pt x="10" y="6"/>
                    </a:lnTo>
                    <a:lnTo>
                      <a:pt x="14" y="8"/>
                    </a:lnTo>
                    <a:lnTo>
                      <a:pt x="14" y="8"/>
                    </a:lnTo>
                    <a:lnTo>
                      <a:pt x="16" y="6"/>
                    </a:lnTo>
                    <a:lnTo>
                      <a:pt x="16" y="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58" name="Freeform 6132"/>
              <p:cNvSpPr>
                <a:spLocks/>
              </p:cNvSpPr>
              <p:nvPr/>
            </p:nvSpPr>
            <p:spPr bwMode="auto">
              <a:xfrm>
                <a:off x="2468880" y="3092133"/>
                <a:ext cx="10160" cy="20320"/>
              </a:xfrm>
              <a:custGeom>
                <a:avLst/>
                <a:gdLst/>
                <a:ahLst/>
                <a:cxnLst>
                  <a:cxn ang="0">
                    <a:pos x="4" y="4"/>
                  </a:cxn>
                  <a:cxn ang="0">
                    <a:pos x="4" y="4"/>
                  </a:cxn>
                  <a:cxn ang="0">
                    <a:pos x="0" y="0"/>
                  </a:cxn>
                  <a:cxn ang="0">
                    <a:pos x="0" y="0"/>
                  </a:cxn>
                  <a:cxn ang="0">
                    <a:pos x="0" y="2"/>
                  </a:cxn>
                  <a:cxn ang="0">
                    <a:pos x="0" y="6"/>
                  </a:cxn>
                  <a:cxn ang="0">
                    <a:pos x="0" y="6"/>
                  </a:cxn>
                  <a:cxn ang="0">
                    <a:pos x="4" y="12"/>
                  </a:cxn>
                  <a:cxn ang="0">
                    <a:pos x="10" y="20"/>
                  </a:cxn>
                  <a:cxn ang="0">
                    <a:pos x="10" y="20"/>
                  </a:cxn>
                  <a:cxn ang="0">
                    <a:pos x="10" y="26"/>
                  </a:cxn>
                  <a:cxn ang="0">
                    <a:pos x="10" y="30"/>
                  </a:cxn>
                  <a:cxn ang="0">
                    <a:pos x="10" y="32"/>
                  </a:cxn>
                  <a:cxn ang="0">
                    <a:pos x="14" y="30"/>
                  </a:cxn>
                  <a:cxn ang="0">
                    <a:pos x="14" y="30"/>
                  </a:cxn>
                  <a:cxn ang="0">
                    <a:pos x="16" y="28"/>
                  </a:cxn>
                  <a:cxn ang="0">
                    <a:pos x="16" y="26"/>
                  </a:cxn>
                  <a:cxn ang="0">
                    <a:pos x="12" y="20"/>
                  </a:cxn>
                  <a:cxn ang="0">
                    <a:pos x="12" y="20"/>
                  </a:cxn>
                  <a:cxn ang="0">
                    <a:pos x="8" y="12"/>
                  </a:cxn>
                  <a:cxn ang="0">
                    <a:pos x="4" y="4"/>
                  </a:cxn>
                  <a:cxn ang="0">
                    <a:pos x="4" y="4"/>
                  </a:cxn>
                </a:cxnLst>
                <a:rect l="0" t="0" r="r" b="b"/>
                <a:pathLst>
                  <a:path w="16" h="32">
                    <a:moveTo>
                      <a:pt x="4" y="4"/>
                    </a:moveTo>
                    <a:lnTo>
                      <a:pt x="4" y="4"/>
                    </a:lnTo>
                    <a:lnTo>
                      <a:pt x="0" y="0"/>
                    </a:lnTo>
                    <a:lnTo>
                      <a:pt x="0" y="0"/>
                    </a:lnTo>
                    <a:lnTo>
                      <a:pt x="0" y="2"/>
                    </a:lnTo>
                    <a:lnTo>
                      <a:pt x="0" y="6"/>
                    </a:lnTo>
                    <a:lnTo>
                      <a:pt x="0" y="6"/>
                    </a:lnTo>
                    <a:lnTo>
                      <a:pt x="4" y="12"/>
                    </a:lnTo>
                    <a:lnTo>
                      <a:pt x="10" y="20"/>
                    </a:lnTo>
                    <a:lnTo>
                      <a:pt x="10" y="20"/>
                    </a:lnTo>
                    <a:lnTo>
                      <a:pt x="10" y="26"/>
                    </a:lnTo>
                    <a:lnTo>
                      <a:pt x="10" y="30"/>
                    </a:lnTo>
                    <a:lnTo>
                      <a:pt x="10" y="32"/>
                    </a:lnTo>
                    <a:lnTo>
                      <a:pt x="14" y="30"/>
                    </a:lnTo>
                    <a:lnTo>
                      <a:pt x="14" y="30"/>
                    </a:lnTo>
                    <a:lnTo>
                      <a:pt x="16" y="28"/>
                    </a:lnTo>
                    <a:lnTo>
                      <a:pt x="16" y="26"/>
                    </a:lnTo>
                    <a:lnTo>
                      <a:pt x="12" y="20"/>
                    </a:lnTo>
                    <a:lnTo>
                      <a:pt x="12" y="20"/>
                    </a:lnTo>
                    <a:lnTo>
                      <a:pt x="8" y="12"/>
                    </a:lnTo>
                    <a:lnTo>
                      <a:pt x="4" y="4"/>
                    </a:lnTo>
                    <a:lnTo>
                      <a:pt x="4" y="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59" name="Freeform 6133"/>
              <p:cNvSpPr>
                <a:spLocks/>
              </p:cNvSpPr>
              <p:nvPr/>
            </p:nvSpPr>
            <p:spPr bwMode="auto">
              <a:xfrm>
                <a:off x="2442210" y="3064193"/>
                <a:ext cx="16510" cy="34290"/>
              </a:xfrm>
              <a:custGeom>
                <a:avLst/>
                <a:gdLst/>
                <a:ahLst/>
                <a:cxnLst>
                  <a:cxn ang="0">
                    <a:pos x="22" y="16"/>
                  </a:cxn>
                  <a:cxn ang="0">
                    <a:pos x="22" y="16"/>
                  </a:cxn>
                  <a:cxn ang="0">
                    <a:pos x="8" y="4"/>
                  </a:cxn>
                  <a:cxn ang="0">
                    <a:pos x="2" y="0"/>
                  </a:cxn>
                  <a:cxn ang="0">
                    <a:pos x="0" y="0"/>
                  </a:cxn>
                  <a:cxn ang="0">
                    <a:pos x="0" y="2"/>
                  </a:cxn>
                  <a:cxn ang="0">
                    <a:pos x="0" y="2"/>
                  </a:cxn>
                  <a:cxn ang="0">
                    <a:pos x="2" y="6"/>
                  </a:cxn>
                  <a:cxn ang="0">
                    <a:pos x="8" y="10"/>
                  </a:cxn>
                  <a:cxn ang="0">
                    <a:pos x="14" y="16"/>
                  </a:cxn>
                  <a:cxn ang="0">
                    <a:pos x="22" y="22"/>
                  </a:cxn>
                  <a:cxn ang="0">
                    <a:pos x="22" y="22"/>
                  </a:cxn>
                  <a:cxn ang="0">
                    <a:pos x="22" y="26"/>
                  </a:cxn>
                  <a:cxn ang="0">
                    <a:pos x="22" y="28"/>
                  </a:cxn>
                  <a:cxn ang="0">
                    <a:pos x="20" y="34"/>
                  </a:cxn>
                  <a:cxn ang="0">
                    <a:pos x="16" y="38"/>
                  </a:cxn>
                  <a:cxn ang="0">
                    <a:pos x="16" y="40"/>
                  </a:cxn>
                  <a:cxn ang="0">
                    <a:pos x="18" y="42"/>
                  </a:cxn>
                  <a:cxn ang="0">
                    <a:pos x="18" y="42"/>
                  </a:cxn>
                  <a:cxn ang="0">
                    <a:pos x="22" y="50"/>
                  </a:cxn>
                  <a:cxn ang="0">
                    <a:pos x="24" y="54"/>
                  </a:cxn>
                  <a:cxn ang="0">
                    <a:pos x="24" y="52"/>
                  </a:cxn>
                  <a:cxn ang="0">
                    <a:pos x="24" y="52"/>
                  </a:cxn>
                  <a:cxn ang="0">
                    <a:pos x="24" y="42"/>
                  </a:cxn>
                  <a:cxn ang="0">
                    <a:pos x="24" y="42"/>
                  </a:cxn>
                  <a:cxn ang="0">
                    <a:pos x="26" y="34"/>
                  </a:cxn>
                  <a:cxn ang="0">
                    <a:pos x="26" y="28"/>
                  </a:cxn>
                  <a:cxn ang="0">
                    <a:pos x="26" y="22"/>
                  </a:cxn>
                  <a:cxn ang="0">
                    <a:pos x="22" y="16"/>
                  </a:cxn>
                  <a:cxn ang="0">
                    <a:pos x="22" y="16"/>
                  </a:cxn>
                </a:cxnLst>
                <a:rect l="0" t="0" r="r" b="b"/>
                <a:pathLst>
                  <a:path w="26" h="54">
                    <a:moveTo>
                      <a:pt x="22" y="16"/>
                    </a:moveTo>
                    <a:lnTo>
                      <a:pt x="22" y="16"/>
                    </a:lnTo>
                    <a:lnTo>
                      <a:pt x="8" y="4"/>
                    </a:lnTo>
                    <a:lnTo>
                      <a:pt x="2" y="0"/>
                    </a:lnTo>
                    <a:lnTo>
                      <a:pt x="0" y="0"/>
                    </a:lnTo>
                    <a:lnTo>
                      <a:pt x="0" y="2"/>
                    </a:lnTo>
                    <a:lnTo>
                      <a:pt x="0" y="2"/>
                    </a:lnTo>
                    <a:lnTo>
                      <a:pt x="2" y="6"/>
                    </a:lnTo>
                    <a:lnTo>
                      <a:pt x="8" y="10"/>
                    </a:lnTo>
                    <a:lnTo>
                      <a:pt x="14" y="16"/>
                    </a:lnTo>
                    <a:lnTo>
                      <a:pt x="22" y="22"/>
                    </a:lnTo>
                    <a:lnTo>
                      <a:pt x="22" y="22"/>
                    </a:lnTo>
                    <a:lnTo>
                      <a:pt x="22" y="26"/>
                    </a:lnTo>
                    <a:lnTo>
                      <a:pt x="22" y="28"/>
                    </a:lnTo>
                    <a:lnTo>
                      <a:pt x="20" y="34"/>
                    </a:lnTo>
                    <a:lnTo>
                      <a:pt x="16" y="38"/>
                    </a:lnTo>
                    <a:lnTo>
                      <a:pt x="16" y="40"/>
                    </a:lnTo>
                    <a:lnTo>
                      <a:pt x="18" y="42"/>
                    </a:lnTo>
                    <a:lnTo>
                      <a:pt x="18" y="42"/>
                    </a:lnTo>
                    <a:lnTo>
                      <a:pt x="22" y="50"/>
                    </a:lnTo>
                    <a:lnTo>
                      <a:pt x="24" y="54"/>
                    </a:lnTo>
                    <a:lnTo>
                      <a:pt x="24" y="52"/>
                    </a:lnTo>
                    <a:lnTo>
                      <a:pt x="24" y="52"/>
                    </a:lnTo>
                    <a:lnTo>
                      <a:pt x="24" y="42"/>
                    </a:lnTo>
                    <a:lnTo>
                      <a:pt x="24" y="42"/>
                    </a:lnTo>
                    <a:lnTo>
                      <a:pt x="26" y="34"/>
                    </a:lnTo>
                    <a:lnTo>
                      <a:pt x="26" y="28"/>
                    </a:lnTo>
                    <a:lnTo>
                      <a:pt x="26" y="22"/>
                    </a:lnTo>
                    <a:lnTo>
                      <a:pt x="22" y="16"/>
                    </a:lnTo>
                    <a:lnTo>
                      <a:pt x="22" y="1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60" name="Freeform 6134"/>
              <p:cNvSpPr>
                <a:spLocks/>
              </p:cNvSpPr>
              <p:nvPr/>
            </p:nvSpPr>
            <p:spPr bwMode="auto">
              <a:xfrm>
                <a:off x="3581400" y="3548063"/>
                <a:ext cx="3810" cy="5080"/>
              </a:xfrm>
              <a:custGeom>
                <a:avLst/>
                <a:gdLst/>
                <a:ahLst/>
                <a:cxnLst>
                  <a:cxn ang="0">
                    <a:pos x="2" y="8"/>
                  </a:cxn>
                  <a:cxn ang="0">
                    <a:pos x="2" y="8"/>
                  </a:cxn>
                  <a:cxn ang="0">
                    <a:pos x="4" y="8"/>
                  </a:cxn>
                  <a:cxn ang="0">
                    <a:pos x="6" y="4"/>
                  </a:cxn>
                  <a:cxn ang="0">
                    <a:pos x="6" y="2"/>
                  </a:cxn>
                  <a:cxn ang="0">
                    <a:pos x="6" y="0"/>
                  </a:cxn>
                  <a:cxn ang="0">
                    <a:pos x="6" y="0"/>
                  </a:cxn>
                  <a:cxn ang="0">
                    <a:pos x="4" y="2"/>
                  </a:cxn>
                  <a:cxn ang="0">
                    <a:pos x="2" y="4"/>
                  </a:cxn>
                  <a:cxn ang="0">
                    <a:pos x="0" y="6"/>
                  </a:cxn>
                  <a:cxn ang="0">
                    <a:pos x="2" y="8"/>
                  </a:cxn>
                  <a:cxn ang="0">
                    <a:pos x="2" y="8"/>
                  </a:cxn>
                </a:cxnLst>
                <a:rect l="0" t="0" r="r" b="b"/>
                <a:pathLst>
                  <a:path w="6" h="8">
                    <a:moveTo>
                      <a:pt x="2" y="8"/>
                    </a:moveTo>
                    <a:lnTo>
                      <a:pt x="2" y="8"/>
                    </a:lnTo>
                    <a:lnTo>
                      <a:pt x="4" y="8"/>
                    </a:lnTo>
                    <a:lnTo>
                      <a:pt x="6" y="4"/>
                    </a:lnTo>
                    <a:lnTo>
                      <a:pt x="6" y="2"/>
                    </a:lnTo>
                    <a:lnTo>
                      <a:pt x="6" y="0"/>
                    </a:lnTo>
                    <a:lnTo>
                      <a:pt x="6" y="0"/>
                    </a:lnTo>
                    <a:lnTo>
                      <a:pt x="4" y="2"/>
                    </a:lnTo>
                    <a:lnTo>
                      <a:pt x="2" y="4"/>
                    </a:lnTo>
                    <a:lnTo>
                      <a:pt x="0" y="6"/>
                    </a:lnTo>
                    <a:lnTo>
                      <a:pt x="2" y="8"/>
                    </a:lnTo>
                    <a:lnTo>
                      <a:pt x="2" y="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61" name="Freeform 6135"/>
              <p:cNvSpPr>
                <a:spLocks/>
              </p:cNvSpPr>
              <p:nvPr/>
            </p:nvSpPr>
            <p:spPr bwMode="auto">
              <a:xfrm>
                <a:off x="3586480" y="3539173"/>
                <a:ext cx="2540" cy="2540"/>
              </a:xfrm>
              <a:custGeom>
                <a:avLst/>
                <a:gdLst/>
                <a:ahLst/>
                <a:cxnLst>
                  <a:cxn ang="0">
                    <a:pos x="0" y="4"/>
                  </a:cxn>
                  <a:cxn ang="0">
                    <a:pos x="0" y="4"/>
                  </a:cxn>
                  <a:cxn ang="0">
                    <a:pos x="2" y="4"/>
                  </a:cxn>
                  <a:cxn ang="0">
                    <a:pos x="4" y="2"/>
                  </a:cxn>
                  <a:cxn ang="0">
                    <a:pos x="4" y="0"/>
                  </a:cxn>
                  <a:cxn ang="0">
                    <a:pos x="4" y="0"/>
                  </a:cxn>
                  <a:cxn ang="0">
                    <a:pos x="2" y="0"/>
                  </a:cxn>
                  <a:cxn ang="0">
                    <a:pos x="0" y="0"/>
                  </a:cxn>
                  <a:cxn ang="0">
                    <a:pos x="0" y="2"/>
                  </a:cxn>
                  <a:cxn ang="0">
                    <a:pos x="0" y="4"/>
                  </a:cxn>
                  <a:cxn ang="0">
                    <a:pos x="0" y="4"/>
                  </a:cxn>
                </a:cxnLst>
                <a:rect l="0" t="0" r="r" b="b"/>
                <a:pathLst>
                  <a:path w="4" h="4">
                    <a:moveTo>
                      <a:pt x="0" y="4"/>
                    </a:moveTo>
                    <a:lnTo>
                      <a:pt x="0" y="4"/>
                    </a:lnTo>
                    <a:lnTo>
                      <a:pt x="2" y="4"/>
                    </a:lnTo>
                    <a:lnTo>
                      <a:pt x="4" y="2"/>
                    </a:lnTo>
                    <a:lnTo>
                      <a:pt x="4" y="0"/>
                    </a:lnTo>
                    <a:lnTo>
                      <a:pt x="4" y="0"/>
                    </a:lnTo>
                    <a:lnTo>
                      <a:pt x="2" y="0"/>
                    </a:lnTo>
                    <a:lnTo>
                      <a:pt x="0" y="0"/>
                    </a:lnTo>
                    <a:lnTo>
                      <a:pt x="0" y="2"/>
                    </a:lnTo>
                    <a:lnTo>
                      <a:pt x="0" y="4"/>
                    </a:lnTo>
                    <a:lnTo>
                      <a:pt x="0" y="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62" name="Freeform 6136"/>
              <p:cNvSpPr>
                <a:spLocks/>
              </p:cNvSpPr>
              <p:nvPr/>
            </p:nvSpPr>
            <p:spPr bwMode="auto">
              <a:xfrm>
                <a:off x="3575050" y="3539173"/>
                <a:ext cx="3810" cy="5080"/>
              </a:xfrm>
              <a:custGeom>
                <a:avLst/>
                <a:gdLst/>
                <a:ahLst/>
                <a:cxnLst>
                  <a:cxn ang="0">
                    <a:pos x="6" y="2"/>
                  </a:cxn>
                  <a:cxn ang="0">
                    <a:pos x="6" y="2"/>
                  </a:cxn>
                  <a:cxn ang="0">
                    <a:pos x="4" y="0"/>
                  </a:cxn>
                  <a:cxn ang="0">
                    <a:pos x="0" y="2"/>
                  </a:cxn>
                  <a:cxn ang="0">
                    <a:pos x="0" y="6"/>
                  </a:cxn>
                  <a:cxn ang="0">
                    <a:pos x="0" y="8"/>
                  </a:cxn>
                  <a:cxn ang="0">
                    <a:pos x="0" y="8"/>
                  </a:cxn>
                  <a:cxn ang="0">
                    <a:pos x="4" y="6"/>
                  </a:cxn>
                  <a:cxn ang="0">
                    <a:pos x="6" y="4"/>
                  </a:cxn>
                  <a:cxn ang="0">
                    <a:pos x="6" y="2"/>
                  </a:cxn>
                  <a:cxn ang="0">
                    <a:pos x="6" y="2"/>
                  </a:cxn>
                </a:cxnLst>
                <a:rect l="0" t="0" r="r" b="b"/>
                <a:pathLst>
                  <a:path w="6" h="8">
                    <a:moveTo>
                      <a:pt x="6" y="2"/>
                    </a:moveTo>
                    <a:lnTo>
                      <a:pt x="6" y="2"/>
                    </a:lnTo>
                    <a:lnTo>
                      <a:pt x="4" y="0"/>
                    </a:lnTo>
                    <a:lnTo>
                      <a:pt x="0" y="2"/>
                    </a:lnTo>
                    <a:lnTo>
                      <a:pt x="0" y="6"/>
                    </a:lnTo>
                    <a:lnTo>
                      <a:pt x="0" y="8"/>
                    </a:lnTo>
                    <a:lnTo>
                      <a:pt x="0" y="8"/>
                    </a:lnTo>
                    <a:lnTo>
                      <a:pt x="4" y="6"/>
                    </a:lnTo>
                    <a:lnTo>
                      <a:pt x="6" y="4"/>
                    </a:lnTo>
                    <a:lnTo>
                      <a:pt x="6" y="2"/>
                    </a:lnTo>
                    <a:lnTo>
                      <a:pt x="6" y="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63" name="Freeform 6138"/>
              <p:cNvSpPr>
                <a:spLocks/>
              </p:cNvSpPr>
              <p:nvPr/>
            </p:nvSpPr>
            <p:spPr bwMode="auto">
              <a:xfrm>
                <a:off x="3576320" y="3551873"/>
                <a:ext cx="2540" cy="3810"/>
              </a:xfrm>
              <a:custGeom>
                <a:avLst/>
                <a:gdLst/>
                <a:ahLst/>
                <a:cxnLst>
                  <a:cxn ang="0">
                    <a:pos x="2" y="0"/>
                  </a:cxn>
                  <a:cxn ang="0">
                    <a:pos x="2" y="0"/>
                  </a:cxn>
                  <a:cxn ang="0">
                    <a:pos x="0" y="0"/>
                  </a:cxn>
                  <a:cxn ang="0">
                    <a:pos x="0" y="2"/>
                  </a:cxn>
                  <a:cxn ang="0">
                    <a:pos x="0" y="4"/>
                  </a:cxn>
                  <a:cxn ang="0">
                    <a:pos x="2" y="6"/>
                  </a:cxn>
                  <a:cxn ang="0">
                    <a:pos x="2" y="6"/>
                  </a:cxn>
                  <a:cxn ang="0">
                    <a:pos x="4" y="6"/>
                  </a:cxn>
                  <a:cxn ang="0">
                    <a:pos x="4" y="4"/>
                  </a:cxn>
                  <a:cxn ang="0">
                    <a:pos x="4" y="2"/>
                  </a:cxn>
                  <a:cxn ang="0">
                    <a:pos x="2" y="0"/>
                  </a:cxn>
                  <a:cxn ang="0">
                    <a:pos x="2" y="0"/>
                  </a:cxn>
                </a:cxnLst>
                <a:rect l="0" t="0" r="r" b="b"/>
                <a:pathLst>
                  <a:path w="4" h="6">
                    <a:moveTo>
                      <a:pt x="2" y="0"/>
                    </a:moveTo>
                    <a:lnTo>
                      <a:pt x="2" y="0"/>
                    </a:lnTo>
                    <a:lnTo>
                      <a:pt x="0" y="0"/>
                    </a:lnTo>
                    <a:lnTo>
                      <a:pt x="0" y="2"/>
                    </a:lnTo>
                    <a:lnTo>
                      <a:pt x="0" y="4"/>
                    </a:lnTo>
                    <a:lnTo>
                      <a:pt x="2" y="6"/>
                    </a:lnTo>
                    <a:lnTo>
                      <a:pt x="2" y="6"/>
                    </a:lnTo>
                    <a:lnTo>
                      <a:pt x="4" y="6"/>
                    </a:lnTo>
                    <a:lnTo>
                      <a:pt x="4" y="4"/>
                    </a:lnTo>
                    <a:lnTo>
                      <a:pt x="4" y="2"/>
                    </a:lnTo>
                    <a:lnTo>
                      <a:pt x="2" y="0"/>
                    </a:lnTo>
                    <a:lnTo>
                      <a:pt x="2"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64" name="Freeform 6144"/>
              <p:cNvSpPr>
                <a:spLocks/>
              </p:cNvSpPr>
              <p:nvPr/>
            </p:nvSpPr>
            <p:spPr bwMode="auto">
              <a:xfrm>
                <a:off x="3572510" y="3530283"/>
                <a:ext cx="5080" cy="3810"/>
              </a:xfrm>
              <a:custGeom>
                <a:avLst/>
                <a:gdLst/>
                <a:ahLst/>
                <a:cxnLst>
                  <a:cxn ang="0">
                    <a:pos x="8" y="2"/>
                  </a:cxn>
                  <a:cxn ang="0">
                    <a:pos x="8" y="2"/>
                  </a:cxn>
                  <a:cxn ang="0">
                    <a:pos x="8" y="0"/>
                  </a:cxn>
                  <a:cxn ang="0">
                    <a:pos x="6" y="0"/>
                  </a:cxn>
                  <a:cxn ang="0">
                    <a:pos x="4" y="0"/>
                  </a:cxn>
                  <a:cxn ang="0">
                    <a:pos x="0" y="2"/>
                  </a:cxn>
                  <a:cxn ang="0">
                    <a:pos x="0" y="4"/>
                  </a:cxn>
                  <a:cxn ang="0">
                    <a:pos x="0" y="6"/>
                  </a:cxn>
                  <a:cxn ang="0">
                    <a:pos x="0" y="6"/>
                  </a:cxn>
                  <a:cxn ang="0">
                    <a:pos x="4" y="6"/>
                  </a:cxn>
                  <a:cxn ang="0">
                    <a:pos x="8" y="2"/>
                  </a:cxn>
                  <a:cxn ang="0">
                    <a:pos x="8" y="2"/>
                  </a:cxn>
                </a:cxnLst>
                <a:rect l="0" t="0" r="r" b="b"/>
                <a:pathLst>
                  <a:path w="8" h="6">
                    <a:moveTo>
                      <a:pt x="8" y="2"/>
                    </a:moveTo>
                    <a:lnTo>
                      <a:pt x="8" y="2"/>
                    </a:lnTo>
                    <a:lnTo>
                      <a:pt x="8" y="0"/>
                    </a:lnTo>
                    <a:lnTo>
                      <a:pt x="6" y="0"/>
                    </a:lnTo>
                    <a:lnTo>
                      <a:pt x="4" y="0"/>
                    </a:lnTo>
                    <a:lnTo>
                      <a:pt x="0" y="2"/>
                    </a:lnTo>
                    <a:lnTo>
                      <a:pt x="0" y="4"/>
                    </a:lnTo>
                    <a:lnTo>
                      <a:pt x="0" y="6"/>
                    </a:lnTo>
                    <a:lnTo>
                      <a:pt x="0" y="6"/>
                    </a:lnTo>
                    <a:lnTo>
                      <a:pt x="4" y="6"/>
                    </a:lnTo>
                    <a:lnTo>
                      <a:pt x="8" y="2"/>
                    </a:lnTo>
                    <a:lnTo>
                      <a:pt x="8" y="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65" name="Freeform 6149"/>
              <p:cNvSpPr>
                <a:spLocks/>
              </p:cNvSpPr>
              <p:nvPr/>
            </p:nvSpPr>
            <p:spPr bwMode="auto">
              <a:xfrm>
                <a:off x="3566160" y="3539173"/>
                <a:ext cx="3810" cy="2540"/>
              </a:xfrm>
              <a:custGeom>
                <a:avLst/>
                <a:gdLst/>
                <a:ahLst/>
                <a:cxnLst>
                  <a:cxn ang="0">
                    <a:pos x="0" y="4"/>
                  </a:cxn>
                  <a:cxn ang="0">
                    <a:pos x="0" y="4"/>
                  </a:cxn>
                  <a:cxn ang="0">
                    <a:pos x="2" y="4"/>
                  </a:cxn>
                  <a:cxn ang="0">
                    <a:pos x="6" y="2"/>
                  </a:cxn>
                  <a:cxn ang="0">
                    <a:pos x="6" y="2"/>
                  </a:cxn>
                  <a:cxn ang="0">
                    <a:pos x="6" y="0"/>
                  </a:cxn>
                  <a:cxn ang="0">
                    <a:pos x="2" y="2"/>
                  </a:cxn>
                  <a:cxn ang="0">
                    <a:pos x="0" y="2"/>
                  </a:cxn>
                  <a:cxn ang="0">
                    <a:pos x="0" y="4"/>
                  </a:cxn>
                  <a:cxn ang="0">
                    <a:pos x="0" y="4"/>
                  </a:cxn>
                </a:cxnLst>
                <a:rect l="0" t="0" r="r" b="b"/>
                <a:pathLst>
                  <a:path w="6" h="4">
                    <a:moveTo>
                      <a:pt x="0" y="4"/>
                    </a:moveTo>
                    <a:lnTo>
                      <a:pt x="0" y="4"/>
                    </a:lnTo>
                    <a:lnTo>
                      <a:pt x="2" y="4"/>
                    </a:lnTo>
                    <a:lnTo>
                      <a:pt x="6" y="2"/>
                    </a:lnTo>
                    <a:lnTo>
                      <a:pt x="6" y="2"/>
                    </a:lnTo>
                    <a:lnTo>
                      <a:pt x="6" y="0"/>
                    </a:lnTo>
                    <a:lnTo>
                      <a:pt x="2" y="2"/>
                    </a:lnTo>
                    <a:lnTo>
                      <a:pt x="0" y="2"/>
                    </a:lnTo>
                    <a:lnTo>
                      <a:pt x="0" y="4"/>
                    </a:lnTo>
                    <a:lnTo>
                      <a:pt x="0" y="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66" name="Freeform 6150"/>
              <p:cNvSpPr>
                <a:spLocks/>
              </p:cNvSpPr>
              <p:nvPr/>
            </p:nvSpPr>
            <p:spPr bwMode="auto">
              <a:xfrm>
                <a:off x="3568700" y="3548063"/>
                <a:ext cx="3810" cy="2540"/>
              </a:xfrm>
              <a:custGeom>
                <a:avLst/>
                <a:gdLst/>
                <a:ahLst/>
                <a:cxnLst>
                  <a:cxn ang="0">
                    <a:pos x="4" y="0"/>
                  </a:cxn>
                  <a:cxn ang="0">
                    <a:pos x="4" y="0"/>
                  </a:cxn>
                  <a:cxn ang="0">
                    <a:pos x="2" y="2"/>
                  </a:cxn>
                  <a:cxn ang="0">
                    <a:pos x="0" y="2"/>
                  </a:cxn>
                  <a:cxn ang="0">
                    <a:pos x="2" y="4"/>
                  </a:cxn>
                  <a:cxn ang="0">
                    <a:pos x="4" y="4"/>
                  </a:cxn>
                  <a:cxn ang="0">
                    <a:pos x="4" y="4"/>
                  </a:cxn>
                  <a:cxn ang="0">
                    <a:pos x="6" y="2"/>
                  </a:cxn>
                  <a:cxn ang="0">
                    <a:pos x="6" y="2"/>
                  </a:cxn>
                  <a:cxn ang="0">
                    <a:pos x="4" y="0"/>
                  </a:cxn>
                  <a:cxn ang="0">
                    <a:pos x="4" y="0"/>
                  </a:cxn>
                </a:cxnLst>
                <a:rect l="0" t="0" r="r" b="b"/>
                <a:pathLst>
                  <a:path w="6" h="4">
                    <a:moveTo>
                      <a:pt x="4" y="0"/>
                    </a:moveTo>
                    <a:lnTo>
                      <a:pt x="4" y="0"/>
                    </a:lnTo>
                    <a:lnTo>
                      <a:pt x="2" y="2"/>
                    </a:lnTo>
                    <a:lnTo>
                      <a:pt x="0" y="2"/>
                    </a:lnTo>
                    <a:lnTo>
                      <a:pt x="2" y="4"/>
                    </a:lnTo>
                    <a:lnTo>
                      <a:pt x="4" y="4"/>
                    </a:lnTo>
                    <a:lnTo>
                      <a:pt x="4" y="4"/>
                    </a:lnTo>
                    <a:lnTo>
                      <a:pt x="6" y="2"/>
                    </a:lnTo>
                    <a:lnTo>
                      <a:pt x="6" y="2"/>
                    </a:lnTo>
                    <a:lnTo>
                      <a:pt x="4" y="0"/>
                    </a:lnTo>
                    <a:lnTo>
                      <a:pt x="4"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grpSp>
        <p:sp>
          <p:nvSpPr>
            <p:cNvPr id="68" name="Freeform 6151"/>
            <p:cNvSpPr>
              <a:spLocks noEditPoints="1"/>
            </p:cNvSpPr>
            <p:nvPr/>
          </p:nvSpPr>
          <p:spPr bwMode="auto">
            <a:xfrm>
              <a:off x="6884324" y="3900838"/>
              <a:ext cx="1706348" cy="1526477"/>
            </a:xfrm>
            <a:custGeom>
              <a:avLst/>
              <a:gdLst>
                <a:gd name="T0" fmla="*/ 696 w 2690"/>
                <a:gd name="T1" fmla="*/ 550 h 2404"/>
                <a:gd name="T2" fmla="*/ 1634 w 2690"/>
                <a:gd name="T3" fmla="*/ 564 h 2404"/>
                <a:gd name="T4" fmla="*/ 1542 w 2690"/>
                <a:gd name="T5" fmla="*/ 1182 h 2404"/>
                <a:gd name="T6" fmla="*/ 1436 w 2690"/>
                <a:gd name="T7" fmla="*/ 994 h 2404"/>
                <a:gd name="T8" fmla="*/ 1244 w 2690"/>
                <a:gd name="T9" fmla="*/ 702 h 2404"/>
                <a:gd name="T10" fmla="*/ 1144 w 2690"/>
                <a:gd name="T11" fmla="*/ 636 h 2404"/>
                <a:gd name="T12" fmla="*/ 912 w 2690"/>
                <a:gd name="T13" fmla="*/ 744 h 2404"/>
                <a:gd name="T14" fmla="*/ 920 w 2690"/>
                <a:gd name="T15" fmla="*/ 604 h 2404"/>
                <a:gd name="T16" fmla="*/ 754 w 2690"/>
                <a:gd name="T17" fmla="*/ 556 h 2404"/>
                <a:gd name="T18" fmla="*/ 612 w 2690"/>
                <a:gd name="T19" fmla="*/ 722 h 2404"/>
                <a:gd name="T20" fmla="*/ 414 w 2690"/>
                <a:gd name="T21" fmla="*/ 840 h 2404"/>
                <a:gd name="T22" fmla="*/ 110 w 2690"/>
                <a:gd name="T23" fmla="*/ 1034 h 2404"/>
                <a:gd name="T24" fmla="*/ 8 w 2690"/>
                <a:gd name="T25" fmla="*/ 1264 h 2404"/>
                <a:gd name="T26" fmla="*/ 96 w 2690"/>
                <a:gd name="T27" fmla="*/ 1664 h 2404"/>
                <a:gd name="T28" fmla="*/ 344 w 2690"/>
                <a:gd name="T29" fmla="*/ 1698 h 2404"/>
                <a:gd name="T30" fmla="*/ 772 w 2690"/>
                <a:gd name="T31" fmla="*/ 1596 h 2404"/>
                <a:gd name="T32" fmla="*/ 990 w 2690"/>
                <a:gd name="T33" fmla="*/ 1640 h 2404"/>
                <a:gd name="T34" fmla="*/ 1020 w 2690"/>
                <a:gd name="T35" fmla="*/ 1792 h 2404"/>
                <a:gd name="T36" fmla="*/ 1276 w 2690"/>
                <a:gd name="T37" fmla="*/ 1916 h 2404"/>
                <a:gd name="T38" fmla="*/ 1478 w 2690"/>
                <a:gd name="T39" fmla="*/ 1874 h 2404"/>
                <a:gd name="T40" fmla="*/ 1628 w 2690"/>
                <a:gd name="T41" fmla="*/ 1412 h 2404"/>
                <a:gd name="T42" fmla="*/ 1668 w 2690"/>
                <a:gd name="T43" fmla="*/ 244 h 2404"/>
                <a:gd name="T44" fmla="*/ 1242 w 2690"/>
                <a:gd name="T45" fmla="*/ 2032 h 2404"/>
                <a:gd name="T46" fmla="*/ 1276 w 2690"/>
                <a:gd name="T47" fmla="*/ 2118 h 2404"/>
                <a:gd name="T48" fmla="*/ 1388 w 2690"/>
                <a:gd name="T49" fmla="*/ 2198 h 2404"/>
                <a:gd name="T50" fmla="*/ 982 w 2690"/>
                <a:gd name="T51" fmla="*/ 1810 h 2404"/>
                <a:gd name="T52" fmla="*/ 2214 w 2690"/>
                <a:gd name="T53" fmla="*/ 814 h 2404"/>
                <a:gd name="T54" fmla="*/ 2158 w 2690"/>
                <a:gd name="T55" fmla="*/ 1098 h 2404"/>
                <a:gd name="T56" fmla="*/ 2154 w 2690"/>
                <a:gd name="T57" fmla="*/ 718 h 2404"/>
                <a:gd name="T58" fmla="*/ 1772 w 2690"/>
                <a:gd name="T59" fmla="*/ 386 h 2404"/>
                <a:gd name="T60" fmla="*/ 1742 w 2690"/>
                <a:gd name="T61" fmla="*/ 318 h 2404"/>
                <a:gd name="T62" fmla="*/ 1830 w 2690"/>
                <a:gd name="T63" fmla="*/ 382 h 2404"/>
                <a:gd name="T64" fmla="*/ 1906 w 2690"/>
                <a:gd name="T65" fmla="*/ 576 h 2404"/>
                <a:gd name="T66" fmla="*/ 2196 w 2690"/>
                <a:gd name="T67" fmla="*/ 808 h 2404"/>
                <a:gd name="T68" fmla="*/ 2434 w 2690"/>
                <a:gd name="T69" fmla="*/ 2088 h 2404"/>
                <a:gd name="T70" fmla="*/ 2246 w 2690"/>
                <a:gd name="T71" fmla="*/ 2248 h 2404"/>
                <a:gd name="T72" fmla="*/ 2256 w 2690"/>
                <a:gd name="T73" fmla="*/ 2404 h 2404"/>
                <a:gd name="T74" fmla="*/ 2416 w 2690"/>
                <a:gd name="T75" fmla="*/ 2196 h 2404"/>
                <a:gd name="T76" fmla="*/ 2666 w 2690"/>
                <a:gd name="T77" fmla="*/ 822 h 2404"/>
                <a:gd name="T78" fmla="*/ 2482 w 2690"/>
                <a:gd name="T79" fmla="*/ 1836 h 2404"/>
                <a:gd name="T80" fmla="*/ 2464 w 2690"/>
                <a:gd name="T81" fmla="*/ 1830 h 2404"/>
                <a:gd name="T82" fmla="*/ 2502 w 2690"/>
                <a:gd name="T83" fmla="*/ 2120 h 2404"/>
                <a:gd name="T84" fmla="*/ 2600 w 2690"/>
                <a:gd name="T85" fmla="*/ 1904 h 2404"/>
                <a:gd name="T86" fmla="*/ 2250 w 2690"/>
                <a:gd name="T87" fmla="*/ 926 h 2404"/>
                <a:gd name="T88" fmla="*/ 1522 w 2690"/>
                <a:gd name="T89" fmla="*/ 492 h 2404"/>
                <a:gd name="T90" fmla="*/ 1366 w 2690"/>
                <a:gd name="T91" fmla="*/ 252 h 2404"/>
                <a:gd name="T92" fmla="*/ 920 w 2690"/>
                <a:gd name="T93" fmla="*/ 78 h 2404"/>
                <a:gd name="T94" fmla="*/ 850 w 2690"/>
                <a:gd name="T95" fmla="*/ 288 h 2404"/>
                <a:gd name="T96" fmla="*/ 994 w 2690"/>
                <a:gd name="T97" fmla="*/ 384 h 2404"/>
                <a:gd name="T98" fmla="*/ 1060 w 2690"/>
                <a:gd name="T99" fmla="*/ 804 h 2404"/>
                <a:gd name="T100" fmla="*/ 1212 w 2690"/>
                <a:gd name="T101" fmla="*/ 440 h 2404"/>
                <a:gd name="T102" fmla="*/ 1400 w 2690"/>
                <a:gd name="T103" fmla="*/ 492 h 2404"/>
                <a:gd name="T104" fmla="*/ 1394 w 2690"/>
                <a:gd name="T105" fmla="*/ 386 h 2404"/>
                <a:gd name="T106" fmla="*/ 1220 w 2690"/>
                <a:gd name="T107" fmla="*/ 170 h 2404"/>
                <a:gd name="T108" fmla="*/ 1452 w 2690"/>
                <a:gd name="T109" fmla="*/ 296 h 2404"/>
                <a:gd name="T110" fmla="*/ 1530 w 2690"/>
                <a:gd name="T111" fmla="*/ 242 h 2404"/>
                <a:gd name="T112" fmla="*/ 1588 w 2690"/>
                <a:gd name="T113" fmla="*/ 202 h 2404"/>
                <a:gd name="T114" fmla="*/ 1500 w 2690"/>
                <a:gd name="T115" fmla="*/ 128 h 2404"/>
                <a:gd name="T116" fmla="*/ 768 w 2690"/>
                <a:gd name="T117" fmla="*/ 146 h 2404"/>
                <a:gd name="T118" fmla="*/ 1004 w 2690"/>
                <a:gd name="T119" fmla="*/ 284 h 2404"/>
                <a:gd name="T120" fmla="*/ 966 w 2690"/>
                <a:gd name="T121" fmla="*/ 96 h 2404"/>
                <a:gd name="T122" fmla="*/ 786 w 2690"/>
                <a:gd name="T123" fmla="*/ 18 h 2404"/>
                <a:gd name="T124" fmla="*/ 1616 w 2690"/>
                <a:gd name="T125" fmla="*/ 1224 h 24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90"/>
                <a:gd name="T190" fmla="*/ 0 h 2404"/>
                <a:gd name="T191" fmla="*/ 2690 w 2690"/>
                <a:gd name="T192" fmla="*/ 2404 h 24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90" h="2404">
                  <a:moveTo>
                    <a:pt x="692" y="12"/>
                  </a:moveTo>
                  <a:lnTo>
                    <a:pt x="692" y="12"/>
                  </a:lnTo>
                  <a:lnTo>
                    <a:pt x="698" y="14"/>
                  </a:lnTo>
                  <a:lnTo>
                    <a:pt x="702" y="18"/>
                  </a:lnTo>
                  <a:lnTo>
                    <a:pt x="708" y="20"/>
                  </a:lnTo>
                  <a:lnTo>
                    <a:pt x="714" y="20"/>
                  </a:lnTo>
                  <a:lnTo>
                    <a:pt x="716" y="20"/>
                  </a:lnTo>
                  <a:lnTo>
                    <a:pt x="714" y="18"/>
                  </a:lnTo>
                  <a:lnTo>
                    <a:pt x="712" y="16"/>
                  </a:lnTo>
                  <a:lnTo>
                    <a:pt x="710" y="12"/>
                  </a:lnTo>
                  <a:lnTo>
                    <a:pt x="708" y="12"/>
                  </a:lnTo>
                  <a:lnTo>
                    <a:pt x="710" y="12"/>
                  </a:lnTo>
                  <a:lnTo>
                    <a:pt x="714" y="12"/>
                  </a:lnTo>
                  <a:lnTo>
                    <a:pt x="718" y="16"/>
                  </a:lnTo>
                  <a:lnTo>
                    <a:pt x="722" y="18"/>
                  </a:lnTo>
                  <a:lnTo>
                    <a:pt x="728" y="18"/>
                  </a:lnTo>
                  <a:lnTo>
                    <a:pt x="730" y="16"/>
                  </a:lnTo>
                  <a:lnTo>
                    <a:pt x="730" y="12"/>
                  </a:lnTo>
                  <a:lnTo>
                    <a:pt x="724" y="6"/>
                  </a:lnTo>
                  <a:lnTo>
                    <a:pt x="714" y="2"/>
                  </a:lnTo>
                  <a:lnTo>
                    <a:pt x="708" y="0"/>
                  </a:lnTo>
                  <a:lnTo>
                    <a:pt x="702" y="2"/>
                  </a:lnTo>
                  <a:lnTo>
                    <a:pt x="694" y="4"/>
                  </a:lnTo>
                  <a:lnTo>
                    <a:pt x="688" y="8"/>
                  </a:lnTo>
                  <a:lnTo>
                    <a:pt x="688" y="10"/>
                  </a:lnTo>
                  <a:lnTo>
                    <a:pt x="692" y="12"/>
                  </a:lnTo>
                  <a:close/>
                  <a:moveTo>
                    <a:pt x="742" y="352"/>
                  </a:moveTo>
                  <a:lnTo>
                    <a:pt x="742" y="352"/>
                  </a:lnTo>
                  <a:lnTo>
                    <a:pt x="740" y="350"/>
                  </a:lnTo>
                  <a:lnTo>
                    <a:pt x="736" y="352"/>
                  </a:lnTo>
                  <a:lnTo>
                    <a:pt x="732" y="358"/>
                  </a:lnTo>
                  <a:lnTo>
                    <a:pt x="728" y="366"/>
                  </a:lnTo>
                  <a:lnTo>
                    <a:pt x="724" y="382"/>
                  </a:lnTo>
                  <a:lnTo>
                    <a:pt x="724" y="386"/>
                  </a:lnTo>
                  <a:lnTo>
                    <a:pt x="724" y="388"/>
                  </a:lnTo>
                  <a:lnTo>
                    <a:pt x="726" y="388"/>
                  </a:lnTo>
                  <a:lnTo>
                    <a:pt x="736" y="382"/>
                  </a:lnTo>
                  <a:lnTo>
                    <a:pt x="742" y="374"/>
                  </a:lnTo>
                  <a:lnTo>
                    <a:pt x="744" y="364"/>
                  </a:lnTo>
                  <a:lnTo>
                    <a:pt x="742" y="352"/>
                  </a:lnTo>
                  <a:close/>
                  <a:moveTo>
                    <a:pt x="696" y="550"/>
                  </a:moveTo>
                  <a:lnTo>
                    <a:pt x="696" y="550"/>
                  </a:lnTo>
                  <a:lnTo>
                    <a:pt x="692" y="548"/>
                  </a:lnTo>
                  <a:lnTo>
                    <a:pt x="690" y="548"/>
                  </a:lnTo>
                  <a:lnTo>
                    <a:pt x="690" y="552"/>
                  </a:lnTo>
                  <a:lnTo>
                    <a:pt x="692" y="556"/>
                  </a:lnTo>
                  <a:lnTo>
                    <a:pt x="700" y="566"/>
                  </a:lnTo>
                  <a:lnTo>
                    <a:pt x="710" y="578"/>
                  </a:lnTo>
                  <a:lnTo>
                    <a:pt x="714" y="580"/>
                  </a:lnTo>
                  <a:lnTo>
                    <a:pt x="718" y="578"/>
                  </a:lnTo>
                  <a:lnTo>
                    <a:pt x="724" y="576"/>
                  </a:lnTo>
                  <a:lnTo>
                    <a:pt x="728" y="574"/>
                  </a:lnTo>
                  <a:lnTo>
                    <a:pt x="734" y="568"/>
                  </a:lnTo>
                  <a:lnTo>
                    <a:pt x="736" y="564"/>
                  </a:lnTo>
                  <a:lnTo>
                    <a:pt x="738" y="558"/>
                  </a:lnTo>
                  <a:lnTo>
                    <a:pt x="736" y="552"/>
                  </a:lnTo>
                  <a:lnTo>
                    <a:pt x="730" y="546"/>
                  </a:lnTo>
                  <a:lnTo>
                    <a:pt x="728" y="544"/>
                  </a:lnTo>
                  <a:lnTo>
                    <a:pt x="724" y="546"/>
                  </a:lnTo>
                  <a:lnTo>
                    <a:pt x="722" y="548"/>
                  </a:lnTo>
                  <a:lnTo>
                    <a:pt x="718" y="552"/>
                  </a:lnTo>
                  <a:lnTo>
                    <a:pt x="712" y="554"/>
                  </a:lnTo>
                  <a:lnTo>
                    <a:pt x="706" y="554"/>
                  </a:lnTo>
                  <a:lnTo>
                    <a:pt x="696" y="550"/>
                  </a:lnTo>
                  <a:close/>
                  <a:moveTo>
                    <a:pt x="936" y="688"/>
                  </a:moveTo>
                  <a:lnTo>
                    <a:pt x="936" y="688"/>
                  </a:lnTo>
                  <a:lnTo>
                    <a:pt x="938" y="696"/>
                  </a:lnTo>
                  <a:lnTo>
                    <a:pt x="940" y="696"/>
                  </a:lnTo>
                  <a:lnTo>
                    <a:pt x="942" y="696"/>
                  </a:lnTo>
                  <a:lnTo>
                    <a:pt x="946" y="692"/>
                  </a:lnTo>
                  <a:lnTo>
                    <a:pt x="950" y="684"/>
                  </a:lnTo>
                  <a:lnTo>
                    <a:pt x="950" y="680"/>
                  </a:lnTo>
                  <a:lnTo>
                    <a:pt x="950" y="678"/>
                  </a:lnTo>
                  <a:lnTo>
                    <a:pt x="946" y="676"/>
                  </a:lnTo>
                  <a:lnTo>
                    <a:pt x="942" y="676"/>
                  </a:lnTo>
                  <a:lnTo>
                    <a:pt x="940" y="676"/>
                  </a:lnTo>
                  <a:lnTo>
                    <a:pt x="936" y="680"/>
                  </a:lnTo>
                  <a:lnTo>
                    <a:pt x="934" y="684"/>
                  </a:lnTo>
                  <a:lnTo>
                    <a:pt x="936" y="688"/>
                  </a:lnTo>
                  <a:close/>
                  <a:moveTo>
                    <a:pt x="1610" y="556"/>
                  </a:moveTo>
                  <a:lnTo>
                    <a:pt x="1610" y="556"/>
                  </a:lnTo>
                  <a:lnTo>
                    <a:pt x="1616" y="560"/>
                  </a:lnTo>
                  <a:lnTo>
                    <a:pt x="1624" y="562"/>
                  </a:lnTo>
                  <a:lnTo>
                    <a:pt x="1632" y="564"/>
                  </a:lnTo>
                  <a:lnTo>
                    <a:pt x="1634" y="564"/>
                  </a:lnTo>
                  <a:lnTo>
                    <a:pt x="1634" y="562"/>
                  </a:lnTo>
                  <a:lnTo>
                    <a:pt x="1628" y="558"/>
                  </a:lnTo>
                  <a:lnTo>
                    <a:pt x="1618" y="552"/>
                  </a:lnTo>
                  <a:lnTo>
                    <a:pt x="1610" y="550"/>
                  </a:lnTo>
                  <a:lnTo>
                    <a:pt x="1610" y="552"/>
                  </a:lnTo>
                  <a:lnTo>
                    <a:pt x="1610" y="556"/>
                  </a:lnTo>
                  <a:close/>
                  <a:moveTo>
                    <a:pt x="1402" y="2052"/>
                  </a:moveTo>
                  <a:lnTo>
                    <a:pt x="1402" y="2052"/>
                  </a:lnTo>
                  <a:lnTo>
                    <a:pt x="1404" y="2054"/>
                  </a:lnTo>
                  <a:lnTo>
                    <a:pt x="1410" y="2056"/>
                  </a:lnTo>
                  <a:lnTo>
                    <a:pt x="1416" y="2056"/>
                  </a:lnTo>
                  <a:lnTo>
                    <a:pt x="1420" y="2054"/>
                  </a:lnTo>
                  <a:lnTo>
                    <a:pt x="1420" y="2052"/>
                  </a:lnTo>
                  <a:lnTo>
                    <a:pt x="1418" y="2048"/>
                  </a:lnTo>
                  <a:lnTo>
                    <a:pt x="1412" y="2048"/>
                  </a:lnTo>
                  <a:lnTo>
                    <a:pt x="1404" y="2048"/>
                  </a:lnTo>
                  <a:lnTo>
                    <a:pt x="1402" y="2050"/>
                  </a:lnTo>
                  <a:lnTo>
                    <a:pt x="1402" y="2052"/>
                  </a:lnTo>
                  <a:close/>
                  <a:moveTo>
                    <a:pt x="1610" y="1344"/>
                  </a:moveTo>
                  <a:lnTo>
                    <a:pt x="1610" y="1344"/>
                  </a:lnTo>
                  <a:lnTo>
                    <a:pt x="1612" y="1338"/>
                  </a:lnTo>
                  <a:lnTo>
                    <a:pt x="1614" y="1334"/>
                  </a:lnTo>
                  <a:lnTo>
                    <a:pt x="1612" y="1324"/>
                  </a:lnTo>
                  <a:lnTo>
                    <a:pt x="1610" y="1312"/>
                  </a:lnTo>
                  <a:lnTo>
                    <a:pt x="1608" y="1304"/>
                  </a:lnTo>
                  <a:lnTo>
                    <a:pt x="1610" y="1294"/>
                  </a:lnTo>
                  <a:lnTo>
                    <a:pt x="1610" y="1280"/>
                  </a:lnTo>
                  <a:lnTo>
                    <a:pt x="1608" y="1276"/>
                  </a:lnTo>
                  <a:lnTo>
                    <a:pt x="1606" y="1276"/>
                  </a:lnTo>
                  <a:lnTo>
                    <a:pt x="1604" y="1274"/>
                  </a:lnTo>
                  <a:lnTo>
                    <a:pt x="1600" y="1270"/>
                  </a:lnTo>
                  <a:lnTo>
                    <a:pt x="1598" y="1266"/>
                  </a:lnTo>
                  <a:lnTo>
                    <a:pt x="1596" y="1256"/>
                  </a:lnTo>
                  <a:lnTo>
                    <a:pt x="1594" y="1246"/>
                  </a:lnTo>
                  <a:lnTo>
                    <a:pt x="1590" y="1238"/>
                  </a:lnTo>
                  <a:lnTo>
                    <a:pt x="1582" y="1226"/>
                  </a:lnTo>
                  <a:lnTo>
                    <a:pt x="1570" y="1214"/>
                  </a:lnTo>
                  <a:lnTo>
                    <a:pt x="1560" y="1198"/>
                  </a:lnTo>
                  <a:lnTo>
                    <a:pt x="1550" y="1184"/>
                  </a:lnTo>
                  <a:lnTo>
                    <a:pt x="1548" y="1182"/>
                  </a:lnTo>
                  <a:lnTo>
                    <a:pt x="1546" y="1182"/>
                  </a:lnTo>
                  <a:lnTo>
                    <a:pt x="1542" y="1182"/>
                  </a:lnTo>
                  <a:lnTo>
                    <a:pt x="1538" y="1180"/>
                  </a:lnTo>
                  <a:lnTo>
                    <a:pt x="1534" y="1176"/>
                  </a:lnTo>
                  <a:lnTo>
                    <a:pt x="1526" y="1166"/>
                  </a:lnTo>
                  <a:lnTo>
                    <a:pt x="1518" y="1156"/>
                  </a:lnTo>
                  <a:lnTo>
                    <a:pt x="1514" y="1146"/>
                  </a:lnTo>
                  <a:lnTo>
                    <a:pt x="1514" y="1136"/>
                  </a:lnTo>
                  <a:lnTo>
                    <a:pt x="1514" y="1126"/>
                  </a:lnTo>
                  <a:lnTo>
                    <a:pt x="1514" y="1110"/>
                  </a:lnTo>
                  <a:lnTo>
                    <a:pt x="1514" y="1104"/>
                  </a:lnTo>
                  <a:lnTo>
                    <a:pt x="1510" y="1098"/>
                  </a:lnTo>
                  <a:lnTo>
                    <a:pt x="1508" y="1096"/>
                  </a:lnTo>
                  <a:lnTo>
                    <a:pt x="1506" y="1096"/>
                  </a:lnTo>
                  <a:lnTo>
                    <a:pt x="1502" y="1102"/>
                  </a:lnTo>
                  <a:lnTo>
                    <a:pt x="1502" y="1104"/>
                  </a:lnTo>
                  <a:lnTo>
                    <a:pt x="1498" y="1104"/>
                  </a:lnTo>
                  <a:lnTo>
                    <a:pt x="1494" y="1102"/>
                  </a:lnTo>
                  <a:lnTo>
                    <a:pt x="1490" y="1096"/>
                  </a:lnTo>
                  <a:lnTo>
                    <a:pt x="1484" y="1090"/>
                  </a:lnTo>
                  <a:lnTo>
                    <a:pt x="1480" y="1090"/>
                  </a:lnTo>
                  <a:lnTo>
                    <a:pt x="1480" y="1092"/>
                  </a:lnTo>
                  <a:lnTo>
                    <a:pt x="1480" y="1098"/>
                  </a:lnTo>
                  <a:lnTo>
                    <a:pt x="1478" y="1102"/>
                  </a:lnTo>
                  <a:lnTo>
                    <a:pt x="1478" y="1106"/>
                  </a:lnTo>
                  <a:lnTo>
                    <a:pt x="1474" y="1104"/>
                  </a:lnTo>
                  <a:lnTo>
                    <a:pt x="1470" y="1100"/>
                  </a:lnTo>
                  <a:lnTo>
                    <a:pt x="1464" y="1092"/>
                  </a:lnTo>
                  <a:lnTo>
                    <a:pt x="1462" y="1086"/>
                  </a:lnTo>
                  <a:lnTo>
                    <a:pt x="1462" y="1080"/>
                  </a:lnTo>
                  <a:lnTo>
                    <a:pt x="1462" y="1076"/>
                  </a:lnTo>
                  <a:lnTo>
                    <a:pt x="1464" y="1066"/>
                  </a:lnTo>
                  <a:lnTo>
                    <a:pt x="1462" y="1060"/>
                  </a:lnTo>
                  <a:lnTo>
                    <a:pt x="1462" y="1054"/>
                  </a:lnTo>
                  <a:lnTo>
                    <a:pt x="1458" y="1046"/>
                  </a:lnTo>
                  <a:lnTo>
                    <a:pt x="1452" y="1038"/>
                  </a:lnTo>
                  <a:lnTo>
                    <a:pt x="1440" y="1022"/>
                  </a:lnTo>
                  <a:lnTo>
                    <a:pt x="1430" y="1012"/>
                  </a:lnTo>
                  <a:lnTo>
                    <a:pt x="1428" y="1008"/>
                  </a:lnTo>
                  <a:lnTo>
                    <a:pt x="1432" y="1008"/>
                  </a:lnTo>
                  <a:lnTo>
                    <a:pt x="1436" y="1008"/>
                  </a:lnTo>
                  <a:lnTo>
                    <a:pt x="1438" y="1006"/>
                  </a:lnTo>
                  <a:lnTo>
                    <a:pt x="1440" y="1002"/>
                  </a:lnTo>
                  <a:lnTo>
                    <a:pt x="1438" y="998"/>
                  </a:lnTo>
                  <a:lnTo>
                    <a:pt x="1436" y="994"/>
                  </a:lnTo>
                  <a:lnTo>
                    <a:pt x="1430" y="988"/>
                  </a:lnTo>
                  <a:lnTo>
                    <a:pt x="1422" y="984"/>
                  </a:lnTo>
                  <a:lnTo>
                    <a:pt x="1410" y="978"/>
                  </a:lnTo>
                  <a:lnTo>
                    <a:pt x="1398" y="974"/>
                  </a:lnTo>
                  <a:lnTo>
                    <a:pt x="1392" y="968"/>
                  </a:lnTo>
                  <a:lnTo>
                    <a:pt x="1388" y="964"/>
                  </a:lnTo>
                  <a:lnTo>
                    <a:pt x="1386" y="960"/>
                  </a:lnTo>
                  <a:lnTo>
                    <a:pt x="1384" y="956"/>
                  </a:lnTo>
                  <a:lnTo>
                    <a:pt x="1380" y="952"/>
                  </a:lnTo>
                  <a:lnTo>
                    <a:pt x="1374" y="950"/>
                  </a:lnTo>
                  <a:lnTo>
                    <a:pt x="1364" y="946"/>
                  </a:lnTo>
                  <a:lnTo>
                    <a:pt x="1354" y="942"/>
                  </a:lnTo>
                  <a:lnTo>
                    <a:pt x="1346" y="938"/>
                  </a:lnTo>
                  <a:lnTo>
                    <a:pt x="1340" y="934"/>
                  </a:lnTo>
                  <a:lnTo>
                    <a:pt x="1338" y="928"/>
                  </a:lnTo>
                  <a:lnTo>
                    <a:pt x="1334" y="916"/>
                  </a:lnTo>
                  <a:lnTo>
                    <a:pt x="1332" y="908"/>
                  </a:lnTo>
                  <a:lnTo>
                    <a:pt x="1328" y="902"/>
                  </a:lnTo>
                  <a:lnTo>
                    <a:pt x="1324" y="896"/>
                  </a:lnTo>
                  <a:lnTo>
                    <a:pt x="1324" y="886"/>
                  </a:lnTo>
                  <a:lnTo>
                    <a:pt x="1322" y="864"/>
                  </a:lnTo>
                  <a:lnTo>
                    <a:pt x="1322" y="852"/>
                  </a:lnTo>
                  <a:lnTo>
                    <a:pt x="1320" y="840"/>
                  </a:lnTo>
                  <a:lnTo>
                    <a:pt x="1316" y="828"/>
                  </a:lnTo>
                  <a:lnTo>
                    <a:pt x="1308" y="818"/>
                  </a:lnTo>
                  <a:lnTo>
                    <a:pt x="1304" y="812"/>
                  </a:lnTo>
                  <a:lnTo>
                    <a:pt x="1302" y="806"/>
                  </a:lnTo>
                  <a:lnTo>
                    <a:pt x="1298" y="794"/>
                  </a:lnTo>
                  <a:lnTo>
                    <a:pt x="1296" y="780"/>
                  </a:lnTo>
                  <a:lnTo>
                    <a:pt x="1296" y="764"/>
                  </a:lnTo>
                  <a:lnTo>
                    <a:pt x="1296" y="750"/>
                  </a:lnTo>
                  <a:lnTo>
                    <a:pt x="1294" y="736"/>
                  </a:lnTo>
                  <a:lnTo>
                    <a:pt x="1290" y="726"/>
                  </a:lnTo>
                  <a:lnTo>
                    <a:pt x="1286" y="722"/>
                  </a:lnTo>
                  <a:lnTo>
                    <a:pt x="1282" y="718"/>
                  </a:lnTo>
                  <a:lnTo>
                    <a:pt x="1274" y="712"/>
                  </a:lnTo>
                  <a:lnTo>
                    <a:pt x="1268" y="704"/>
                  </a:lnTo>
                  <a:lnTo>
                    <a:pt x="1262" y="692"/>
                  </a:lnTo>
                  <a:lnTo>
                    <a:pt x="1258" y="690"/>
                  </a:lnTo>
                  <a:lnTo>
                    <a:pt x="1256" y="688"/>
                  </a:lnTo>
                  <a:lnTo>
                    <a:pt x="1254" y="690"/>
                  </a:lnTo>
                  <a:lnTo>
                    <a:pt x="1250" y="698"/>
                  </a:lnTo>
                  <a:lnTo>
                    <a:pt x="1244" y="702"/>
                  </a:lnTo>
                  <a:lnTo>
                    <a:pt x="1240" y="704"/>
                  </a:lnTo>
                  <a:lnTo>
                    <a:pt x="1236" y="702"/>
                  </a:lnTo>
                  <a:lnTo>
                    <a:pt x="1232" y="696"/>
                  </a:lnTo>
                  <a:lnTo>
                    <a:pt x="1228" y="690"/>
                  </a:lnTo>
                  <a:lnTo>
                    <a:pt x="1226" y="682"/>
                  </a:lnTo>
                  <a:lnTo>
                    <a:pt x="1224" y="664"/>
                  </a:lnTo>
                  <a:lnTo>
                    <a:pt x="1224" y="650"/>
                  </a:lnTo>
                  <a:lnTo>
                    <a:pt x="1224" y="634"/>
                  </a:lnTo>
                  <a:lnTo>
                    <a:pt x="1220" y="620"/>
                  </a:lnTo>
                  <a:lnTo>
                    <a:pt x="1216" y="614"/>
                  </a:lnTo>
                  <a:lnTo>
                    <a:pt x="1212" y="606"/>
                  </a:lnTo>
                  <a:lnTo>
                    <a:pt x="1208" y="600"/>
                  </a:lnTo>
                  <a:lnTo>
                    <a:pt x="1206" y="596"/>
                  </a:lnTo>
                  <a:lnTo>
                    <a:pt x="1206" y="588"/>
                  </a:lnTo>
                  <a:lnTo>
                    <a:pt x="1208" y="584"/>
                  </a:lnTo>
                  <a:lnTo>
                    <a:pt x="1206" y="582"/>
                  </a:lnTo>
                  <a:lnTo>
                    <a:pt x="1204" y="578"/>
                  </a:lnTo>
                  <a:lnTo>
                    <a:pt x="1200" y="576"/>
                  </a:lnTo>
                  <a:lnTo>
                    <a:pt x="1196" y="572"/>
                  </a:lnTo>
                  <a:lnTo>
                    <a:pt x="1194" y="562"/>
                  </a:lnTo>
                  <a:lnTo>
                    <a:pt x="1192" y="548"/>
                  </a:lnTo>
                  <a:lnTo>
                    <a:pt x="1190" y="534"/>
                  </a:lnTo>
                  <a:lnTo>
                    <a:pt x="1188" y="526"/>
                  </a:lnTo>
                  <a:lnTo>
                    <a:pt x="1184" y="522"/>
                  </a:lnTo>
                  <a:lnTo>
                    <a:pt x="1180" y="520"/>
                  </a:lnTo>
                  <a:lnTo>
                    <a:pt x="1176" y="520"/>
                  </a:lnTo>
                  <a:lnTo>
                    <a:pt x="1172" y="522"/>
                  </a:lnTo>
                  <a:lnTo>
                    <a:pt x="1170" y="526"/>
                  </a:lnTo>
                  <a:lnTo>
                    <a:pt x="1166" y="532"/>
                  </a:lnTo>
                  <a:lnTo>
                    <a:pt x="1166" y="538"/>
                  </a:lnTo>
                  <a:lnTo>
                    <a:pt x="1164" y="552"/>
                  </a:lnTo>
                  <a:lnTo>
                    <a:pt x="1162" y="564"/>
                  </a:lnTo>
                  <a:lnTo>
                    <a:pt x="1150" y="594"/>
                  </a:lnTo>
                  <a:lnTo>
                    <a:pt x="1146" y="602"/>
                  </a:lnTo>
                  <a:lnTo>
                    <a:pt x="1146" y="608"/>
                  </a:lnTo>
                  <a:lnTo>
                    <a:pt x="1146" y="612"/>
                  </a:lnTo>
                  <a:lnTo>
                    <a:pt x="1150" y="614"/>
                  </a:lnTo>
                  <a:lnTo>
                    <a:pt x="1152" y="616"/>
                  </a:lnTo>
                  <a:lnTo>
                    <a:pt x="1152" y="618"/>
                  </a:lnTo>
                  <a:lnTo>
                    <a:pt x="1150" y="622"/>
                  </a:lnTo>
                  <a:lnTo>
                    <a:pt x="1144" y="630"/>
                  </a:lnTo>
                  <a:lnTo>
                    <a:pt x="1144" y="636"/>
                  </a:lnTo>
                  <a:lnTo>
                    <a:pt x="1144" y="646"/>
                  </a:lnTo>
                  <a:lnTo>
                    <a:pt x="1138" y="658"/>
                  </a:lnTo>
                  <a:lnTo>
                    <a:pt x="1136" y="668"/>
                  </a:lnTo>
                  <a:lnTo>
                    <a:pt x="1136" y="676"/>
                  </a:lnTo>
                  <a:lnTo>
                    <a:pt x="1140" y="700"/>
                  </a:lnTo>
                  <a:lnTo>
                    <a:pt x="1144" y="724"/>
                  </a:lnTo>
                  <a:lnTo>
                    <a:pt x="1144" y="736"/>
                  </a:lnTo>
                  <a:lnTo>
                    <a:pt x="1142" y="748"/>
                  </a:lnTo>
                  <a:lnTo>
                    <a:pt x="1136" y="768"/>
                  </a:lnTo>
                  <a:lnTo>
                    <a:pt x="1136" y="780"/>
                  </a:lnTo>
                  <a:lnTo>
                    <a:pt x="1136" y="792"/>
                  </a:lnTo>
                  <a:lnTo>
                    <a:pt x="1130" y="806"/>
                  </a:lnTo>
                  <a:lnTo>
                    <a:pt x="1124" y="816"/>
                  </a:lnTo>
                  <a:lnTo>
                    <a:pt x="1120" y="826"/>
                  </a:lnTo>
                  <a:lnTo>
                    <a:pt x="1116" y="840"/>
                  </a:lnTo>
                  <a:lnTo>
                    <a:pt x="1114" y="850"/>
                  </a:lnTo>
                  <a:lnTo>
                    <a:pt x="1110" y="856"/>
                  </a:lnTo>
                  <a:lnTo>
                    <a:pt x="1102" y="862"/>
                  </a:lnTo>
                  <a:lnTo>
                    <a:pt x="1096" y="866"/>
                  </a:lnTo>
                  <a:lnTo>
                    <a:pt x="1088" y="866"/>
                  </a:lnTo>
                  <a:lnTo>
                    <a:pt x="1078" y="864"/>
                  </a:lnTo>
                  <a:lnTo>
                    <a:pt x="1068" y="860"/>
                  </a:lnTo>
                  <a:lnTo>
                    <a:pt x="1060" y="854"/>
                  </a:lnTo>
                  <a:lnTo>
                    <a:pt x="1052" y="848"/>
                  </a:lnTo>
                  <a:lnTo>
                    <a:pt x="1046" y="842"/>
                  </a:lnTo>
                  <a:lnTo>
                    <a:pt x="1044" y="836"/>
                  </a:lnTo>
                  <a:lnTo>
                    <a:pt x="1040" y="830"/>
                  </a:lnTo>
                  <a:lnTo>
                    <a:pt x="1036" y="826"/>
                  </a:lnTo>
                  <a:lnTo>
                    <a:pt x="1028" y="824"/>
                  </a:lnTo>
                  <a:lnTo>
                    <a:pt x="1022" y="822"/>
                  </a:lnTo>
                  <a:lnTo>
                    <a:pt x="1014" y="818"/>
                  </a:lnTo>
                  <a:lnTo>
                    <a:pt x="1004" y="812"/>
                  </a:lnTo>
                  <a:lnTo>
                    <a:pt x="990" y="800"/>
                  </a:lnTo>
                  <a:lnTo>
                    <a:pt x="978" y="788"/>
                  </a:lnTo>
                  <a:lnTo>
                    <a:pt x="968" y="782"/>
                  </a:lnTo>
                  <a:lnTo>
                    <a:pt x="962" y="780"/>
                  </a:lnTo>
                  <a:lnTo>
                    <a:pt x="956" y="778"/>
                  </a:lnTo>
                  <a:lnTo>
                    <a:pt x="948" y="776"/>
                  </a:lnTo>
                  <a:lnTo>
                    <a:pt x="942" y="772"/>
                  </a:lnTo>
                  <a:lnTo>
                    <a:pt x="934" y="764"/>
                  </a:lnTo>
                  <a:lnTo>
                    <a:pt x="922" y="752"/>
                  </a:lnTo>
                  <a:lnTo>
                    <a:pt x="912" y="744"/>
                  </a:lnTo>
                  <a:lnTo>
                    <a:pt x="898" y="732"/>
                  </a:lnTo>
                  <a:lnTo>
                    <a:pt x="896" y="728"/>
                  </a:lnTo>
                  <a:lnTo>
                    <a:pt x="896" y="722"/>
                  </a:lnTo>
                  <a:lnTo>
                    <a:pt x="900" y="712"/>
                  </a:lnTo>
                  <a:lnTo>
                    <a:pt x="908" y="700"/>
                  </a:lnTo>
                  <a:lnTo>
                    <a:pt x="916" y="684"/>
                  </a:lnTo>
                  <a:lnTo>
                    <a:pt x="920" y="674"/>
                  </a:lnTo>
                  <a:lnTo>
                    <a:pt x="920" y="670"/>
                  </a:lnTo>
                  <a:lnTo>
                    <a:pt x="918" y="670"/>
                  </a:lnTo>
                  <a:lnTo>
                    <a:pt x="916" y="668"/>
                  </a:lnTo>
                  <a:lnTo>
                    <a:pt x="914" y="666"/>
                  </a:lnTo>
                  <a:lnTo>
                    <a:pt x="914" y="662"/>
                  </a:lnTo>
                  <a:lnTo>
                    <a:pt x="918" y="652"/>
                  </a:lnTo>
                  <a:lnTo>
                    <a:pt x="924" y="644"/>
                  </a:lnTo>
                  <a:lnTo>
                    <a:pt x="928" y="640"/>
                  </a:lnTo>
                  <a:lnTo>
                    <a:pt x="930" y="642"/>
                  </a:lnTo>
                  <a:lnTo>
                    <a:pt x="934" y="646"/>
                  </a:lnTo>
                  <a:lnTo>
                    <a:pt x="936" y="648"/>
                  </a:lnTo>
                  <a:lnTo>
                    <a:pt x="936" y="650"/>
                  </a:lnTo>
                  <a:lnTo>
                    <a:pt x="938" y="646"/>
                  </a:lnTo>
                  <a:lnTo>
                    <a:pt x="940" y="638"/>
                  </a:lnTo>
                  <a:lnTo>
                    <a:pt x="942" y="626"/>
                  </a:lnTo>
                  <a:lnTo>
                    <a:pt x="946" y="618"/>
                  </a:lnTo>
                  <a:lnTo>
                    <a:pt x="950" y="612"/>
                  </a:lnTo>
                  <a:lnTo>
                    <a:pt x="956" y="606"/>
                  </a:lnTo>
                  <a:lnTo>
                    <a:pt x="958" y="604"/>
                  </a:lnTo>
                  <a:lnTo>
                    <a:pt x="960" y="602"/>
                  </a:lnTo>
                  <a:lnTo>
                    <a:pt x="960" y="598"/>
                  </a:lnTo>
                  <a:lnTo>
                    <a:pt x="956" y="596"/>
                  </a:lnTo>
                  <a:lnTo>
                    <a:pt x="950" y="590"/>
                  </a:lnTo>
                  <a:lnTo>
                    <a:pt x="946" y="586"/>
                  </a:lnTo>
                  <a:lnTo>
                    <a:pt x="942" y="580"/>
                  </a:lnTo>
                  <a:lnTo>
                    <a:pt x="942" y="578"/>
                  </a:lnTo>
                  <a:lnTo>
                    <a:pt x="940" y="578"/>
                  </a:lnTo>
                  <a:lnTo>
                    <a:pt x="934" y="582"/>
                  </a:lnTo>
                  <a:lnTo>
                    <a:pt x="930" y="584"/>
                  </a:lnTo>
                  <a:lnTo>
                    <a:pt x="928" y="588"/>
                  </a:lnTo>
                  <a:lnTo>
                    <a:pt x="928" y="594"/>
                  </a:lnTo>
                  <a:lnTo>
                    <a:pt x="930" y="598"/>
                  </a:lnTo>
                  <a:lnTo>
                    <a:pt x="928" y="600"/>
                  </a:lnTo>
                  <a:lnTo>
                    <a:pt x="926" y="602"/>
                  </a:lnTo>
                  <a:lnTo>
                    <a:pt x="922" y="604"/>
                  </a:lnTo>
                  <a:lnTo>
                    <a:pt x="920" y="604"/>
                  </a:lnTo>
                  <a:lnTo>
                    <a:pt x="918" y="598"/>
                  </a:lnTo>
                  <a:lnTo>
                    <a:pt x="918" y="592"/>
                  </a:lnTo>
                  <a:lnTo>
                    <a:pt x="918" y="590"/>
                  </a:lnTo>
                  <a:lnTo>
                    <a:pt x="916" y="590"/>
                  </a:lnTo>
                  <a:lnTo>
                    <a:pt x="914" y="588"/>
                  </a:lnTo>
                  <a:lnTo>
                    <a:pt x="914" y="586"/>
                  </a:lnTo>
                  <a:lnTo>
                    <a:pt x="914" y="578"/>
                  </a:lnTo>
                  <a:lnTo>
                    <a:pt x="914" y="574"/>
                  </a:lnTo>
                  <a:lnTo>
                    <a:pt x="912" y="574"/>
                  </a:lnTo>
                  <a:lnTo>
                    <a:pt x="906" y="576"/>
                  </a:lnTo>
                  <a:lnTo>
                    <a:pt x="898" y="584"/>
                  </a:lnTo>
                  <a:lnTo>
                    <a:pt x="888" y="590"/>
                  </a:lnTo>
                  <a:lnTo>
                    <a:pt x="882" y="594"/>
                  </a:lnTo>
                  <a:lnTo>
                    <a:pt x="878" y="594"/>
                  </a:lnTo>
                  <a:lnTo>
                    <a:pt x="874" y="592"/>
                  </a:lnTo>
                  <a:lnTo>
                    <a:pt x="870" y="586"/>
                  </a:lnTo>
                  <a:lnTo>
                    <a:pt x="866" y="584"/>
                  </a:lnTo>
                  <a:lnTo>
                    <a:pt x="860" y="584"/>
                  </a:lnTo>
                  <a:lnTo>
                    <a:pt x="854" y="586"/>
                  </a:lnTo>
                  <a:lnTo>
                    <a:pt x="848" y="586"/>
                  </a:lnTo>
                  <a:lnTo>
                    <a:pt x="844" y="584"/>
                  </a:lnTo>
                  <a:lnTo>
                    <a:pt x="842" y="580"/>
                  </a:lnTo>
                  <a:lnTo>
                    <a:pt x="834" y="572"/>
                  </a:lnTo>
                  <a:lnTo>
                    <a:pt x="830" y="570"/>
                  </a:lnTo>
                  <a:lnTo>
                    <a:pt x="822" y="570"/>
                  </a:lnTo>
                  <a:lnTo>
                    <a:pt x="814" y="570"/>
                  </a:lnTo>
                  <a:lnTo>
                    <a:pt x="808" y="568"/>
                  </a:lnTo>
                  <a:lnTo>
                    <a:pt x="804" y="564"/>
                  </a:lnTo>
                  <a:lnTo>
                    <a:pt x="802" y="560"/>
                  </a:lnTo>
                  <a:lnTo>
                    <a:pt x="798" y="554"/>
                  </a:lnTo>
                  <a:lnTo>
                    <a:pt x="796" y="554"/>
                  </a:lnTo>
                  <a:lnTo>
                    <a:pt x="792" y="554"/>
                  </a:lnTo>
                  <a:lnTo>
                    <a:pt x="788" y="554"/>
                  </a:lnTo>
                  <a:lnTo>
                    <a:pt x="784" y="554"/>
                  </a:lnTo>
                  <a:lnTo>
                    <a:pt x="782" y="550"/>
                  </a:lnTo>
                  <a:lnTo>
                    <a:pt x="776" y="546"/>
                  </a:lnTo>
                  <a:lnTo>
                    <a:pt x="774" y="544"/>
                  </a:lnTo>
                  <a:lnTo>
                    <a:pt x="768" y="542"/>
                  </a:lnTo>
                  <a:lnTo>
                    <a:pt x="758" y="542"/>
                  </a:lnTo>
                  <a:lnTo>
                    <a:pt x="752" y="544"/>
                  </a:lnTo>
                  <a:lnTo>
                    <a:pt x="750" y="546"/>
                  </a:lnTo>
                  <a:lnTo>
                    <a:pt x="750" y="548"/>
                  </a:lnTo>
                  <a:lnTo>
                    <a:pt x="754" y="556"/>
                  </a:lnTo>
                  <a:lnTo>
                    <a:pt x="756" y="558"/>
                  </a:lnTo>
                  <a:lnTo>
                    <a:pt x="762" y="560"/>
                  </a:lnTo>
                  <a:lnTo>
                    <a:pt x="774" y="560"/>
                  </a:lnTo>
                  <a:lnTo>
                    <a:pt x="778" y="560"/>
                  </a:lnTo>
                  <a:lnTo>
                    <a:pt x="782" y="564"/>
                  </a:lnTo>
                  <a:lnTo>
                    <a:pt x="784" y="570"/>
                  </a:lnTo>
                  <a:lnTo>
                    <a:pt x="782" y="580"/>
                  </a:lnTo>
                  <a:lnTo>
                    <a:pt x="778" y="594"/>
                  </a:lnTo>
                  <a:lnTo>
                    <a:pt x="778" y="596"/>
                  </a:lnTo>
                  <a:lnTo>
                    <a:pt x="776" y="596"/>
                  </a:lnTo>
                  <a:lnTo>
                    <a:pt x="768" y="594"/>
                  </a:lnTo>
                  <a:lnTo>
                    <a:pt x="760" y="594"/>
                  </a:lnTo>
                  <a:lnTo>
                    <a:pt x="750" y="596"/>
                  </a:lnTo>
                  <a:lnTo>
                    <a:pt x="742" y="596"/>
                  </a:lnTo>
                  <a:lnTo>
                    <a:pt x="736" y="596"/>
                  </a:lnTo>
                  <a:lnTo>
                    <a:pt x="728" y="592"/>
                  </a:lnTo>
                  <a:lnTo>
                    <a:pt x="726" y="592"/>
                  </a:lnTo>
                  <a:lnTo>
                    <a:pt x="720" y="594"/>
                  </a:lnTo>
                  <a:lnTo>
                    <a:pt x="700" y="608"/>
                  </a:lnTo>
                  <a:lnTo>
                    <a:pt x="688" y="620"/>
                  </a:lnTo>
                  <a:lnTo>
                    <a:pt x="680" y="628"/>
                  </a:lnTo>
                  <a:lnTo>
                    <a:pt x="678" y="634"/>
                  </a:lnTo>
                  <a:lnTo>
                    <a:pt x="676" y="638"/>
                  </a:lnTo>
                  <a:lnTo>
                    <a:pt x="676" y="644"/>
                  </a:lnTo>
                  <a:lnTo>
                    <a:pt x="674" y="652"/>
                  </a:lnTo>
                  <a:lnTo>
                    <a:pt x="670" y="662"/>
                  </a:lnTo>
                  <a:lnTo>
                    <a:pt x="662" y="674"/>
                  </a:lnTo>
                  <a:lnTo>
                    <a:pt x="654" y="688"/>
                  </a:lnTo>
                  <a:lnTo>
                    <a:pt x="650" y="698"/>
                  </a:lnTo>
                  <a:lnTo>
                    <a:pt x="652" y="706"/>
                  </a:lnTo>
                  <a:lnTo>
                    <a:pt x="654" y="710"/>
                  </a:lnTo>
                  <a:lnTo>
                    <a:pt x="662" y="716"/>
                  </a:lnTo>
                  <a:lnTo>
                    <a:pt x="662" y="720"/>
                  </a:lnTo>
                  <a:lnTo>
                    <a:pt x="658" y="724"/>
                  </a:lnTo>
                  <a:lnTo>
                    <a:pt x="652" y="728"/>
                  </a:lnTo>
                  <a:lnTo>
                    <a:pt x="648" y="730"/>
                  </a:lnTo>
                  <a:lnTo>
                    <a:pt x="644" y="730"/>
                  </a:lnTo>
                  <a:lnTo>
                    <a:pt x="640" y="728"/>
                  </a:lnTo>
                  <a:lnTo>
                    <a:pt x="630" y="722"/>
                  </a:lnTo>
                  <a:lnTo>
                    <a:pt x="626" y="722"/>
                  </a:lnTo>
                  <a:lnTo>
                    <a:pt x="618" y="722"/>
                  </a:lnTo>
                  <a:lnTo>
                    <a:pt x="612" y="722"/>
                  </a:lnTo>
                  <a:lnTo>
                    <a:pt x="608" y="718"/>
                  </a:lnTo>
                  <a:lnTo>
                    <a:pt x="596" y="712"/>
                  </a:lnTo>
                  <a:lnTo>
                    <a:pt x="574" y="688"/>
                  </a:lnTo>
                  <a:lnTo>
                    <a:pt x="562" y="676"/>
                  </a:lnTo>
                  <a:lnTo>
                    <a:pt x="554" y="670"/>
                  </a:lnTo>
                  <a:lnTo>
                    <a:pt x="550" y="668"/>
                  </a:lnTo>
                  <a:lnTo>
                    <a:pt x="548" y="668"/>
                  </a:lnTo>
                  <a:lnTo>
                    <a:pt x="546" y="670"/>
                  </a:lnTo>
                  <a:lnTo>
                    <a:pt x="544" y="674"/>
                  </a:lnTo>
                  <a:lnTo>
                    <a:pt x="542" y="682"/>
                  </a:lnTo>
                  <a:lnTo>
                    <a:pt x="540" y="684"/>
                  </a:lnTo>
                  <a:lnTo>
                    <a:pt x="536" y="684"/>
                  </a:lnTo>
                  <a:lnTo>
                    <a:pt x="532" y="682"/>
                  </a:lnTo>
                  <a:lnTo>
                    <a:pt x="526" y="678"/>
                  </a:lnTo>
                  <a:lnTo>
                    <a:pt x="522" y="678"/>
                  </a:lnTo>
                  <a:lnTo>
                    <a:pt x="518" y="682"/>
                  </a:lnTo>
                  <a:lnTo>
                    <a:pt x="516" y="690"/>
                  </a:lnTo>
                  <a:lnTo>
                    <a:pt x="516" y="698"/>
                  </a:lnTo>
                  <a:lnTo>
                    <a:pt x="514" y="700"/>
                  </a:lnTo>
                  <a:lnTo>
                    <a:pt x="510" y="700"/>
                  </a:lnTo>
                  <a:lnTo>
                    <a:pt x="508" y="698"/>
                  </a:lnTo>
                  <a:lnTo>
                    <a:pt x="502" y="696"/>
                  </a:lnTo>
                  <a:lnTo>
                    <a:pt x="498" y="698"/>
                  </a:lnTo>
                  <a:lnTo>
                    <a:pt x="490" y="704"/>
                  </a:lnTo>
                  <a:lnTo>
                    <a:pt x="482" y="718"/>
                  </a:lnTo>
                  <a:lnTo>
                    <a:pt x="474" y="732"/>
                  </a:lnTo>
                  <a:lnTo>
                    <a:pt x="468" y="742"/>
                  </a:lnTo>
                  <a:lnTo>
                    <a:pt x="458" y="752"/>
                  </a:lnTo>
                  <a:lnTo>
                    <a:pt x="454" y="756"/>
                  </a:lnTo>
                  <a:lnTo>
                    <a:pt x="452" y="762"/>
                  </a:lnTo>
                  <a:lnTo>
                    <a:pt x="450" y="768"/>
                  </a:lnTo>
                  <a:lnTo>
                    <a:pt x="448" y="780"/>
                  </a:lnTo>
                  <a:lnTo>
                    <a:pt x="448" y="794"/>
                  </a:lnTo>
                  <a:lnTo>
                    <a:pt x="446" y="798"/>
                  </a:lnTo>
                  <a:lnTo>
                    <a:pt x="444" y="800"/>
                  </a:lnTo>
                  <a:lnTo>
                    <a:pt x="440" y="798"/>
                  </a:lnTo>
                  <a:lnTo>
                    <a:pt x="434" y="794"/>
                  </a:lnTo>
                  <a:lnTo>
                    <a:pt x="428" y="792"/>
                  </a:lnTo>
                  <a:lnTo>
                    <a:pt x="426" y="792"/>
                  </a:lnTo>
                  <a:lnTo>
                    <a:pt x="422" y="794"/>
                  </a:lnTo>
                  <a:lnTo>
                    <a:pt x="420" y="798"/>
                  </a:lnTo>
                  <a:lnTo>
                    <a:pt x="418" y="804"/>
                  </a:lnTo>
                  <a:lnTo>
                    <a:pt x="416" y="824"/>
                  </a:lnTo>
                  <a:lnTo>
                    <a:pt x="414" y="840"/>
                  </a:lnTo>
                  <a:lnTo>
                    <a:pt x="414" y="842"/>
                  </a:lnTo>
                  <a:lnTo>
                    <a:pt x="412" y="842"/>
                  </a:lnTo>
                  <a:lnTo>
                    <a:pt x="408" y="828"/>
                  </a:lnTo>
                  <a:lnTo>
                    <a:pt x="402" y="818"/>
                  </a:lnTo>
                  <a:lnTo>
                    <a:pt x="400" y="812"/>
                  </a:lnTo>
                  <a:lnTo>
                    <a:pt x="396" y="810"/>
                  </a:lnTo>
                  <a:lnTo>
                    <a:pt x="392" y="810"/>
                  </a:lnTo>
                  <a:lnTo>
                    <a:pt x="386" y="812"/>
                  </a:lnTo>
                  <a:lnTo>
                    <a:pt x="382" y="816"/>
                  </a:lnTo>
                  <a:lnTo>
                    <a:pt x="376" y="822"/>
                  </a:lnTo>
                  <a:lnTo>
                    <a:pt x="366" y="840"/>
                  </a:lnTo>
                  <a:lnTo>
                    <a:pt x="360" y="852"/>
                  </a:lnTo>
                  <a:lnTo>
                    <a:pt x="360" y="864"/>
                  </a:lnTo>
                  <a:lnTo>
                    <a:pt x="362" y="872"/>
                  </a:lnTo>
                  <a:lnTo>
                    <a:pt x="362" y="880"/>
                  </a:lnTo>
                  <a:lnTo>
                    <a:pt x="362" y="886"/>
                  </a:lnTo>
                  <a:lnTo>
                    <a:pt x="358" y="894"/>
                  </a:lnTo>
                  <a:lnTo>
                    <a:pt x="350" y="902"/>
                  </a:lnTo>
                  <a:lnTo>
                    <a:pt x="344" y="908"/>
                  </a:lnTo>
                  <a:lnTo>
                    <a:pt x="338" y="916"/>
                  </a:lnTo>
                  <a:lnTo>
                    <a:pt x="334" y="930"/>
                  </a:lnTo>
                  <a:lnTo>
                    <a:pt x="330" y="940"/>
                  </a:lnTo>
                  <a:lnTo>
                    <a:pt x="324" y="948"/>
                  </a:lnTo>
                  <a:lnTo>
                    <a:pt x="316" y="958"/>
                  </a:lnTo>
                  <a:lnTo>
                    <a:pt x="304" y="968"/>
                  </a:lnTo>
                  <a:lnTo>
                    <a:pt x="290" y="976"/>
                  </a:lnTo>
                  <a:lnTo>
                    <a:pt x="276" y="980"/>
                  </a:lnTo>
                  <a:lnTo>
                    <a:pt x="266" y="982"/>
                  </a:lnTo>
                  <a:lnTo>
                    <a:pt x="256" y="980"/>
                  </a:lnTo>
                  <a:lnTo>
                    <a:pt x="240" y="980"/>
                  </a:lnTo>
                  <a:lnTo>
                    <a:pt x="234" y="982"/>
                  </a:lnTo>
                  <a:lnTo>
                    <a:pt x="232" y="986"/>
                  </a:lnTo>
                  <a:lnTo>
                    <a:pt x="228" y="990"/>
                  </a:lnTo>
                  <a:lnTo>
                    <a:pt x="224" y="994"/>
                  </a:lnTo>
                  <a:lnTo>
                    <a:pt x="212" y="998"/>
                  </a:lnTo>
                  <a:lnTo>
                    <a:pt x="198" y="1002"/>
                  </a:lnTo>
                  <a:lnTo>
                    <a:pt x="180" y="1012"/>
                  </a:lnTo>
                  <a:lnTo>
                    <a:pt x="170" y="1016"/>
                  </a:lnTo>
                  <a:lnTo>
                    <a:pt x="162" y="1016"/>
                  </a:lnTo>
                  <a:lnTo>
                    <a:pt x="150" y="1012"/>
                  </a:lnTo>
                  <a:lnTo>
                    <a:pt x="142" y="1012"/>
                  </a:lnTo>
                  <a:lnTo>
                    <a:pt x="134" y="1014"/>
                  </a:lnTo>
                  <a:lnTo>
                    <a:pt x="124" y="1020"/>
                  </a:lnTo>
                  <a:lnTo>
                    <a:pt x="110" y="1034"/>
                  </a:lnTo>
                  <a:lnTo>
                    <a:pt x="98" y="1048"/>
                  </a:lnTo>
                  <a:lnTo>
                    <a:pt x="86" y="1058"/>
                  </a:lnTo>
                  <a:lnTo>
                    <a:pt x="78" y="1062"/>
                  </a:lnTo>
                  <a:lnTo>
                    <a:pt x="72" y="1066"/>
                  </a:lnTo>
                  <a:lnTo>
                    <a:pt x="66" y="1068"/>
                  </a:lnTo>
                  <a:lnTo>
                    <a:pt x="60" y="1074"/>
                  </a:lnTo>
                  <a:lnTo>
                    <a:pt x="54" y="1082"/>
                  </a:lnTo>
                  <a:lnTo>
                    <a:pt x="50" y="1094"/>
                  </a:lnTo>
                  <a:lnTo>
                    <a:pt x="44" y="1104"/>
                  </a:lnTo>
                  <a:lnTo>
                    <a:pt x="42" y="1106"/>
                  </a:lnTo>
                  <a:lnTo>
                    <a:pt x="42" y="1104"/>
                  </a:lnTo>
                  <a:lnTo>
                    <a:pt x="40" y="1100"/>
                  </a:lnTo>
                  <a:lnTo>
                    <a:pt x="38" y="1092"/>
                  </a:lnTo>
                  <a:lnTo>
                    <a:pt x="38" y="1084"/>
                  </a:lnTo>
                  <a:lnTo>
                    <a:pt x="36" y="1078"/>
                  </a:lnTo>
                  <a:lnTo>
                    <a:pt x="34" y="1078"/>
                  </a:lnTo>
                  <a:lnTo>
                    <a:pt x="30" y="1078"/>
                  </a:lnTo>
                  <a:lnTo>
                    <a:pt x="24" y="1088"/>
                  </a:lnTo>
                  <a:lnTo>
                    <a:pt x="18" y="1100"/>
                  </a:lnTo>
                  <a:lnTo>
                    <a:pt x="16" y="1110"/>
                  </a:lnTo>
                  <a:lnTo>
                    <a:pt x="18" y="1118"/>
                  </a:lnTo>
                  <a:lnTo>
                    <a:pt x="20" y="1126"/>
                  </a:lnTo>
                  <a:lnTo>
                    <a:pt x="22" y="1134"/>
                  </a:lnTo>
                  <a:lnTo>
                    <a:pt x="22" y="1144"/>
                  </a:lnTo>
                  <a:lnTo>
                    <a:pt x="20" y="1154"/>
                  </a:lnTo>
                  <a:lnTo>
                    <a:pt x="12" y="1170"/>
                  </a:lnTo>
                  <a:lnTo>
                    <a:pt x="8" y="1180"/>
                  </a:lnTo>
                  <a:lnTo>
                    <a:pt x="4" y="1188"/>
                  </a:lnTo>
                  <a:lnTo>
                    <a:pt x="4" y="1196"/>
                  </a:lnTo>
                  <a:lnTo>
                    <a:pt x="4" y="1204"/>
                  </a:lnTo>
                  <a:lnTo>
                    <a:pt x="8" y="1220"/>
                  </a:lnTo>
                  <a:lnTo>
                    <a:pt x="16" y="1236"/>
                  </a:lnTo>
                  <a:lnTo>
                    <a:pt x="34" y="1266"/>
                  </a:lnTo>
                  <a:lnTo>
                    <a:pt x="40" y="1280"/>
                  </a:lnTo>
                  <a:lnTo>
                    <a:pt x="40" y="1288"/>
                  </a:lnTo>
                  <a:lnTo>
                    <a:pt x="42" y="1294"/>
                  </a:lnTo>
                  <a:lnTo>
                    <a:pt x="40" y="1304"/>
                  </a:lnTo>
                  <a:lnTo>
                    <a:pt x="38" y="1304"/>
                  </a:lnTo>
                  <a:lnTo>
                    <a:pt x="36" y="1304"/>
                  </a:lnTo>
                  <a:lnTo>
                    <a:pt x="32" y="1298"/>
                  </a:lnTo>
                  <a:lnTo>
                    <a:pt x="26" y="1288"/>
                  </a:lnTo>
                  <a:lnTo>
                    <a:pt x="14" y="1268"/>
                  </a:lnTo>
                  <a:lnTo>
                    <a:pt x="10" y="1264"/>
                  </a:lnTo>
                  <a:lnTo>
                    <a:pt x="8" y="1264"/>
                  </a:lnTo>
                  <a:lnTo>
                    <a:pt x="6" y="1270"/>
                  </a:lnTo>
                  <a:lnTo>
                    <a:pt x="8" y="1276"/>
                  </a:lnTo>
                  <a:lnTo>
                    <a:pt x="14" y="1290"/>
                  </a:lnTo>
                  <a:lnTo>
                    <a:pt x="20" y="1304"/>
                  </a:lnTo>
                  <a:lnTo>
                    <a:pt x="22" y="1310"/>
                  </a:lnTo>
                  <a:lnTo>
                    <a:pt x="22" y="1316"/>
                  </a:lnTo>
                  <a:lnTo>
                    <a:pt x="20" y="1316"/>
                  </a:lnTo>
                  <a:lnTo>
                    <a:pt x="16" y="1312"/>
                  </a:lnTo>
                  <a:lnTo>
                    <a:pt x="10" y="1298"/>
                  </a:lnTo>
                  <a:lnTo>
                    <a:pt x="6" y="1292"/>
                  </a:lnTo>
                  <a:lnTo>
                    <a:pt x="2" y="1288"/>
                  </a:lnTo>
                  <a:lnTo>
                    <a:pt x="0" y="1290"/>
                  </a:lnTo>
                  <a:lnTo>
                    <a:pt x="0" y="1298"/>
                  </a:lnTo>
                  <a:lnTo>
                    <a:pt x="0" y="1306"/>
                  </a:lnTo>
                  <a:lnTo>
                    <a:pt x="4" y="1316"/>
                  </a:lnTo>
                  <a:lnTo>
                    <a:pt x="18" y="1334"/>
                  </a:lnTo>
                  <a:lnTo>
                    <a:pt x="30" y="1354"/>
                  </a:lnTo>
                  <a:lnTo>
                    <a:pt x="34" y="1364"/>
                  </a:lnTo>
                  <a:lnTo>
                    <a:pt x="36" y="1374"/>
                  </a:lnTo>
                  <a:lnTo>
                    <a:pt x="36" y="1390"/>
                  </a:lnTo>
                  <a:lnTo>
                    <a:pt x="40" y="1402"/>
                  </a:lnTo>
                  <a:lnTo>
                    <a:pt x="48" y="1414"/>
                  </a:lnTo>
                  <a:lnTo>
                    <a:pt x="60" y="1438"/>
                  </a:lnTo>
                  <a:lnTo>
                    <a:pt x="66" y="1452"/>
                  </a:lnTo>
                  <a:lnTo>
                    <a:pt x="68" y="1462"/>
                  </a:lnTo>
                  <a:lnTo>
                    <a:pt x="68" y="1482"/>
                  </a:lnTo>
                  <a:lnTo>
                    <a:pt x="70" y="1494"/>
                  </a:lnTo>
                  <a:lnTo>
                    <a:pt x="72" y="1510"/>
                  </a:lnTo>
                  <a:lnTo>
                    <a:pt x="76" y="1530"/>
                  </a:lnTo>
                  <a:lnTo>
                    <a:pt x="86" y="1556"/>
                  </a:lnTo>
                  <a:lnTo>
                    <a:pt x="96" y="1580"/>
                  </a:lnTo>
                  <a:lnTo>
                    <a:pt x="100" y="1598"/>
                  </a:lnTo>
                  <a:lnTo>
                    <a:pt x="102" y="1610"/>
                  </a:lnTo>
                  <a:lnTo>
                    <a:pt x="100" y="1620"/>
                  </a:lnTo>
                  <a:lnTo>
                    <a:pt x="96" y="1632"/>
                  </a:lnTo>
                  <a:lnTo>
                    <a:pt x="94" y="1638"/>
                  </a:lnTo>
                  <a:lnTo>
                    <a:pt x="94" y="1646"/>
                  </a:lnTo>
                  <a:lnTo>
                    <a:pt x="96" y="1656"/>
                  </a:lnTo>
                  <a:lnTo>
                    <a:pt x="96" y="1664"/>
                  </a:lnTo>
                  <a:lnTo>
                    <a:pt x="94" y="1672"/>
                  </a:lnTo>
                  <a:lnTo>
                    <a:pt x="92" y="1678"/>
                  </a:lnTo>
                  <a:lnTo>
                    <a:pt x="88" y="1682"/>
                  </a:lnTo>
                  <a:lnTo>
                    <a:pt x="84" y="1684"/>
                  </a:lnTo>
                  <a:lnTo>
                    <a:pt x="80" y="1684"/>
                  </a:lnTo>
                  <a:lnTo>
                    <a:pt x="74" y="1684"/>
                  </a:lnTo>
                  <a:lnTo>
                    <a:pt x="70" y="1684"/>
                  </a:lnTo>
                  <a:lnTo>
                    <a:pt x="68" y="1688"/>
                  </a:lnTo>
                  <a:lnTo>
                    <a:pt x="66" y="1694"/>
                  </a:lnTo>
                  <a:lnTo>
                    <a:pt x="66" y="1702"/>
                  </a:lnTo>
                  <a:lnTo>
                    <a:pt x="68" y="1710"/>
                  </a:lnTo>
                  <a:lnTo>
                    <a:pt x="70" y="1716"/>
                  </a:lnTo>
                  <a:lnTo>
                    <a:pt x="76" y="1722"/>
                  </a:lnTo>
                  <a:lnTo>
                    <a:pt x="82" y="1722"/>
                  </a:lnTo>
                  <a:lnTo>
                    <a:pt x="88" y="1722"/>
                  </a:lnTo>
                  <a:lnTo>
                    <a:pt x="92" y="1726"/>
                  </a:lnTo>
                  <a:lnTo>
                    <a:pt x="104" y="1738"/>
                  </a:lnTo>
                  <a:lnTo>
                    <a:pt x="114" y="1746"/>
                  </a:lnTo>
                  <a:lnTo>
                    <a:pt x="124" y="1754"/>
                  </a:lnTo>
                  <a:lnTo>
                    <a:pt x="138" y="1760"/>
                  </a:lnTo>
                  <a:lnTo>
                    <a:pt x="156" y="1762"/>
                  </a:lnTo>
                  <a:lnTo>
                    <a:pt x="174" y="1764"/>
                  </a:lnTo>
                  <a:lnTo>
                    <a:pt x="188" y="1760"/>
                  </a:lnTo>
                  <a:lnTo>
                    <a:pt x="200" y="1756"/>
                  </a:lnTo>
                  <a:lnTo>
                    <a:pt x="208" y="1750"/>
                  </a:lnTo>
                  <a:lnTo>
                    <a:pt x="222" y="1736"/>
                  </a:lnTo>
                  <a:lnTo>
                    <a:pt x="230" y="1732"/>
                  </a:lnTo>
                  <a:lnTo>
                    <a:pt x="238" y="1730"/>
                  </a:lnTo>
                  <a:lnTo>
                    <a:pt x="246" y="1728"/>
                  </a:lnTo>
                  <a:lnTo>
                    <a:pt x="252" y="1724"/>
                  </a:lnTo>
                  <a:lnTo>
                    <a:pt x="254" y="1720"/>
                  </a:lnTo>
                  <a:lnTo>
                    <a:pt x="258" y="1714"/>
                  </a:lnTo>
                  <a:lnTo>
                    <a:pt x="260" y="1708"/>
                  </a:lnTo>
                  <a:lnTo>
                    <a:pt x="264" y="1704"/>
                  </a:lnTo>
                  <a:lnTo>
                    <a:pt x="270" y="1702"/>
                  </a:lnTo>
                  <a:lnTo>
                    <a:pt x="278" y="1700"/>
                  </a:lnTo>
                  <a:lnTo>
                    <a:pt x="290" y="1700"/>
                  </a:lnTo>
                  <a:lnTo>
                    <a:pt x="300" y="1700"/>
                  </a:lnTo>
                  <a:lnTo>
                    <a:pt x="316" y="1696"/>
                  </a:lnTo>
                  <a:lnTo>
                    <a:pt x="322" y="1694"/>
                  </a:lnTo>
                  <a:lnTo>
                    <a:pt x="328" y="1694"/>
                  </a:lnTo>
                  <a:lnTo>
                    <a:pt x="336" y="1694"/>
                  </a:lnTo>
                  <a:lnTo>
                    <a:pt x="344" y="1698"/>
                  </a:lnTo>
                  <a:lnTo>
                    <a:pt x="354" y="1702"/>
                  </a:lnTo>
                  <a:lnTo>
                    <a:pt x="360" y="1704"/>
                  </a:lnTo>
                  <a:lnTo>
                    <a:pt x="364" y="1704"/>
                  </a:lnTo>
                  <a:lnTo>
                    <a:pt x="368" y="1702"/>
                  </a:lnTo>
                  <a:lnTo>
                    <a:pt x="372" y="1698"/>
                  </a:lnTo>
                  <a:lnTo>
                    <a:pt x="378" y="1698"/>
                  </a:lnTo>
                  <a:lnTo>
                    <a:pt x="386" y="1698"/>
                  </a:lnTo>
                  <a:lnTo>
                    <a:pt x="398" y="1702"/>
                  </a:lnTo>
                  <a:lnTo>
                    <a:pt x="406" y="1702"/>
                  </a:lnTo>
                  <a:lnTo>
                    <a:pt x="410" y="1702"/>
                  </a:lnTo>
                  <a:lnTo>
                    <a:pt x="416" y="1702"/>
                  </a:lnTo>
                  <a:lnTo>
                    <a:pt x="420" y="1698"/>
                  </a:lnTo>
                  <a:lnTo>
                    <a:pt x="426" y="1690"/>
                  </a:lnTo>
                  <a:lnTo>
                    <a:pt x="430" y="1678"/>
                  </a:lnTo>
                  <a:lnTo>
                    <a:pt x="434" y="1668"/>
                  </a:lnTo>
                  <a:lnTo>
                    <a:pt x="438" y="1656"/>
                  </a:lnTo>
                  <a:lnTo>
                    <a:pt x="446" y="1650"/>
                  </a:lnTo>
                  <a:lnTo>
                    <a:pt x="450" y="1646"/>
                  </a:lnTo>
                  <a:lnTo>
                    <a:pt x="454" y="1646"/>
                  </a:lnTo>
                  <a:lnTo>
                    <a:pt x="464" y="1644"/>
                  </a:lnTo>
                  <a:lnTo>
                    <a:pt x="472" y="1640"/>
                  </a:lnTo>
                  <a:lnTo>
                    <a:pt x="484" y="1628"/>
                  </a:lnTo>
                  <a:lnTo>
                    <a:pt x="492" y="1622"/>
                  </a:lnTo>
                  <a:lnTo>
                    <a:pt x="502" y="1616"/>
                  </a:lnTo>
                  <a:lnTo>
                    <a:pt x="514" y="1614"/>
                  </a:lnTo>
                  <a:lnTo>
                    <a:pt x="530" y="1614"/>
                  </a:lnTo>
                  <a:lnTo>
                    <a:pt x="544" y="1614"/>
                  </a:lnTo>
                  <a:lnTo>
                    <a:pt x="556" y="1614"/>
                  </a:lnTo>
                  <a:lnTo>
                    <a:pt x="578" y="1610"/>
                  </a:lnTo>
                  <a:lnTo>
                    <a:pt x="596" y="1602"/>
                  </a:lnTo>
                  <a:lnTo>
                    <a:pt x="614" y="1594"/>
                  </a:lnTo>
                  <a:lnTo>
                    <a:pt x="630" y="1586"/>
                  </a:lnTo>
                  <a:lnTo>
                    <a:pt x="644" y="1580"/>
                  </a:lnTo>
                  <a:lnTo>
                    <a:pt x="660" y="1574"/>
                  </a:lnTo>
                  <a:lnTo>
                    <a:pt x="668" y="1574"/>
                  </a:lnTo>
                  <a:lnTo>
                    <a:pt x="676" y="1574"/>
                  </a:lnTo>
                  <a:lnTo>
                    <a:pt x="696" y="1578"/>
                  </a:lnTo>
                  <a:lnTo>
                    <a:pt x="706" y="1576"/>
                  </a:lnTo>
                  <a:lnTo>
                    <a:pt x="712" y="1574"/>
                  </a:lnTo>
                  <a:lnTo>
                    <a:pt x="716" y="1572"/>
                  </a:lnTo>
                  <a:lnTo>
                    <a:pt x="718" y="1570"/>
                  </a:lnTo>
                  <a:lnTo>
                    <a:pt x="724" y="1572"/>
                  </a:lnTo>
                  <a:lnTo>
                    <a:pt x="752" y="1586"/>
                  </a:lnTo>
                  <a:lnTo>
                    <a:pt x="772" y="1596"/>
                  </a:lnTo>
                  <a:lnTo>
                    <a:pt x="786" y="1602"/>
                  </a:lnTo>
                  <a:lnTo>
                    <a:pt x="798" y="1606"/>
                  </a:lnTo>
                  <a:lnTo>
                    <a:pt x="806" y="1606"/>
                  </a:lnTo>
                  <a:lnTo>
                    <a:pt x="822" y="1608"/>
                  </a:lnTo>
                  <a:lnTo>
                    <a:pt x="828" y="1612"/>
                  </a:lnTo>
                  <a:lnTo>
                    <a:pt x="838" y="1618"/>
                  </a:lnTo>
                  <a:lnTo>
                    <a:pt x="846" y="1626"/>
                  </a:lnTo>
                  <a:lnTo>
                    <a:pt x="848" y="1632"/>
                  </a:lnTo>
                  <a:lnTo>
                    <a:pt x="848" y="1636"/>
                  </a:lnTo>
                  <a:lnTo>
                    <a:pt x="846" y="1642"/>
                  </a:lnTo>
                  <a:lnTo>
                    <a:pt x="844" y="1646"/>
                  </a:lnTo>
                  <a:lnTo>
                    <a:pt x="844" y="1650"/>
                  </a:lnTo>
                  <a:lnTo>
                    <a:pt x="848" y="1656"/>
                  </a:lnTo>
                  <a:lnTo>
                    <a:pt x="860" y="1662"/>
                  </a:lnTo>
                  <a:lnTo>
                    <a:pt x="866" y="1666"/>
                  </a:lnTo>
                  <a:lnTo>
                    <a:pt x="870" y="1672"/>
                  </a:lnTo>
                  <a:lnTo>
                    <a:pt x="876" y="1682"/>
                  </a:lnTo>
                  <a:lnTo>
                    <a:pt x="880" y="1694"/>
                  </a:lnTo>
                  <a:lnTo>
                    <a:pt x="882" y="1708"/>
                  </a:lnTo>
                  <a:lnTo>
                    <a:pt x="884" y="1722"/>
                  </a:lnTo>
                  <a:lnTo>
                    <a:pt x="886" y="1732"/>
                  </a:lnTo>
                  <a:lnTo>
                    <a:pt x="892" y="1742"/>
                  </a:lnTo>
                  <a:lnTo>
                    <a:pt x="894" y="1746"/>
                  </a:lnTo>
                  <a:lnTo>
                    <a:pt x="900" y="1748"/>
                  </a:lnTo>
                  <a:lnTo>
                    <a:pt x="914" y="1756"/>
                  </a:lnTo>
                  <a:lnTo>
                    <a:pt x="914" y="1758"/>
                  </a:lnTo>
                  <a:lnTo>
                    <a:pt x="914" y="1756"/>
                  </a:lnTo>
                  <a:lnTo>
                    <a:pt x="914" y="1750"/>
                  </a:lnTo>
                  <a:lnTo>
                    <a:pt x="916" y="1742"/>
                  </a:lnTo>
                  <a:lnTo>
                    <a:pt x="920" y="1730"/>
                  </a:lnTo>
                  <a:lnTo>
                    <a:pt x="932" y="1716"/>
                  </a:lnTo>
                  <a:lnTo>
                    <a:pt x="944" y="1702"/>
                  </a:lnTo>
                  <a:lnTo>
                    <a:pt x="952" y="1694"/>
                  </a:lnTo>
                  <a:lnTo>
                    <a:pt x="958" y="1690"/>
                  </a:lnTo>
                  <a:lnTo>
                    <a:pt x="962" y="1690"/>
                  </a:lnTo>
                  <a:lnTo>
                    <a:pt x="964" y="1690"/>
                  </a:lnTo>
                  <a:lnTo>
                    <a:pt x="966" y="1680"/>
                  </a:lnTo>
                  <a:lnTo>
                    <a:pt x="968" y="1672"/>
                  </a:lnTo>
                  <a:lnTo>
                    <a:pt x="972" y="1666"/>
                  </a:lnTo>
                  <a:lnTo>
                    <a:pt x="980" y="1658"/>
                  </a:lnTo>
                  <a:lnTo>
                    <a:pt x="986" y="1650"/>
                  </a:lnTo>
                  <a:lnTo>
                    <a:pt x="988" y="1646"/>
                  </a:lnTo>
                  <a:lnTo>
                    <a:pt x="990" y="1640"/>
                  </a:lnTo>
                  <a:lnTo>
                    <a:pt x="990" y="1632"/>
                  </a:lnTo>
                  <a:lnTo>
                    <a:pt x="990" y="1630"/>
                  </a:lnTo>
                  <a:lnTo>
                    <a:pt x="990" y="1632"/>
                  </a:lnTo>
                  <a:lnTo>
                    <a:pt x="998" y="1646"/>
                  </a:lnTo>
                  <a:lnTo>
                    <a:pt x="998" y="1654"/>
                  </a:lnTo>
                  <a:lnTo>
                    <a:pt x="996" y="1664"/>
                  </a:lnTo>
                  <a:lnTo>
                    <a:pt x="988" y="1686"/>
                  </a:lnTo>
                  <a:lnTo>
                    <a:pt x="980" y="1710"/>
                  </a:lnTo>
                  <a:lnTo>
                    <a:pt x="978" y="1718"/>
                  </a:lnTo>
                  <a:lnTo>
                    <a:pt x="978" y="1726"/>
                  </a:lnTo>
                  <a:lnTo>
                    <a:pt x="980" y="1736"/>
                  </a:lnTo>
                  <a:lnTo>
                    <a:pt x="980" y="1746"/>
                  </a:lnTo>
                  <a:lnTo>
                    <a:pt x="976" y="1750"/>
                  </a:lnTo>
                  <a:lnTo>
                    <a:pt x="972" y="1752"/>
                  </a:lnTo>
                  <a:lnTo>
                    <a:pt x="968" y="1752"/>
                  </a:lnTo>
                  <a:lnTo>
                    <a:pt x="964" y="1754"/>
                  </a:lnTo>
                  <a:lnTo>
                    <a:pt x="960" y="1756"/>
                  </a:lnTo>
                  <a:lnTo>
                    <a:pt x="956" y="1758"/>
                  </a:lnTo>
                  <a:lnTo>
                    <a:pt x="954" y="1762"/>
                  </a:lnTo>
                  <a:lnTo>
                    <a:pt x="954" y="1766"/>
                  </a:lnTo>
                  <a:lnTo>
                    <a:pt x="958" y="1770"/>
                  </a:lnTo>
                  <a:lnTo>
                    <a:pt x="962" y="1770"/>
                  </a:lnTo>
                  <a:lnTo>
                    <a:pt x="972" y="1770"/>
                  </a:lnTo>
                  <a:lnTo>
                    <a:pt x="978" y="1770"/>
                  </a:lnTo>
                  <a:lnTo>
                    <a:pt x="982" y="1766"/>
                  </a:lnTo>
                  <a:lnTo>
                    <a:pt x="990" y="1758"/>
                  </a:lnTo>
                  <a:lnTo>
                    <a:pt x="994" y="1750"/>
                  </a:lnTo>
                  <a:lnTo>
                    <a:pt x="996" y="1740"/>
                  </a:lnTo>
                  <a:lnTo>
                    <a:pt x="1000" y="1730"/>
                  </a:lnTo>
                  <a:lnTo>
                    <a:pt x="1002" y="1726"/>
                  </a:lnTo>
                  <a:lnTo>
                    <a:pt x="1004" y="1726"/>
                  </a:lnTo>
                  <a:lnTo>
                    <a:pt x="1006" y="1726"/>
                  </a:lnTo>
                  <a:lnTo>
                    <a:pt x="1012" y="1734"/>
                  </a:lnTo>
                  <a:lnTo>
                    <a:pt x="1016" y="1744"/>
                  </a:lnTo>
                  <a:lnTo>
                    <a:pt x="1018" y="1754"/>
                  </a:lnTo>
                  <a:lnTo>
                    <a:pt x="1016" y="1762"/>
                  </a:lnTo>
                  <a:lnTo>
                    <a:pt x="1014" y="1770"/>
                  </a:lnTo>
                  <a:lnTo>
                    <a:pt x="1006" y="1784"/>
                  </a:lnTo>
                  <a:lnTo>
                    <a:pt x="1004" y="1788"/>
                  </a:lnTo>
                  <a:lnTo>
                    <a:pt x="1006" y="1792"/>
                  </a:lnTo>
                  <a:lnTo>
                    <a:pt x="1008" y="1794"/>
                  </a:lnTo>
                  <a:lnTo>
                    <a:pt x="1012" y="1794"/>
                  </a:lnTo>
                  <a:lnTo>
                    <a:pt x="1020" y="1792"/>
                  </a:lnTo>
                  <a:lnTo>
                    <a:pt x="1030" y="1792"/>
                  </a:lnTo>
                  <a:lnTo>
                    <a:pt x="1036" y="1792"/>
                  </a:lnTo>
                  <a:lnTo>
                    <a:pt x="1042" y="1794"/>
                  </a:lnTo>
                  <a:lnTo>
                    <a:pt x="1048" y="1800"/>
                  </a:lnTo>
                  <a:lnTo>
                    <a:pt x="1054" y="1806"/>
                  </a:lnTo>
                  <a:lnTo>
                    <a:pt x="1060" y="1814"/>
                  </a:lnTo>
                  <a:lnTo>
                    <a:pt x="1066" y="1824"/>
                  </a:lnTo>
                  <a:lnTo>
                    <a:pt x="1070" y="1832"/>
                  </a:lnTo>
                  <a:lnTo>
                    <a:pt x="1072" y="1842"/>
                  </a:lnTo>
                  <a:lnTo>
                    <a:pt x="1072" y="1850"/>
                  </a:lnTo>
                  <a:lnTo>
                    <a:pt x="1070" y="1858"/>
                  </a:lnTo>
                  <a:lnTo>
                    <a:pt x="1068" y="1866"/>
                  </a:lnTo>
                  <a:lnTo>
                    <a:pt x="1068" y="1874"/>
                  </a:lnTo>
                  <a:lnTo>
                    <a:pt x="1074" y="1886"/>
                  </a:lnTo>
                  <a:lnTo>
                    <a:pt x="1080" y="1896"/>
                  </a:lnTo>
                  <a:lnTo>
                    <a:pt x="1088" y="1904"/>
                  </a:lnTo>
                  <a:lnTo>
                    <a:pt x="1098" y="1914"/>
                  </a:lnTo>
                  <a:lnTo>
                    <a:pt x="1106" y="1920"/>
                  </a:lnTo>
                  <a:lnTo>
                    <a:pt x="1114" y="1924"/>
                  </a:lnTo>
                  <a:lnTo>
                    <a:pt x="1120" y="1926"/>
                  </a:lnTo>
                  <a:lnTo>
                    <a:pt x="1126" y="1930"/>
                  </a:lnTo>
                  <a:lnTo>
                    <a:pt x="1134" y="1938"/>
                  </a:lnTo>
                  <a:lnTo>
                    <a:pt x="1138" y="1944"/>
                  </a:lnTo>
                  <a:lnTo>
                    <a:pt x="1142" y="1944"/>
                  </a:lnTo>
                  <a:lnTo>
                    <a:pt x="1146" y="1942"/>
                  </a:lnTo>
                  <a:lnTo>
                    <a:pt x="1152" y="1936"/>
                  </a:lnTo>
                  <a:lnTo>
                    <a:pt x="1156" y="1936"/>
                  </a:lnTo>
                  <a:lnTo>
                    <a:pt x="1160" y="1936"/>
                  </a:lnTo>
                  <a:lnTo>
                    <a:pt x="1176" y="1942"/>
                  </a:lnTo>
                  <a:lnTo>
                    <a:pt x="1198" y="1956"/>
                  </a:lnTo>
                  <a:lnTo>
                    <a:pt x="1210" y="1962"/>
                  </a:lnTo>
                  <a:lnTo>
                    <a:pt x="1218" y="1964"/>
                  </a:lnTo>
                  <a:lnTo>
                    <a:pt x="1224" y="1964"/>
                  </a:lnTo>
                  <a:lnTo>
                    <a:pt x="1230" y="1960"/>
                  </a:lnTo>
                  <a:lnTo>
                    <a:pt x="1238" y="1952"/>
                  </a:lnTo>
                  <a:lnTo>
                    <a:pt x="1244" y="1946"/>
                  </a:lnTo>
                  <a:lnTo>
                    <a:pt x="1252" y="1940"/>
                  </a:lnTo>
                  <a:lnTo>
                    <a:pt x="1260" y="1936"/>
                  </a:lnTo>
                  <a:lnTo>
                    <a:pt x="1264" y="1930"/>
                  </a:lnTo>
                  <a:lnTo>
                    <a:pt x="1270" y="1920"/>
                  </a:lnTo>
                  <a:lnTo>
                    <a:pt x="1270" y="1918"/>
                  </a:lnTo>
                  <a:lnTo>
                    <a:pt x="1272" y="1916"/>
                  </a:lnTo>
                  <a:lnTo>
                    <a:pt x="1276" y="1916"/>
                  </a:lnTo>
                  <a:lnTo>
                    <a:pt x="1282" y="1918"/>
                  </a:lnTo>
                  <a:lnTo>
                    <a:pt x="1286" y="1924"/>
                  </a:lnTo>
                  <a:lnTo>
                    <a:pt x="1288" y="1928"/>
                  </a:lnTo>
                  <a:lnTo>
                    <a:pt x="1284" y="1930"/>
                  </a:lnTo>
                  <a:lnTo>
                    <a:pt x="1280" y="1934"/>
                  </a:lnTo>
                  <a:lnTo>
                    <a:pt x="1274" y="1940"/>
                  </a:lnTo>
                  <a:lnTo>
                    <a:pt x="1274" y="1944"/>
                  </a:lnTo>
                  <a:lnTo>
                    <a:pt x="1278" y="1946"/>
                  </a:lnTo>
                  <a:lnTo>
                    <a:pt x="1282" y="1948"/>
                  </a:lnTo>
                  <a:lnTo>
                    <a:pt x="1288" y="1948"/>
                  </a:lnTo>
                  <a:lnTo>
                    <a:pt x="1290" y="1944"/>
                  </a:lnTo>
                  <a:lnTo>
                    <a:pt x="1292" y="1942"/>
                  </a:lnTo>
                  <a:lnTo>
                    <a:pt x="1296" y="1936"/>
                  </a:lnTo>
                  <a:lnTo>
                    <a:pt x="1296" y="1942"/>
                  </a:lnTo>
                  <a:lnTo>
                    <a:pt x="1298" y="1948"/>
                  </a:lnTo>
                  <a:lnTo>
                    <a:pt x="1300" y="1952"/>
                  </a:lnTo>
                  <a:lnTo>
                    <a:pt x="1306" y="1956"/>
                  </a:lnTo>
                  <a:lnTo>
                    <a:pt x="1316" y="1964"/>
                  </a:lnTo>
                  <a:lnTo>
                    <a:pt x="1324" y="1970"/>
                  </a:lnTo>
                  <a:lnTo>
                    <a:pt x="1334" y="1982"/>
                  </a:lnTo>
                  <a:lnTo>
                    <a:pt x="1338" y="1988"/>
                  </a:lnTo>
                  <a:lnTo>
                    <a:pt x="1340" y="1988"/>
                  </a:lnTo>
                  <a:lnTo>
                    <a:pt x="1340" y="1980"/>
                  </a:lnTo>
                  <a:lnTo>
                    <a:pt x="1340" y="1974"/>
                  </a:lnTo>
                  <a:lnTo>
                    <a:pt x="1340" y="1968"/>
                  </a:lnTo>
                  <a:lnTo>
                    <a:pt x="1342" y="1962"/>
                  </a:lnTo>
                  <a:lnTo>
                    <a:pt x="1346" y="1960"/>
                  </a:lnTo>
                  <a:lnTo>
                    <a:pt x="1354" y="1956"/>
                  </a:lnTo>
                  <a:lnTo>
                    <a:pt x="1362" y="1950"/>
                  </a:lnTo>
                  <a:lnTo>
                    <a:pt x="1386" y="1930"/>
                  </a:lnTo>
                  <a:lnTo>
                    <a:pt x="1398" y="1920"/>
                  </a:lnTo>
                  <a:lnTo>
                    <a:pt x="1412" y="1912"/>
                  </a:lnTo>
                  <a:lnTo>
                    <a:pt x="1428" y="1908"/>
                  </a:lnTo>
                  <a:lnTo>
                    <a:pt x="1434" y="1908"/>
                  </a:lnTo>
                  <a:lnTo>
                    <a:pt x="1442" y="1908"/>
                  </a:lnTo>
                  <a:lnTo>
                    <a:pt x="1456" y="1910"/>
                  </a:lnTo>
                  <a:lnTo>
                    <a:pt x="1466" y="1906"/>
                  </a:lnTo>
                  <a:lnTo>
                    <a:pt x="1474" y="1902"/>
                  </a:lnTo>
                  <a:lnTo>
                    <a:pt x="1478" y="1896"/>
                  </a:lnTo>
                  <a:lnTo>
                    <a:pt x="1482" y="1890"/>
                  </a:lnTo>
                  <a:lnTo>
                    <a:pt x="1482" y="1884"/>
                  </a:lnTo>
                  <a:lnTo>
                    <a:pt x="1482" y="1878"/>
                  </a:lnTo>
                  <a:lnTo>
                    <a:pt x="1478" y="1874"/>
                  </a:lnTo>
                  <a:lnTo>
                    <a:pt x="1476" y="1870"/>
                  </a:lnTo>
                  <a:lnTo>
                    <a:pt x="1476" y="1866"/>
                  </a:lnTo>
                  <a:lnTo>
                    <a:pt x="1480" y="1856"/>
                  </a:lnTo>
                  <a:lnTo>
                    <a:pt x="1486" y="1842"/>
                  </a:lnTo>
                  <a:lnTo>
                    <a:pt x="1488" y="1836"/>
                  </a:lnTo>
                  <a:lnTo>
                    <a:pt x="1488" y="1828"/>
                  </a:lnTo>
                  <a:lnTo>
                    <a:pt x="1490" y="1812"/>
                  </a:lnTo>
                  <a:lnTo>
                    <a:pt x="1494" y="1794"/>
                  </a:lnTo>
                  <a:lnTo>
                    <a:pt x="1502" y="1776"/>
                  </a:lnTo>
                  <a:lnTo>
                    <a:pt x="1506" y="1770"/>
                  </a:lnTo>
                  <a:lnTo>
                    <a:pt x="1510" y="1766"/>
                  </a:lnTo>
                  <a:lnTo>
                    <a:pt x="1514" y="1760"/>
                  </a:lnTo>
                  <a:lnTo>
                    <a:pt x="1518" y="1750"/>
                  </a:lnTo>
                  <a:lnTo>
                    <a:pt x="1526" y="1718"/>
                  </a:lnTo>
                  <a:lnTo>
                    <a:pt x="1530" y="1700"/>
                  </a:lnTo>
                  <a:lnTo>
                    <a:pt x="1538" y="1680"/>
                  </a:lnTo>
                  <a:lnTo>
                    <a:pt x="1548" y="1662"/>
                  </a:lnTo>
                  <a:lnTo>
                    <a:pt x="1554" y="1654"/>
                  </a:lnTo>
                  <a:lnTo>
                    <a:pt x="1562" y="1646"/>
                  </a:lnTo>
                  <a:lnTo>
                    <a:pt x="1574" y="1634"/>
                  </a:lnTo>
                  <a:lnTo>
                    <a:pt x="1582" y="1626"/>
                  </a:lnTo>
                  <a:lnTo>
                    <a:pt x="1586" y="1618"/>
                  </a:lnTo>
                  <a:lnTo>
                    <a:pt x="1588" y="1612"/>
                  </a:lnTo>
                  <a:lnTo>
                    <a:pt x="1588" y="1604"/>
                  </a:lnTo>
                  <a:lnTo>
                    <a:pt x="1590" y="1598"/>
                  </a:lnTo>
                  <a:lnTo>
                    <a:pt x="1594" y="1590"/>
                  </a:lnTo>
                  <a:lnTo>
                    <a:pt x="1598" y="1576"/>
                  </a:lnTo>
                  <a:lnTo>
                    <a:pt x="1602" y="1566"/>
                  </a:lnTo>
                  <a:lnTo>
                    <a:pt x="1602" y="1556"/>
                  </a:lnTo>
                  <a:lnTo>
                    <a:pt x="1602" y="1546"/>
                  </a:lnTo>
                  <a:lnTo>
                    <a:pt x="1602" y="1532"/>
                  </a:lnTo>
                  <a:lnTo>
                    <a:pt x="1604" y="1524"/>
                  </a:lnTo>
                  <a:lnTo>
                    <a:pt x="1606" y="1516"/>
                  </a:lnTo>
                  <a:lnTo>
                    <a:pt x="1612" y="1504"/>
                  </a:lnTo>
                  <a:lnTo>
                    <a:pt x="1614" y="1494"/>
                  </a:lnTo>
                  <a:lnTo>
                    <a:pt x="1616" y="1476"/>
                  </a:lnTo>
                  <a:lnTo>
                    <a:pt x="1618" y="1458"/>
                  </a:lnTo>
                  <a:lnTo>
                    <a:pt x="1620" y="1448"/>
                  </a:lnTo>
                  <a:lnTo>
                    <a:pt x="1626" y="1438"/>
                  </a:lnTo>
                  <a:lnTo>
                    <a:pt x="1628" y="1432"/>
                  </a:lnTo>
                  <a:lnTo>
                    <a:pt x="1630" y="1426"/>
                  </a:lnTo>
                  <a:lnTo>
                    <a:pt x="1628" y="1412"/>
                  </a:lnTo>
                  <a:lnTo>
                    <a:pt x="1626" y="1398"/>
                  </a:lnTo>
                  <a:lnTo>
                    <a:pt x="1622" y="1384"/>
                  </a:lnTo>
                  <a:lnTo>
                    <a:pt x="1612" y="1358"/>
                  </a:lnTo>
                  <a:lnTo>
                    <a:pt x="1610" y="1350"/>
                  </a:lnTo>
                  <a:lnTo>
                    <a:pt x="1610" y="1344"/>
                  </a:lnTo>
                  <a:close/>
                  <a:moveTo>
                    <a:pt x="1412" y="2026"/>
                  </a:moveTo>
                  <a:lnTo>
                    <a:pt x="1412" y="2026"/>
                  </a:lnTo>
                  <a:lnTo>
                    <a:pt x="1408" y="2024"/>
                  </a:lnTo>
                  <a:lnTo>
                    <a:pt x="1406" y="2020"/>
                  </a:lnTo>
                  <a:lnTo>
                    <a:pt x="1404" y="2016"/>
                  </a:lnTo>
                  <a:lnTo>
                    <a:pt x="1402" y="2014"/>
                  </a:lnTo>
                  <a:lnTo>
                    <a:pt x="1400" y="2014"/>
                  </a:lnTo>
                  <a:lnTo>
                    <a:pt x="1396" y="2018"/>
                  </a:lnTo>
                  <a:lnTo>
                    <a:pt x="1392" y="2022"/>
                  </a:lnTo>
                  <a:lnTo>
                    <a:pt x="1392" y="2024"/>
                  </a:lnTo>
                  <a:lnTo>
                    <a:pt x="1394" y="2024"/>
                  </a:lnTo>
                  <a:lnTo>
                    <a:pt x="1396" y="2026"/>
                  </a:lnTo>
                  <a:lnTo>
                    <a:pt x="1398" y="2028"/>
                  </a:lnTo>
                  <a:lnTo>
                    <a:pt x="1400" y="2038"/>
                  </a:lnTo>
                  <a:lnTo>
                    <a:pt x="1402" y="2040"/>
                  </a:lnTo>
                  <a:lnTo>
                    <a:pt x="1404" y="2042"/>
                  </a:lnTo>
                  <a:lnTo>
                    <a:pt x="1410" y="2044"/>
                  </a:lnTo>
                  <a:lnTo>
                    <a:pt x="1414" y="2042"/>
                  </a:lnTo>
                  <a:lnTo>
                    <a:pt x="1414" y="2040"/>
                  </a:lnTo>
                  <a:lnTo>
                    <a:pt x="1414" y="2036"/>
                  </a:lnTo>
                  <a:lnTo>
                    <a:pt x="1412" y="2034"/>
                  </a:lnTo>
                  <a:lnTo>
                    <a:pt x="1412" y="2032"/>
                  </a:lnTo>
                  <a:lnTo>
                    <a:pt x="1414" y="2030"/>
                  </a:lnTo>
                  <a:lnTo>
                    <a:pt x="1416" y="2028"/>
                  </a:lnTo>
                  <a:lnTo>
                    <a:pt x="1412" y="2026"/>
                  </a:lnTo>
                  <a:close/>
                  <a:moveTo>
                    <a:pt x="1708" y="300"/>
                  </a:moveTo>
                  <a:lnTo>
                    <a:pt x="1708" y="300"/>
                  </a:lnTo>
                  <a:lnTo>
                    <a:pt x="1704" y="298"/>
                  </a:lnTo>
                  <a:lnTo>
                    <a:pt x="1700" y="294"/>
                  </a:lnTo>
                  <a:lnTo>
                    <a:pt x="1694" y="284"/>
                  </a:lnTo>
                  <a:lnTo>
                    <a:pt x="1688" y="274"/>
                  </a:lnTo>
                  <a:lnTo>
                    <a:pt x="1686" y="272"/>
                  </a:lnTo>
                  <a:lnTo>
                    <a:pt x="1682" y="268"/>
                  </a:lnTo>
                  <a:lnTo>
                    <a:pt x="1678" y="266"/>
                  </a:lnTo>
                  <a:lnTo>
                    <a:pt x="1676" y="262"/>
                  </a:lnTo>
                  <a:lnTo>
                    <a:pt x="1672" y="252"/>
                  </a:lnTo>
                  <a:lnTo>
                    <a:pt x="1668" y="244"/>
                  </a:lnTo>
                  <a:lnTo>
                    <a:pt x="1668" y="242"/>
                  </a:lnTo>
                  <a:lnTo>
                    <a:pt x="1664" y="244"/>
                  </a:lnTo>
                  <a:lnTo>
                    <a:pt x="1662" y="248"/>
                  </a:lnTo>
                  <a:lnTo>
                    <a:pt x="1662" y="250"/>
                  </a:lnTo>
                  <a:lnTo>
                    <a:pt x="1666" y="256"/>
                  </a:lnTo>
                  <a:lnTo>
                    <a:pt x="1670" y="264"/>
                  </a:lnTo>
                  <a:lnTo>
                    <a:pt x="1672" y="268"/>
                  </a:lnTo>
                  <a:lnTo>
                    <a:pt x="1672" y="276"/>
                  </a:lnTo>
                  <a:lnTo>
                    <a:pt x="1672" y="282"/>
                  </a:lnTo>
                  <a:lnTo>
                    <a:pt x="1672" y="288"/>
                  </a:lnTo>
                  <a:lnTo>
                    <a:pt x="1680" y="298"/>
                  </a:lnTo>
                  <a:lnTo>
                    <a:pt x="1688" y="306"/>
                  </a:lnTo>
                  <a:lnTo>
                    <a:pt x="1690" y="310"/>
                  </a:lnTo>
                  <a:lnTo>
                    <a:pt x="1692" y="316"/>
                  </a:lnTo>
                  <a:lnTo>
                    <a:pt x="1694" y="324"/>
                  </a:lnTo>
                  <a:lnTo>
                    <a:pt x="1700" y="330"/>
                  </a:lnTo>
                  <a:lnTo>
                    <a:pt x="1708" y="332"/>
                  </a:lnTo>
                  <a:lnTo>
                    <a:pt x="1716" y="330"/>
                  </a:lnTo>
                  <a:lnTo>
                    <a:pt x="1720" y="328"/>
                  </a:lnTo>
                  <a:lnTo>
                    <a:pt x="1722" y="326"/>
                  </a:lnTo>
                  <a:lnTo>
                    <a:pt x="1722" y="322"/>
                  </a:lnTo>
                  <a:lnTo>
                    <a:pt x="1720" y="316"/>
                  </a:lnTo>
                  <a:lnTo>
                    <a:pt x="1716" y="306"/>
                  </a:lnTo>
                  <a:lnTo>
                    <a:pt x="1712" y="304"/>
                  </a:lnTo>
                  <a:lnTo>
                    <a:pt x="1708" y="300"/>
                  </a:lnTo>
                  <a:close/>
                  <a:moveTo>
                    <a:pt x="1712" y="342"/>
                  </a:moveTo>
                  <a:lnTo>
                    <a:pt x="1712" y="342"/>
                  </a:lnTo>
                  <a:lnTo>
                    <a:pt x="1712" y="346"/>
                  </a:lnTo>
                  <a:lnTo>
                    <a:pt x="1716" y="346"/>
                  </a:lnTo>
                  <a:lnTo>
                    <a:pt x="1718" y="346"/>
                  </a:lnTo>
                  <a:lnTo>
                    <a:pt x="1720" y="344"/>
                  </a:lnTo>
                  <a:lnTo>
                    <a:pt x="1718" y="340"/>
                  </a:lnTo>
                  <a:lnTo>
                    <a:pt x="1716" y="338"/>
                  </a:lnTo>
                  <a:lnTo>
                    <a:pt x="1712" y="340"/>
                  </a:lnTo>
                  <a:lnTo>
                    <a:pt x="1712" y="342"/>
                  </a:lnTo>
                  <a:close/>
                  <a:moveTo>
                    <a:pt x="1238" y="2006"/>
                  </a:moveTo>
                  <a:lnTo>
                    <a:pt x="1238" y="2006"/>
                  </a:lnTo>
                  <a:lnTo>
                    <a:pt x="1236" y="2012"/>
                  </a:lnTo>
                  <a:lnTo>
                    <a:pt x="1234" y="2024"/>
                  </a:lnTo>
                  <a:lnTo>
                    <a:pt x="1236" y="2032"/>
                  </a:lnTo>
                  <a:lnTo>
                    <a:pt x="1240" y="2034"/>
                  </a:lnTo>
                  <a:lnTo>
                    <a:pt x="1242" y="2032"/>
                  </a:lnTo>
                  <a:lnTo>
                    <a:pt x="1244" y="2028"/>
                  </a:lnTo>
                  <a:lnTo>
                    <a:pt x="1246" y="2024"/>
                  </a:lnTo>
                  <a:lnTo>
                    <a:pt x="1246" y="2014"/>
                  </a:lnTo>
                  <a:lnTo>
                    <a:pt x="1242" y="2006"/>
                  </a:lnTo>
                  <a:lnTo>
                    <a:pt x="1240" y="2004"/>
                  </a:lnTo>
                  <a:lnTo>
                    <a:pt x="1238" y="2006"/>
                  </a:lnTo>
                  <a:close/>
                  <a:moveTo>
                    <a:pt x="1414" y="2116"/>
                  </a:moveTo>
                  <a:lnTo>
                    <a:pt x="1414" y="2116"/>
                  </a:lnTo>
                  <a:lnTo>
                    <a:pt x="1414" y="2106"/>
                  </a:lnTo>
                  <a:lnTo>
                    <a:pt x="1414" y="2096"/>
                  </a:lnTo>
                  <a:lnTo>
                    <a:pt x="1414" y="2088"/>
                  </a:lnTo>
                  <a:lnTo>
                    <a:pt x="1412" y="2082"/>
                  </a:lnTo>
                  <a:lnTo>
                    <a:pt x="1408" y="2076"/>
                  </a:lnTo>
                  <a:lnTo>
                    <a:pt x="1406" y="2072"/>
                  </a:lnTo>
                  <a:lnTo>
                    <a:pt x="1402" y="2072"/>
                  </a:lnTo>
                  <a:lnTo>
                    <a:pt x="1400" y="2074"/>
                  </a:lnTo>
                  <a:lnTo>
                    <a:pt x="1398" y="2078"/>
                  </a:lnTo>
                  <a:lnTo>
                    <a:pt x="1396" y="2078"/>
                  </a:lnTo>
                  <a:lnTo>
                    <a:pt x="1392" y="2076"/>
                  </a:lnTo>
                  <a:lnTo>
                    <a:pt x="1388" y="2076"/>
                  </a:lnTo>
                  <a:lnTo>
                    <a:pt x="1386" y="2078"/>
                  </a:lnTo>
                  <a:lnTo>
                    <a:pt x="1382" y="2080"/>
                  </a:lnTo>
                  <a:lnTo>
                    <a:pt x="1380" y="2082"/>
                  </a:lnTo>
                  <a:lnTo>
                    <a:pt x="1378" y="2082"/>
                  </a:lnTo>
                  <a:lnTo>
                    <a:pt x="1370" y="2082"/>
                  </a:lnTo>
                  <a:lnTo>
                    <a:pt x="1352" y="2088"/>
                  </a:lnTo>
                  <a:lnTo>
                    <a:pt x="1340" y="2092"/>
                  </a:lnTo>
                  <a:lnTo>
                    <a:pt x="1332" y="2094"/>
                  </a:lnTo>
                  <a:lnTo>
                    <a:pt x="1324" y="2092"/>
                  </a:lnTo>
                  <a:lnTo>
                    <a:pt x="1320" y="2088"/>
                  </a:lnTo>
                  <a:lnTo>
                    <a:pt x="1310" y="2080"/>
                  </a:lnTo>
                  <a:lnTo>
                    <a:pt x="1304" y="2076"/>
                  </a:lnTo>
                  <a:lnTo>
                    <a:pt x="1296" y="2076"/>
                  </a:lnTo>
                  <a:lnTo>
                    <a:pt x="1288" y="2074"/>
                  </a:lnTo>
                  <a:lnTo>
                    <a:pt x="1282" y="2072"/>
                  </a:lnTo>
                  <a:lnTo>
                    <a:pt x="1274" y="2066"/>
                  </a:lnTo>
                  <a:lnTo>
                    <a:pt x="1272" y="2064"/>
                  </a:lnTo>
                  <a:lnTo>
                    <a:pt x="1270" y="2064"/>
                  </a:lnTo>
                  <a:lnTo>
                    <a:pt x="1266" y="2078"/>
                  </a:lnTo>
                  <a:lnTo>
                    <a:pt x="1264" y="2086"/>
                  </a:lnTo>
                  <a:lnTo>
                    <a:pt x="1266" y="2094"/>
                  </a:lnTo>
                  <a:lnTo>
                    <a:pt x="1276" y="2118"/>
                  </a:lnTo>
                  <a:lnTo>
                    <a:pt x="1280" y="2130"/>
                  </a:lnTo>
                  <a:lnTo>
                    <a:pt x="1284" y="2134"/>
                  </a:lnTo>
                  <a:lnTo>
                    <a:pt x="1288" y="2136"/>
                  </a:lnTo>
                  <a:lnTo>
                    <a:pt x="1288" y="2144"/>
                  </a:lnTo>
                  <a:lnTo>
                    <a:pt x="1288" y="2158"/>
                  </a:lnTo>
                  <a:lnTo>
                    <a:pt x="1292" y="2174"/>
                  </a:lnTo>
                  <a:lnTo>
                    <a:pt x="1296" y="2186"/>
                  </a:lnTo>
                  <a:lnTo>
                    <a:pt x="1300" y="2192"/>
                  </a:lnTo>
                  <a:lnTo>
                    <a:pt x="1304" y="2198"/>
                  </a:lnTo>
                  <a:lnTo>
                    <a:pt x="1310" y="2202"/>
                  </a:lnTo>
                  <a:lnTo>
                    <a:pt x="1312" y="2206"/>
                  </a:lnTo>
                  <a:lnTo>
                    <a:pt x="1318" y="2216"/>
                  </a:lnTo>
                  <a:lnTo>
                    <a:pt x="1322" y="2224"/>
                  </a:lnTo>
                  <a:lnTo>
                    <a:pt x="1324" y="2226"/>
                  </a:lnTo>
                  <a:lnTo>
                    <a:pt x="1328" y="2226"/>
                  </a:lnTo>
                  <a:lnTo>
                    <a:pt x="1332" y="2226"/>
                  </a:lnTo>
                  <a:lnTo>
                    <a:pt x="1338" y="2226"/>
                  </a:lnTo>
                  <a:lnTo>
                    <a:pt x="1352" y="2230"/>
                  </a:lnTo>
                  <a:lnTo>
                    <a:pt x="1356" y="2232"/>
                  </a:lnTo>
                  <a:lnTo>
                    <a:pt x="1358" y="2230"/>
                  </a:lnTo>
                  <a:lnTo>
                    <a:pt x="1360" y="2226"/>
                  </a:lnTo>
                  <a:lnTo>
                    <a:pt x="1362" y="2220"/>
                  </a:lnTo>
                  <a:lnTo>
                    <a:pt x="1366" y="2214"/>
                  </a:lnTo>
                  <a:lnTo>
                    <a:pt x="1370" y="2212"/>
                  </a:lnTo>
                  <a:lnTo>
                    <a:pt x="1372" y="2208"/>
                  </a:lnTo>
                  <a:lnTo>
                    <a:pt x="1374" y="2200"/>
                  </a:lnTo>
                  <a:lnTo>
                    <a:pt x="1376" y="2194"/>
                  </a:lnTo>
                  <a:lnTo>
                    <a:pt x="1378" y="2194"/>
                  </a:lnTo>
                  <a:lnTo>
                    <a:pt x="1378" y="2196"/>
                  </a:lnTo>
                  <a:lnTo>
                    <a:pt x="1380" y="2198"/>
                  </a:lnTo>
                  <a:lnTo>
                    <a:pt x="1382" y="2198"/>
                  </a:lnTo>
                  <a:lnTo>
                    <a:pt x="1382" y="2194"/>
                  </a:lnTo>
                  <a:lnTo>
                    <a:pt x="1384" y="2190"/>
                  </a:lnTo>
                  <a:lnTo>
                    <a:pt x="1386" y="2188"/>
                  </a:lnTo>
                  <a:lnTo>
                    <a:pt x="1388" y="2188"/>
                  </a:lnTo>
                  <a:lnTo>
                    <a:pt x="1392" y="2192"/>
                  </a:lnTo>
                  <a:lnTo>
                    <a:pt x="1394" y="2194"/>
                  </a:lnTo>
                  <a:lnTo>
                    <a:pt x="1394" y="2196"/>
                  </a:lnTo>
                  <a:lnTo>
                    <a:pt x="1392" y="2196"/>
                  </a:lnTo>
                  <a:lnTo>
                    <a:pt x="1388" y="2198"/>
                  </a:lnTo>
                  <a:lnTo>
                    <a:pt x="1388" y="2202"/>
                  </a:lnTo>
                  <a:lnTo>
                    <a:pt x="1390" y="2206"/>
                  </a:lnTo>
                  <a:lnTo>
                    <a:pt x="1398" y="2210"/>
                  </a:lnTo>
                  <a:lnTo>
                    <a:pt x="1402" y="2208"/>
                  </a:lnTo>
                  <a:lnTo>
                    <a:pt x="1404" y="2206"/>
                  </a:lnTo>
                  <a:lnTo>
                    <a:pt x="1402" y="2194"/>
                  </a:lnTo>
                  <a:lnTo>
                    <a:pt x="1400" y="2180"/>
                  </a:lnTo>
                  <a:lnTo>
                    <a:pt x="1400" y="2174"/>
                  </a:lnTo>
                  <a:lnTo>
                    <a:pt x="1402" y="2170"/>
                  </a:lnTo>
                  <a:lnTo>
                    <a:pt x="1404" y="2168"/>
                  </a:lnTo>
                  <a:lnTo>
                    <a:pt x="1404" y="2166"/>
                  </a:lnTo>
                  <a:lnTo>
                    <a:pt x="1402" y="2160"/>
                  </a:lnTo>
                  <a:lnTo>
                    <a:pt x="1402" y="2152"/>
                  </a:lnTo>
                  <a:lnTo>
                    <a:pt x="1402" y="2150"/>
                  </a:lnTo>
                  <a:lnTo>
                    <a:pt x="1404" y="2146"/>
                  </a:lnTo>
                  <a:lnTo>
                    <a:pt x="1408" y="2144"/>
                  </a:lnTo>
                  <a:lnTo>
                    <a:pt x="1410" y="2144"/>
                  </a:lnTo>
                  <a:lnTo>
                    <a:pt x="1410" y="2150"/>
                  </a:lnTo>
                  <a:lnTo>
                    <a:pt x="1412" y="2154"/>
                  </a:lnTo>
                  <a:lnTo>
                    <a:pt x="1414" y="2152"/>
                  </a:lnTo>
                  <a:lnTo>
                    <a:pt x="1416" y="2148"/>
                  </a:lnTo>
                  <a:lnTo>
                    <a:pt x="1416" y="2146"/>
                  </a:lnTo>
                  <a:lnTo>
                    <a:pt x="1414" y="2140"/>
                  </a:lnTo>
                  <a:lnTo>
                    <a:pt x="1412" y="2132"/>
                  </a:lnTo>
                  <a:lnTo>
                    <a:pt x="1412" y="2124"/>
                  </a:lnTo>
                  <a:lnTo>
                    <a:pt x="1414" y="2116"/>
                  </a:lnTo>
                  <a:close/>
                  <a:moveTo>
                    <a:pt x="984" y="1792"/>
                  </a:moveTo>
                  <a:lnTo>
                    <a:pt x="984" y="1792"/>
                  </a:lnTo>
                  <a:lnTo>
                    <a:pt x="980" y="1788"/>
                  </a:lnTo>
                  <a:lnTo>
                    <a:pt x="974" y="1788"/>
                  </a:lnTo>
                  <a:lnTo>
                    <a:pt x="966" y="1788"/>
                  </a:lnTo>
                  <a:lnTo>
                    <a:pt x="958" y="1792"/>
                  </a:lnTo>
                  <a:lnTo>
                    <a:pt x="950" y="1794"/>
                  </a:lnTo>
                  <a:lnTo>
                    <a:pt x="944" y="1798"/>
                  </a:lnTo>
                  <a:lnTo>
                    <a:pt x="942" y="1804"/>
                  </a:lnTo>
                  <a:lnTo>
                    <a:pt x="940" y="1808"/>
                  </a:lnTo>
                  <a:lnTo>
                    <a:pt x="942" y="1810"/>
                  </a:lnTo>
                  <a:lnTo>
                    <a:pt x="948" y="1812"/>
                  </a:lnTo>
                  <a:lnTo>
                    <a:pt x="960" y="1814"/>
                  </a:lnTo>
                  <a:lnTo>
                    <a:pt x="974" y="1812"/>
                  </a:lnTo>
                  <a:lnTo>
                    <a:pt x="982" y="1810"/>
                  </a:lnTo>
                  <a:lnTo>
                    <a:pt x="990" y="1808"/>
                  </a:lnTo>
                  <a:lnTo>
                    <a:pt x="998" y="1808"/>
                  </a:lnTo>
                  <a:lnTo>
                    <a:pt x="1004" y="1806"/>
                  </a:lnTo>
                  <a:lnTo>
                    <a:pt x="1004" y="1804"/>
                  </a:lnTo>
                  <a:lnTo>
                    <a:pt x="1002" y="1800"/>
                  </a:lnTo>
                  <a:lnTo>
                    <a:pt x="1000" y="1798"/>
                  </a:lnTo>
                  <a:lnTo>
                    <a:pt x="994" y="1798"/>
                  </a:lnTo>
                  <a:lnTo>
                    <a:pt x="990" y="1796"/>
                  </a:lnTo>
                  <a:lnTo>
                    <a:pt x="984" y="1792"/>
                  </a:lnTo>
                  <a:close/>
                  <a:moveTo>
                    <a:pt x="2204" y="1064"/>
                  </a:moveTo>
                  <a:lnTo>
                    <a:pt x="2204" y="1064"/>
                  </a:lnTo>
                  <a:lnTo>
                    <a:pt x="2206" y="1066"/>
                  </a:lnTo>
                  <a:lnTo>
                    <a:pt x="2208" y="1066"/>
                  </a:lnTo>
                  <a:lnTo>
                    <a:pt x="2212" y="1066"/>
                  </a:lnTo>
                  <a:lnTo>
                    <a:pt x="2214" y="1060"/>
                  </a:lnTo>
                  <a:lnTo>
                    <a:pt x="2214" y="1058"/>
                  </a:lnTo>
                  <a:lnTo>
                    <a:pt x="2212" y="1054"/>
                  </a:lnTo>
                  <a:lnTo>
                    <a:pt x="2210" y="1050"/>
                  </a:lnTo>
                  <a:lnTo>
                    <a:pt x="2208" y="1048"/>
                  </a:lnTo>
                  <a:lnTo>
                    <a:pt x="2206" y="1048"/>
                  </a:lnTo>
                  <a:lnTo>
                    <a:pt x="2204" y="1050"/>
                  </a:lnTo>
                  <a:lnTo>
                    <a:pt x="2202" y="1054"/>
                  </a:lnTo>
                  <a:lnTo>
                    <a:pt x="2204" y="1064"/>
                  </a:lnTo>
                  <a:close/>
                  <a:moveTo>
                    <a:pt x="2218" y="862"/>
                  </a:moveTo>
                  <a:lnTo>
                    <a:pt x="2218" y="862"/>
                  </a:lnTo>
                  <a:lnTo>
                    <a:pt x="2216" y="866"/>
                  </a:lnTo>
                  <a:lnTo>
                    <a:pt x="2218" y="870"/>
                  </a:lnTo>
                  <a:lnTo>
                    <a:pt x="2222" y="872"/>
                  </a:lnTo>
                  <a:lnTo>
                    <a:pt x="2228" y="874"/>
                  </a:lnTo>
                  <a:lnTo>
                    <a:pt x="2230" y="872"/>
                  </a:lnTo>
                  <a:lnTo>
                    <a:pt x="2230" y="870"/>
                  </a:lnTo>
                  <a:lnTo>
                    <a:pt x="2228" y="864"/>
                  </a:lnTo>
                  <a:lnTo>
                    <a:pt x="2222" y="860"/>
                  </a:lnTo>
                  <a:lnTo>
                    <a:pt x="2220" y="860"/>
                  </a:lnTo>
                  <a:lnTo>
                    <a:pt x="2218" y="862"/>
                  </a:lnTo>
                  <a:close/>
                  <a:moveTo>
                    <a:pt x="2220" y="824"/>
                  </a:moveTo>
                  <a:lnTo>
                    <a:pt x="2220" y="824"/>
                  </a:lnTo>
                  <a:lnTo>
                    <a:pt x="2222" y="824"/>
                  </a:lnTo>
                  <a:lnTo>
                    <a:pt x="2222" y="822"/>
                  </a:lnTo>
                  <a:lnTo>
                    <a:pt x="2216" y="814"/>
                  </a:lnTo>
                  <a:lnTo>
                    <a:pt x="2216" y="812"/>
                  </a:lnTo>
                  <a:lnTo>
                    <a:pt x="2214" y="814"/>
                  </a:lnTo>
                  <a:lnTo>
                    <a:pt x="2212" y="816"/>
                  </a:lnTo>
                  <a:lnTo>
                    <a:pt x="2214" y="822"/>
                  </a:lnTo>
                  <a:lnTo>
                    <a:pt x="2216" y="822"/>
                  </a:lnTo>
                  <a:lnTo>
                    <a:pt x="2220" y="824"/>
                  </a:lnTo>
                  <a:close/>
                  <a:moveTo>
                    <a:pt x="2124" y="1064"/>
                  </a:moveTo>
                  <a:lnTo>
                    <a:pt x="2124" y="1064"/>
                  </a:lnTo>
                  <a:lnTo>
                    <a:pt x="2118" y="1060"/>
                  </a:lnTo>
                  <a:lnTo>
                    <a:pt x="2116" y="1060"/>
                  </a:lnTo>
                  <a:lnTo>
                    <a:pt x="2114" y="1062"/>
                  </a:lnTo>
                  <a:lnTo>
                    <a:pt x="2096" y="1042"/>
                  </a:lnTo>
                  <a:lnTo>
                    <a:pt x="2094" y="1038"/>
                  </a:lnTo>
                  <a:lnTo>
                    <a:pt x="2090" y="1032"/>
                  </a:lnTo>
                  <a:lnTo>
                    <a:pt x="2076" y="1018"/>
                  </a:lnTo>
                  <a:lnTo>
                    <a:pt x="2060" y="1008"/>
                  </a:lnTo>
                  <a:lnTo>
                    <a:pt x="2050" y="1000"/>
                  </a:lnTo>
                  <a:lnTo>
                    <a:pt x="2050" y="1004"/>
                  </a:lnTo>
                  <a:lnTo>
                    <a:pt x="2044" y="998"/>
                  </a:lnTo>
                  <a:lnTo>
                    <a:pt x="2040" y="994"/>
                  </a:lnTo>
                  <a:lnTo>
                    <a:pt x="2036" y="992"/>
                  </a:lnTo>
                  <a:lnTo>
                    <a:pt x="2040" y="1000"/>
                  </a:lnTo>
                  <a:lnTo>
                    <a:pt x="2050" y="1020"/>
                  </a:lnTo>
                  <a:lnTo>
                    <a:pt x="2052" y="1024"/>
                  </a:lnTo>
                  <a:lnTo>
                    <a:pt x="2052" y="1026"/>
                  </a:lnTo>
                  <a:lnTo>
                    <a:pt x="2064" y="1036"/>
                  </a:lnTo>
                  <a:lnTo>
                    <a:pt x="2070" y="1042"/>
                  </a:lnTo>
                  <a:lnTo>
                    <a:pt x="2076" y="1056"/>
                  </a:lnTo>
                  <a:lnTo>
                    <a:pt x="2076" y="1054"/>
                  </a:lnTo>
                  <a:lnTo>
                    <a:pt x="2078" y="1058"/>
                  </a:lnTo>
                  <a:lnTo>
                    <a:pt x="2082" y="1058"/>
                  </a:lnTo>
                  <a:lnTo>
                    <a:pt x="2088" y="1064"/>
                  </a:lnTo>
                  <a:lnTo>
                    <a:pt x="2094" y="1070"/>
                  </a:lnTo>
                  <a:lnTo>
                    <a:pt x="2102" y="1074"/>
                  </a:lnTo>
                  <a:lnTo>
                    <a:pt x="2110" y="1080"/>
                  </a:lnTo>
                  <a:lnTo>
                    <a:pt x="2116" y="1086"/>
                  </a:lnTo>
                  <a:lnTo>
                    <a:pt x="2136" y="1098"/>
                  </a:lnTo>
                  <a:lnTo>
                    <a:pt x="2136" y="1102"/>
                  </a:lnTo>
                  <a:lnTo>
                    <a:pt x="2136" y="1104"/>
                  </a:lnTo>
                  <a:lnTo>
                    <a:pt x="2154" y="1100"/>
                  </a:lnTo>
                  <a:lnTo>
                    <a:pt x="2158" y="1098"/>
                  </a:lnTo>
                  <a:lnTo>
                    <a:pt x="2158" y="1096"/>
                  </a:lnTo>
                  <a:lnTo>
                    <a:pt x="2148" y="1086"/>
                  </a:lnTo>
                  <a:lnTo>
                    <a:pt x="2124" y="1064"/>
                  </a:lnTo>
                  <a:close/>
                  <a:moveTo>
                    <a:pt x="2172" y="1036"/>
                  </a:moveTo>
                  <a:lnTo>
                    <a:pt x="2172" y="1036"/>
                  </a:lnTo>
                  <a:lnTo>
                    <a:pt x="2178" y="1038"/>
                  </a:lnTo>
                  <a:lnTo>
                    <a:pt x="2182" y="1040"/>
                  </a:lnTo>
                  <a:lnTo>
                    <a:pt x="2184" y="1038"/>
                  </a:lnTo>
                  <a:lnTo>
                    <a:pt x="2186" y="1036"/>
                  </a:lnTo>
                  <a:lnTo>
                    <a:pt x="2186" y="1030"/>
                  </a:lnTo>
                  <a:lnTo>
                    <a:pt x="2182" y="1024"/>
                  </a:lnTo>
                  <a:lnTo>
                    <a:pt x="2176" y="1018"/>
                  </a:lnTo>
                  <a:lnTo>
                    <a:pt x="2172" y="1016"/>
                  </a:lnTo>
                  <a:lnTo>
                    <a:pt x="2168" y="1018"/>
                  </a:lnTo>
                  <a:lnTo>
                    <a:pt x="2168" y="1020"/>
                  </a:lnTo>
                  <a:lnTo>
                    <a:pt x="2170" y="1020"/>
                  </a:lnTo>
                  <a:lnTo>
                    <a:pt x="2172" y="1022"/>
                  </a:lnTo>
                  <a:lnTo>
                    <a:pt x="2172" y="1024"/>
                  </a:lnTo>
                  <a:lnTo>
                    <a:pt x="2170" y="1028"/>
                  </a:lnTo>
                  <a:lnTo>
                    <a:pt x="2168" y="1032"/>
                  </a:lnTo>
                  <a:lnTo>
                    <a:pt x="2170" y="1034"/>
                  </a:lnTo>
                  <a:lnTo>
                    <a:pt x="2172" y="1036"/>
                  </a:lnTo>
                  <a:close/>
                  <a:moveTo>
                    <a:pt x="2152" y="752"/>
                  </a:moveTo>
                  <a:lnTo>
                    <a:pt x="2152" y="752"/>
                  </a:lnTo>
                  <a:lnTo>
                    <a:pt x="2154" y="760"/>
                  </a:lnTo>
                  <a:lnTo>
                    <a:pt x="2156" y="764"/>
                  </a:lnTo>
                  <a:lnTo>
                    <a:pt x="2160" y="766"/>
                  </a:lnTo>
                  <a:lnTo>
                    <a:pt x="2168" y="764"/>
                  </a:lnTo>
                  <a:lnTo>
                    <a:pt x="2172" y="762"/>
                  </a:lnTo>
                  <a:lnTo>
                    <a:pt x="2174" y="760"/>
                  </a:lnTo>
                  <a:lnTo>
                    <a:pt x="2176" y="758"/>
                  </a:lnTo>
                  <a:lnTo>
                    <a:pt x="2176" y="754"/>
                  </a:lnTo>
                  <a:lnTo>
                    <a:pt x="2174" y="746"/>
                  </a:lnTo>
                  <a:lnTo>
                    <a:pt x="2170" y="736"/>
                  </a:lnTo>
                  <a:lnTo>
                    <a:pt x="2168" y="732"/>
                  </a:lnTo>
                  <a:lnTo>
                    <a:pt x="2166" y="732"/>
                  </a:lnTo>
                  <a:lnTo>
                    <a:pt x="2164" y="734"/>
                  </a:lnTo>
                  <a:lnTo>
                    <a:pt x="2162" y="736"/>
                  </a:lnTo>
                  <a:lnTo>
                    <a:pt x="2158" y="730"/>
                  </a:lnTo>
                  <a:lnTo>
                    <a:pt x="2156" y="724"/>
                  </a:lnTo>
                  <a:lnTo>
                    <a:pt x="2154" y="718"/>
                  </a:lnTo>
                  <a:lnTo>
                    <a:pt x="2152" y="716"/>
                  </a:lnTo>
                  <a:lnTo>
                    <a:pt x="2148" y="716"/>
                  </a:lnTo>
                  <a:lnTo>
                    <a:pt x="2146" y="718"/>
                  </a:lnTo>
                  <a:lnTo>
                    <a:pt x="2146" y="722"/>
                  </a:lnTo>
                  <a:lnTo>
                    <a:pt x="2148" y="726"/>
                  </a:lnTo>
                  <a:lnTo>
                    <a:pt x="2152" y="736"/>
                  </a:lnTo>
                  <a:lnTo>
                    <a:pt x="2152" y="742"/>
                  </a:lnTo>
                  <a:lnTo>
                    <a:pt x="2152" y="746"/>
                  </a:lnTo>
                  <a:lnTo>
                    <a:pt x="2152" y="752"/>
                  </a:lnTo>
                  <a:close/>
                  <a:moveTo>
                    <a:pt x="2196" y="758"/>
                  </a:moveTo>
                  <a:lnTo>
                    <a:pt x="2196" y="758"/>
                  </a:lnTo>
                  <a:lnTo>
                    <a:pt x="2202" y="754"/>
                  </a:lnTo>
                  <a:lnTo>
                    <a:pt x="2206" y="750"/>
                  </a:lnTo>
                  <a:lnTo>
                    <a:pt x="2208" y="748"/>
                  </a:lnTo>
                  <a:lnTo>
                    <a:pt x="2206" y="746"/>
                  </a:lnTo>
                  <a:lnTo>
                    <a:pt x="2202" y="746"/>
                  </a:lnTo>
                  <a:lnTo>
                    <a:pt x="2198" y="748"/>
                  </a:lnTo>
                  <a:lnTo>
                    <a:pt x="2194" y="752"/>
                  </a:lnTo>
                  <a:lnTo>
                    <a:pt x="2194" y="754"/>
                  </a:lnTo>
                  <a:lnTo>
                    <a:pt x="2196" y="758"/>
                  </a:lnTo>
                  <a:close/>
                  <a:moveTo>
                    <a:pt x="2206" y="798"/>
                  </a:moveTo>
                  <a:lnTo>
                    <a:pt x="2206" y="798"/>
                  </a:lnTo>
                  <a:lnTo>
                    <a:pt x="2210" y="800"/>
                  </a:lnTo>
                  <a:lnTo>
                    <a:pt x="2214" y="800"/>
                  </a:lnTo>
                  <a:lnTo>
                    <a:pt x="2216" y="798"/>
                  </a:lnTo>
                  <a:lnTo>
                    <a:pt x="2216" y="792"/>
                  </a:lnTo>
                  <a:lnTo>
                    <a:pt x="2216" y="790"/>
                  </a:lnTo>
                  <a:lnTo>
                    <a:pt x="2214" y="788"/>
                  </a:lnTo>
                  <a:lnTo>
                    <a:pt x="2208" y="790"/>
                  </a:lnTo>
                  <a:lnTo>
                    <a:pt x="2204" y="794"/>
                  </a:lnTo>
                  <a:lnTo>
                    <a:pt x="2204" y="796"/>
                  </a:lnTo>
                  <a:lnTo>
                    <a:pt x="2206" y="798"/>
                  </a:lnTo>
                  <a:close/>
                  <a:moveTo>
                    <a:pt x="1762" y="382"/>
                  </a:moveTo>
                  <a:lnTo>
                    <a:pt x="1762" y="382"/>
                  </a:lnTo>
                  <a:lnTo>
                    <a:pt x="1762" y="386"/>
                  </a:lnTo>
                  <a:lnTo>
                    <a:pt x="1764" y="392"/>
                  </a:lnTo>
                  <a:lnTo>
                    <a:pt x="1768" y="394"/>
                  </a:lnTo>
                  <a:lnTo>
                    <a:pt x="1770" y="394"/>
                  </a:lnTo>
                  <a:lnTo>
                    <a:pt x="1772" y="392"/>
                  </a:lnTo>
                  <a:lnTo>
                    <a:pt x="1774" y="390"/>
                  </a:lnTo>
                  <a:lnTo>
                    <a:pt x="1772" y="386"/>
                  </a:lnTo>
                  <a:lnTo>
                    <a:pt x="1770" y="382"/>
                  </a:lnTo>
                  <a:lnTo>
                    <a:pt x="1766" y="378"/>
                  </a:lnTo>
                  <a:lnTo>
                    <a:pt x="1764" y="380"/>
                  </a:lnTo>
                  <a:lnTo>
                    <a:pt x="1762" y="382"/>
                  </a:lnTo>
                  <a:close/>
                  <a:moveTo>
                    <a:pt x="1786" y="386"/>
                  </a:moveTo>
                  <a:lnTo>
                    <a:pt x="1786" y="386"/>
                  </a:lnTo>
                  <a:lnTo>
                    <a:pt x="1784" y="386"/>
                  </a:lnTo>
                  <a:lnTo>
                    <a:pt x="1780" y="388"/>
                  </a:lnTo>
                  <a:lnTo>
                    <a:pt x="1776" y="396"/>
                  </a:lnTo>
                  <a:lnTo>
                    <a:pt x="1776" y="402"/>
                  </a:lnTo>
                  <a:lnTo>
                    <a:pt x="1778" y="404"/>
                  </a:lnTo>
                  <a:lnTo>
                    <a:pt x="1780" y="404"/>
                  </a:lnTo>
                  <a:lnTo>
                    <a:pt x="1784" y="402"/>
                  </a:lnTo>
                  <a:lnTo>
                    <a:pt x="1788" y="404"/>
                  </a:lnTo>
                  <a:lnTo>
                    <a:pt x="1790" y="410"/>
                  </a:lnTo>
                  <a:lnTo>
                    <a:pt x="1794" y="414"/>
                  </a:lnTo>
                  <a:lnTo>
                    <a:pt x="1796" y="416"/>
                  </a:lnTo>
                  <a:lnTo>
                    <a:pt x="1800" y="412"/>
                  </a:lnTo>
                  <a:lnTo>
                    <a:pt x="1798" y="408"/>
                  </a:lnTo>
                  <a:lnTo>
                    <a:pt x="1794" y="402"/>
                  </a:lnTo>
                  <a:lnTo>
                    <a:pt x="1790" y="396"/>
                  </a:lnTo>
                  <a:lnTo>
                    <a:pt x="1790" y="392"/>
                  </a:lnTo>
                  <a:lnTo>
                    <a:pt x="1790" y="390"/>
                  </a:lnTo>
                  <a:lnTo>
                    <a:pt x="1786" y="386"/>
                  </a:lnTo>
                  <a:close/>
                  <a:moveTo>
                    <a:pt x="1754" y="340"/>
                  </a:moveTo>
                  <a:lnTo>
                    <a:pt x="1754" y="340"/>
                  </a:lnTo>
                  <a:lnTo>
                    <a:pt x="1758" y="346"/>
                  </a:lnTo>
                  <a:lnTo>
                    <a:pt x="1766" y="354"/>
                  </a:lnTo>
                  <a:lnTo>
                    <a:pt x="1776" y="360"/>
                  </a:lnTo>
                  <a:lnTo>
                    <a:pt x="1780" y="360"/>
                  </a:lnTo>
                  <a:lnTo>
                    <a:pt x="1784" y="360"/>
                  </a:lnTo>
                  <a:lnTo>
                    <a:pt x="1788" y="358"/>
                  </a:lnTo>
                  <a:lnTo>
                    <a:pt x="1784" y="356"/>
                  </a:lnTo>
                  <a:lnTo>
                    <a:pt x="1776" y="352"/>
                  </a:lnTo>
                  <a:lnTo>
                    <a:pt x="1774" y="348"/>
                  </a:lnTo>
                  <a:lnTo>
                    <a:pt x="1772" y="344"/>
                  </a:lnTo>
                  <a:lnTo>
                    <a:pt x="1768" y="336"/>
                  </a:lnTo>
                  <a:lnTo>
                    <a:pt x="1764" y="332"/>
                  </a:lnTo>
                  <a:lnTo>
                    <a:pt x="1746" y="320"/>
                  </a:lnTo>
                  <a:lnTo>
                    <a:pt x="1742" y="318"/>
                  </a:lnTo>
                  <a:lnTo>
                    <a:pt x="1740" y="320"/>
                  </a:lnTo>
                  <a:lnTo>
                    <a:pt x="1742" y="328"/>
                  </a:lnTo>
                  <a:lnTo>
                    <a:pt x="1744" y="332"/>
                  </a:lnTo>
                  <a:lnTo>
                    <a:pt x="1748" y="334"/>
                  </a:lnTo>
                  <a:lnTo>
                    <a:pt x="1752" y="336"/>
                  </a:lnTo>
                  <a:lnTo>
                    <a:pt x="1754" y="340"/>
                  </a:lnTo>
                  <a:close/>
                  <a:moveTo>
                    <a:pt x="1744" y="368"/>
                  </a:moveTo>
                  <a:lnTo>
                    <a:pt x="1744" y="368"/>
                  </a:lnTo>
                  <a:lnTo>
                    <a:pt x="1744" y="374"/>
                  </a:lnTo>
                  <a:lnTo>
                    <a:pt x="1748" y="378"/>
                  </a:lnTo>
                  <a:lnTo>
                    <a:pt x="1752" y="382"/>
                  </a:lnTo>
                  <a:lnTo>
                    <a:pt x="1754" y="380"/>
                  </a:lnTo>
                  <a:lnTo>
                    <a:pt x="1756" y="380"/>
                  </a:lnTo>
                  <a:lnTo>
                    <a:pt x="1758" y="376"/>
                  </a:lnTo>
                  <a:lnTo>
                    <a:pt x="1758" y="374"/>
                  </a:lnTo>
                  <a:lnTo>
                    <a:pt x="1752" y="368"/>
                  </a:lnTo>
                  <a:lnTo>
                    <a:pt x="1746" y="366"/>
                  </a:lnTo>
                  <a:lnTo>
                    <a:pt x="1744" y="366"/>
                  </a:lnTo>
                  <a:lnTo>
                    <a:pt x="1744" y="368"/>
                  </a:lnTo>
                  <a:close/>
                  <a:moveTo>
                    <a:pt x="1802" y="416"/>
                  </a:moveTo>
                  <a:lnTo>
                    <a:pt x="1802" y="416"/>
                  </a:lnTo>
                  <a:lnTo>
                    <a:pt x="1800" y="420"/>
                  </a:lnTo>
                  <a:lnTo>
                    <a:pt x="1800" y="424"/>
                  </a:lnTo>
                  <a:lnTo>
                    <a:pt x="1804" y="426"/>
                  </a:lnTo>
                  <a:lnTo>
                    <a:pt x="1810" y="424"/>
                  </a:lnTo>
                  <a:lnTo>
                    <a:pt x="1810" y="422"/>
                  </a:lnTo>
                  <a:lnTo>
                    <a:pt x="1812" y="420"/>
                  </a:lnTo>
                  <a:lnTo>
                    <a:pt x="1810" y="416"/>
                  </a:lnTo>
                  <a:lnTo>
                    <a:pt x="1806" y="414"/>
                  </a:lnTo>
                  <a:lnTo>
                    <a:pt x="1804" y="414"/>
                  </a:lnTo>
                  <a:lnTo>
                    <a:pt x="1802" y="416"/>
                  </a:lnTo>
                  <a:close/>
                  <a:moveTo>
                    <a:pt x="1858" y="386"/>
                  </a:moveTo>
                  <a:lnTo>
                    <a:pt x="1858" y="386"/>
                  </a:lnTo>
                  <a:lnTo>
                    <a:pt x="1848" y="382"/>
                  </a:lnTo>
                  <a:lnTo>
                    <a:pt x="1844" y="378"/>
                  </a:lnTo>
                  <a:lnTo>
                    <a:pt x="1840" y="374"/>
                  </a:lnTo>
                  <a:lnTo>
                    <a:pt x="1832" y="368"/>
                  </a:lnTo>
                  <a:lnTo>
                    <a:pt x="1828" y="366"/>
                  </a:lnTo>
                  <a:lnTo>
                    <a:pt x="1826" y="368"/>
                  </a:lnTo>
                  <a:lnTo>
                    <a:pt x="1828" y="378"/>
                  </a:lnTo>
                  <a:lnTo>
                    <a:pt x="1830" y="382"/>
                  </a:lnTo>
                  <a:lnTo>
                    <a:pt x="1834" y="386"/>
                  </a:lnTo>
                  <a:lnTo>
                    <a:pt x="1848" y="394"/>
                  </a:lnTo>
                  <a:lnTo>
                    <a:pt x="1864" y="404"/>
                  </a:lnTo>
                  <a:lnTo>
                    <a:pt x="1878" y="414"/>
                  </a:lnTo>
                  <a:lnTo>
                    <a:pt x="1880" y="416"/>
                  </a:lnTo>
                  <a:lnTo>
                    <a:pt x="1882" y="416"/>
                  </a:lnTo>
                  <a:lnTo>
                    <a:pt x="1878" y="408"/>
                  </a:lnTo>
                  <a:lnTo>
                    <a:pt x="1870" y="396"/>
                  </a:lnTo>
                  <a:lnTo>
                    <a:pt x="1864" y="390"/>
                  </a:lnTo>
                  <a:lnTo>
                    <a:pt x="1858" y="386"/>
                  </a:lnTo>
                  <a:close/>
                  <a:moveTo>
                    <a:pt x="1882" y="456"/>
                  </a:moveTo>
                  <a:lnTo>
                    <a:pt x="1882" y="456"/>
                  </a:lnTo>
                  <a:lnTo>
                    <a:pt x="1876" y="450"/>
                  </a:lnTo>
                  <a:lnTo>
                    <a:pt x="1872" y="450"/>
                  </a:lnTo>
                  <a:lnTo>
                    <a:pt x="1870" y="454"/>
                  </a:lnTo>
                  <a:lnTo>
                    <a:pt x="1870" y="462"/>
                  </a:lnTo>
                  <a:lnTo>
                    <a:pt x="1870" y="468"/>
                  </a:lnTo>
                  <a:lnTo>
                    <a:pt x="1876" y="474"/>
                  </a:lnTo>
                  <a:lnTo>
                    <a:pt x="1882" y="478"/>
                  </a:lnTo>
                  <a:lnTo>
                    <a:pt x="1892" y="478"/>
                  </a:lnTo>
                  <a:lnTo>
                    <a:pt x="1900" y="476"/>
                  </a:lnTo>
                  <a:lnTo>
                    <a:pt x="1900" y="478"/>
                  </a:lnTo>
                  <a:lnTo>
                    <a:pt x="1902" y="480"/>
                  </a:lnTo>
                  <a:lnTo>
                    <a:pt x="1912" y="482"/>
                  </a:lnTo>
                  <a:lnTo>
                    <a:pt x="1916" y="482"/>
                  </a:lnTo>
                  <a:lnTo>
                    <a:pt x="1920" y="482"/>
                  </a:lnTo>
                  <a:lnTo>
                    <a:pt x="1920" y="480"/>
                  </a:lnTo>
                  <a:lnTo>
                    <a:pt x="1918" y="476"/>
                  </a:lnTo>
                  <a:lnTo>
                    <a:pt x="1914" y="468"/>
                  </a:lnTo>
                  <a:lnTo>
                    <a:pt x="1906" y="460"/>
                  </a:lnTo>
                  <a:lnTo>
                    <a:pt x="1902" y="458"/>
                  </a:lnTo>
                  <a:lnTo>
                    <a:pt x="1900" y="456"/>
                  </a:lnTo>
                  <a:lnTo>
                    <a:pt x="1892" y="456"/>
                  </a:lnTo>
                  <a:lnTo>
                    <a:pt x="1886" y="458"/>
                  </a:lnTo>
                  <a:lnTo>
                    <a:pt x="1884" y="456"/>
                  </a:lnTo>
                  <a:lnTo>
                    <a:pt x="1882" y="456"/>
                  </a:lnTo>
                  <a:close/>
                  <a:moveTo>
                    <a:pt x="1884" y="560"/>
                  </a:moveTo>
                  <a:lnTo>
                    <a:pt x="1884" y="560"/>
                  </a:lnTo>
                  <a:lnTo>
                    <a:pt x="1886" y="564"/>
                  </a:lnTo>
                  <a:lnTo>
                    <a:pt x="1894" y="570"/>
                  </a:lnTo>
                  <a:lnTo>
                    <a:pt x="1902" y="576"/>
                  </a:lnTo>
                  <a:lnTo>
                    <a:pt x="1906" y="576"/>
                  </a:lnTo>
                  <a:lnTo>
                    <a:pt x="1910" y="576"/>
                  </a:lnTo>
                  <a:lnTo>
                    <a:pt x="1910" y="574"/>
                  </a:lnTo>
                  <a:lnTo>
                    <a:pt x="1908" y="570"/>
                  </a:lnTo>
                  <a:lnTo>
                    <a:pt x="1900" y="562"/>
                  </a:lnTo>
                  <a:lnTo>
                    <a:pt x="1890" y="558"/>
                  </a:lnTo>
                  <a:lnTo>
                    <a:pt x="1886" y="558"/>
                  </a:lnTo>
                  <a:lnTo>
                    <a:pt x="1884" y="560"/>
                  </a:lnTo>
                  <a:close/>
                  <a:moveTo>
                    <a:pt x="1966" y="508"/>
                  </a:moveTo>
                  <a:lnTo>
                    <a:pt x="1966" y="508"/>
                  </a:lnTo>
                  <a:lnTo>
                    <a:pt x="1958" y="506"/>
                  </a:lnTo>
                  <a:lnTo>
                    <a:pt x="1950" y="502"/>
                  </a:lnTo>
                  <a:lnTo>
                    <a:pt x="1942" y="498"/>
                  </a:lnTo>
                  <a:lnTo>
                    <a:pt x="1938" y="498"/>
                  </a:lnTo>
                  <a:lnTo>
                    <a:pt x="1936" y="500"/>
                  </a:lnTo>
                  <a:lnTo>
                    <a:pt x="1934" y="500"/>
                  </a:lnTo>
                  <a:lnTo>
                    <a:pt x="1934" y="502"/>
                  </a:lnTo>
                  <a:lnTo>
                    <a:pt x="1938" y="504"/>
                  </a:lnTo>
                  <a:lnTo>
                    <a:pt x="1942" y="506"/>
                  </a:lnTo>
                  <a:lnTo>
                    <a:pt x="1944" y="510"/>
                  </a:lnTo>
                  <a:lnTo>
                    <a:pt x="1944" y="512"/>
                  </a:lnTo>
                  <a:lnTo>
                    <a:pt x="1946" y="516"/>
                  </a:lnTo>
                  <a:lnTo>
                    <a:pt x="1948" y="518"/>
                  </a:lnTo>
                  <a:lnTo>
                    <a:pt x="1956" y="524"/>
                  </a:lnTo>
                  <a:lnTo>
                    <a:pt x="1966" y="528"/>
                  </a:lnTo>
                  <a:lnTo>
                    <a:pt x="1974" y="528"/>
                  </a:lnTo>
                  <a:lnTo>
                    <a:pt x="1976" y="528"/>
                  </a:lnTo>
                  <a:lnTo>
                    <a:pt x="1978" y="526"/>
                  </a:lnTo>
                  <a:lnTo>
                    <a:pt x="1976" y="518"/>
                  </a:lnTo>
                  <a:lnTo>
                    <a:pt x="1972" y="512"/>
                  </a:lnTo>
                  <a:lnTo>
                    <a:pt x="1968" y="510"/>
                  </a:lnTo>
                  <a:lnTo>
                    <a:pt x="1966" y="508"/>
                  </a:lnTo>
                  <a:close/>
                  <a:moveTo>
                    <a:pt x="2174" y="784"/>
                  </a:moveTo>
                  <a:lnTo>
                    <a:pt x="2174" y="784"/>
                  </a:lnTo>
                  <a:lnTo>
                    <a:pt x="2174" y="788"/>
                  </a:lnTo>
                  <a:lnTo>
                    <a:pt x="2180" y="792"/>
                  </a:lnTo>
                  <a:lnTo>
                    <a:pt x="2182" y="794"/>
                  </a:lnTo>
                  <a:lnTo>
                    <a:pt x="2184" y="798"/>
                  </a:lnTo>
                  <a:lnTo>
                    <a:pt x="2186" y="804"/>
                  </a:lnTo>
                  <a:lnTo>
                    <a:pt x="2188" y="808"/>
                  </a:lnTo>
                  <a:lnTo>
                    <a:pt x="2192" y="808"/>
                  </a:lnTo>
                  <a:lnTo>
                    <a:pt x="2196" y="808"/>
                  </a:lnTo>
                  <a:lnTo>
                    <a:pt x="2198" y="806"/>
                  </a:lnTo>
                  <a:lnTo>
                    <a:pt x="2198" y="800"/>
                  </a:lnTo>
                  <a:lnTo>
                    <a:pt x="2196" y="794"/>
                  </a:lnTo>
                  <a:lnTo>
                    <a:pt x="2190" y="788"/>
                  </a:lnTo>
                  <a:lnTo>
                    <a:pt x="2186" y="784"/>
                  </a:lnTo>
                  <a:lnTo>
                    <a:pt x="2180" y="780"/>
                  </a:lnTo>
                  <a:lnTo>
                    <a:pt x="2176" y="780"/>
                  </a:lnTo>
                  <a:lnTo>
                    <a:pt x="2174" y="784"/>
                  </a:lnTo>
                  <a:close/>
                  <a:moveTo>
                    <a:pt x="1938" y="458"/>
                  </a:moveTo>
                  <a:lnTo>
                    <a:pt x="1938" y="458"/>
                  </a:lnTo>
                  <a:lnTo>
                    <a:pt x="1938" y="454"/>
                  </a:lnTo>
                  <a:lnTo>
                    <a:pt x="1938" y="448"/>
                  </a:lnTo>
                  <a:lnTo>
                    <a:pt x="1936" y="444"/>
                  </a:lnTo>
                  <a:lnTo>
                    <a:pt x="1930" y="438"/>
                  </a:lnTo>
                  <a:lnTo>
                    <a:pt x="1928" y="434"/>
                  </a:lnTo>
                  <a:lnTo>
                    <a:pt x="1926" y="428"/>
                  </a:lnTo>
                  <a:lnTo>
                    <a:pt x="1922" y="420"/>
                  </a:lnTo>
                  <a:lnTo>
                    <a:pt x="1920" y="410"/>
                  </a:lnTo>
                  <a:lnTo>
                    <a:pt x="1916" y="408"/>
                  </a:lnTo>
                  <a:lnTo>
                    <a:pt x="1910" y="406"/>
                  </a:lnTo>
                  <a:lnTo>
                    <a:pt x="1908" y="404"/>
                  </a:lnTo>
                  <a:lnTo>
                    <a:pt x="1906" y="406"/>
                  </a:lnTo>
                  <a:lnTo>
                    <a:pt x="1906" y="412"/>
                  </a:lnTo>
                  <a:lnTo>
                    <a:pt x="1912" y="422"/>
                  </a:lnTo>
                  <a:lnTo>
                    <a:pt x="1916" y="440"/>
                  </a:lnTo>
                  <a:lnTo>
                    <a:pt x="1918" y="446"/>
                  </a:lnTo>
                  <a:lnTo>
                    <a:pt x="1920" y="448"/>
                  </a:lnTo>
                  <a:lnTo>
                    <a:pt x="1926" y="452"/>
                  </a:lnTo>
                  <a:lnTo>
                    <a:pt x="1930" y="460"/>
                  </a:lnTo>
                  <a:lnTo>
                    <a:pt x="1936" y="466"/>
                  </a:lnTo>
                  <a:lnTo>
                    <a:pt x="1940" y="470"/>
                  </a:lnTo>
                  <a:lnTo>
                    <a:pt x="1942" y="468"/>
                  </a:lnTo>
                  <a:lnTo>
                    <a:pt x="1938" y="458"/>
                  </a:lnTo>
                  <a:close/>
                  <a:moveTo>
                    <a:pt x="2456" y="2102"/>
                  </a:moveTo>
                  <a:lnTo>
                    <a:pt x="2456" y="2102"/>
                  </a:lnTo>
                  <a:lnTo>
                    <a:pt x="2460" y="2096"/>
                  </a:lnTo>
                  <a:lnTo>
                    <a:pt x="2460" y="2090"/>
                  </a:lnTo>
                  <a:lnTo>
                    <a:pt x="2458" y="2084"/>
                  </a:lnTo>
                  <a:lnTo>
                    <a:pt x="2456" y="2082"/>
                  </a:lnTo>
                  <a:lnTo>
                    <a:pt x="2450" y="2082"/>
                  </a:lnTo>
                  <a:lnTo>
                    <a:pt x="2442" y="2084"/>
                  </a:lnTo>
                  <a:lnTo>
                    <a:pt x="2434" y="2088"/>
                  </a:lnTo>
                  <a:lnTo>
                    <a:pt x="2426" y="2094"/>
                  </a:lnTo>
                  <a:lnTo>
                    <a:pt x="2418" y="2100"/>
                  </a:lnTo>
                  <a:lnTo>
                    <a:pt x="2412" y="2100"/>
                  </a:lnTo>
                  <a:lnTo>
                    <a:pt x="2410" y="2098"/>
                  </a:lnTo>
                  <a:lnTo>
                    <a:pt x="2410" y="2094"/>
                  </a:lnTo>
                  <a:lnTo>
                    <a:pt x="2410" y="2080"/>
                  </a:lnTo>
                  <a:lnTo>
                    <a:pt x="2410" y="2076"/>
                  </a:lnTo>
                  <a:lnTo>
                    <a:pt x="2408" y="2074"/>
                  </a:lnTo>
                  <a:lnTo>
                    <a:pt x="2400" y="2072"/>
                  </a:lnTo>
                  <a:lnTo>
                    <a:pt x="2398" y="2070"/>
                  </a:lnTo>
                  <a:lnTo>
                    <a:pt x="2398" y="2068"/>
                  </a:lnTo>
                  <a:lnTo>
                    <a:pt x="2404" y="2064"/>
                  </a:lnTo>
                  <a:lnTo>
                    <a:pt x="2408" y="2062"/>
                  </a:lnTo>
                  <a:lnTo>
                    <a:pt x="2408" y="2058"/>
                  </a:lnTo>
                  <a:lnTo>
                    <a:pt x="2408" y="2056"/>
                  </a:lnTo>
                  <a:lnTo>
                    <a:pt x="2404" y="2054"/>
                  </a:lnTo>
                  <a:lnTo>
                    <a:pt x="2400" y="2054"/>
                  </a:lnTo>
                  <a:lnTo>
                    <a:pt x="2396" y="2056"/>
                  </a:lnTo>
                  <a:lnTo>
                    <a:pt x="2388" y="2060"/>
                  </a:lnTo>
                  <a:lnTo>
                    <a:pt x="2380" y="2068"/>
                  </a:lnTo>
                  <a:lnTo>
                    <a:pt x="2376" y="2074"/>
                  </a:lnTo>
                  <a:lnTo>
                    <a:pt x="2374" y="2080"/>
                  </a:lnTo>
                  <a:lnTo>
                    <a:pt x="2374" y="2096"/>
                  </a:lnTo>
                  <a:lnTo>
                    <a:pt x="2372" y="2104"/>
                  </a:lnTo>
                  <a:lnTo>
                    <a:pt x="2370" y="2110"/>
                  </a:lnTo>
                  <a:lnTo>
                    <a:pt x="2366" y="2116"/>
                  </a:lnTo>
                  <a:lnTo>
                    <a:pt x="2358" y="2120"/>
                  </a:lnTo>
                  <a:lnTo>
                    <a:pt x="2352" y="2126"/>
                  </a:lnTo>
                  <a:lnTo>
                    <a:pt x="2346" y="2134"/>
                  </a:lnTo>
                  <a:lnTo>
                    <a:pt x="2336" y="2156"/>
                  </a:lnTo>
                  <a:lnTo>
                    <a:pt x="2324" y="2180"/>
                  </a:lnTo>
                  <a:lnTo>
                    <a:pt x="2318" y="2190"/>
                  </a:lnTo>
                  <a:lnTo>
                    <a:pt x="2310" y="2196"/>
                  </a:lnTo>
                  <a:lnTo>
                    <a:pt x="2298" y="2206"/>
                  </a:lnTo>
                  <a:lnTo>
                    <a:pt x="2286" y="2218"/>
                  </a:lnTo>
                  <a:lnTo>
                    <a:pt x="2274" y="2228"/>
                  </a:lnTo>
                  <a:lnTo>
                    <a:pt x="2270" y="2230"/>
                  </a:lnTo>
                  <a:lnTo>
                    <a:pt x="2264" y="2232"/>
                  </a:lnTo>
                  <a:lnTo>
                    <a:pt x="2260" y="2234"/>
                  </a:lnTo>
                  <a:lnTo>
                    <a:pt x="2256" y="2236"/>
                  </a:lnTo>
                  <a:lnTo>
                    <a:pt x="2250" y="2242"/>
                  </a:lnTo>
                  <a:lnTo>
                    <a:pt x="2246" y="2248"/>
                  </a:lnTo>
                  <a:lnTo>
                    <a:pt x="2242" y="2250"/>
                  </a:lnTo>
                  <a:lnTo>
                    <a:pt x="2236" y="2250"/>
                  </a:lnTo>
                  <a:lnTo>
                    <a:pt x="2228" y="2250"/>
                  </a:lnTo>
                  <a:lnTo>
                    <a:pt x="2222" y="2254"/>
                  </a:lnTo>
                  <a:lnTo>
                    <a:pt x="2216" y="2260"/>
                  </a:lnTo>
                  <a:lnTo>
                    <a:pt x="2210" y="2266"/>
                  </a:lnTo>
                  <a:lnTo>
                    <a:pt x="2200" y="2282"/>
                  </a:lnTo>
                  <a:lnTo>
                    <a:pt x="2186" y="2298"/>
                  </a:lnTo>
                  <a:lnTo>
                    <a:pt x="2174" y="2310"/>
                  </a:lnTo>
                  <a:lnTo>
                    <a:pt x="2162" y="2322"/>
                  </a:lnTo>
                  <a:lnTo>
                    <a:pt x="2160" y="2328"/>
                  </a:lnTo>
                  <a:lnTo>
                    <a:pt x="2156" y="2334"/>
                  </a:lnTo>
                  <a:lnTo>
                    <a:pt x="2156" y="2338"/>
                  </a:lnTo>
                  <a:lnTo>
                    <a:pt x="2158" y="2344"/>
                  </a:lnTo>
                  <a:lnTo>
                    <a:pt x="2160" y="2348"/>
                  </a:lnTo>
                  <a:lnTo>
                    <a:pt x="2158" y="2352"/>
                  </a:lnTo>
                  <a:lnTo>
                    <a:pt x="2152" y="2356"/>
                  </a:lnTo>
                  <a:lnTo>
                    <a:pt x="2146" y="2360"/>
                  </a:lnTo>
                  <a:lnTo>
                    <a:pt x="2146" y="2362"/>
                  </a:lnTo>
                  <a:lnTo>
                    <a:pt x="2146" y="2368"/>
                  </a:lnTo>
                  <a:lnTo>
                    <a:pt x="2152" y="2376"/>
                  </a:lnTo>
                  <a:lnTo>
                    <a:pt x="2162" y="2382"/>
                  </a:lnTo>
                  <a:lnTo>
                    <a:pt x="2168" y="2384"/>
                  </a:lnTo>
                  <a:lnTo>
                    <a:pt x="2172" y="2384"/>
                  </a:lnTo>
                  <a:lnTo>
                    <a:pt x="2178" y="2382"/>
                  </a:lnTo>
                  <a:lnTo>
                    <a:pt x="2184" y="2378"/>
                  </a:lnTo>
                  <a:lnTo>
                    <a:pt x="2190" y="2376"/>
                  </a:lnTo>
                  <a:lnTo>
                    <a:pt x="2192" y="2374"/>
                  </a:lnTo>
                  <a:lnTo>
                    <a:pt x="2194" y="2376"/>
                  </a:lnTo>
                  <a:lnTo>
                    <a:pt x="2196" y="2378"/>
                  </a:lnTo>
                  <a:lnTo>
                    <a:pt x="2200" y="2384"/>
                  </a:lnTo>
                  <a:lnTo>
                    <a:pt x="2202" y="2386"/>
                  </a:lnTo>
                  <a:lnTo>
                    <a:pt x="2208" y="2386"/>
                  </a:lnTo>
                  <a:lnTo>
                    <a:pt x="2212" y="2386"/>
                  </a:lnTo>
                  <a:lnTo>
                    <a:pt x="2216" y="2388"/>
                  </a:lnTo>
                  <a:lnTo>
                    <a:pt x="2218" y="2392"/>
                  </a:lnTo>
                  <a:lnTo>
                    <a:pt x="2218" y="2396"/>
                  </a:lnTo>
                  <a:lnTo>
                    <a:pt x="2220" y="2398"/>
                  </a:lnTo>
                  <a:lnTo>
                    <a:pt x="2224" y="2402"/>
                  </a:lnTo>
                  <a:lnTo>
                    <a:pt x="2232" y="2402"/>
                  </a:lnTo>
                  <a:lnTo>
                    <a:pt x="2248" y="2404"/>
                  </a:lnTo>
                  <a:lnTo>
                    <a:pt x="2256" y="2404"/>
                  </a:lnTo>
                  <a:lnTo>
                    <a:pt x="2262" y="2404"/>
                  </a:lnTo>
                  <a:lnTo>
                    <a:pt x="2268" y="2402"/>
                  </a:lnTo>
                  <a:lnTo>
                    <a:pt x="2276" y="2398"/>
                  </a:lnTo>
                  <a:lnTo>
                    <a:pt x="2282" y="2390"/>
                  </a:lnTo>
                  <a:lnTo>
                    <a:pt x="2288" y="2380"/>
                  </a:lnTo>
                  <a:lnTo>
                    <a:pt x="2296" y="2372"/>
                  </a:lnTo>
                  <a:lnTo>
                    <a:pt x="2302" y="2366"/>
                  </a:lnTo>
                  <a:lnTo>
                    <a:pt x="2308" y="2362"/>
                  </a:lnTo>
                  <a:lnTo>
                    <a:pt x="2314" y="2360"/>
                  </a:lnTo>
                  <a:lnTo>
                    <a:pt x="2320" y="2358"/>
                  </a:lnTo>
                  <a:lnTo>
                    <a:pt x="2320" y="2356"/>
                  </a:lnTo>
                  <a:lnTo>
                    <a:pt x="2318" y="2352"/>
                  </a:lnTo>
                  <a:lnTo>
                    <a:pt x="2318" y="2346"/>
                  </a:lnTo>
                  <a:lnTo>
                    <a:pt x="2318" y="2340"/>
                  </a:lnTo>
                  <a:lnTo>
                    <a:pt x="2324" y="2328"/>
                  </a:lnTo>
                  <a:lnTo>
                    <a:pt x="2332" y="2312"/>
                  </a:lnTo>
                  <a:lnTo>
                    <a:pt x="2336" y="2300"/>
                  </a:lnTo>
                  <a:lnTo>
                    <a:pt x="2336" y="2288"/>
                  </a:lnTo>
                  <a:lnTo>
                    <a:pt x="2340" y="2276"/>
                  </a:lnTo>
                  <a:lnTo>
                    <a:pt x="2346" y="2266"/>
                  </a:lnTo>
                  <a:lnTo>
                    <a:pt x="2354" y="2258"/>
                  </a:lnTo>
                  <a:lnTo>
                    <a:pt x="2364" y="2252"/>
                  </a:lnTo>
                  <a:lnTo>
                    <a:pt x="2376" y="2248"/>
                  </a:lnTo>
                  <a:lnTo>
                    <a:pt x="2386" y="2246"/>
                  </a:lnTo>
                  <a:lnTo>
                    <a:pt x="2394" y="2244"/>
                  </a:lnTo>
                  <a:lnTo>
                    <a:pt x="2400" y="2246"/>
                  </a:lnTo>
                  <a:lnTo>
                    <a:pt x="2406" y="2246"/>
                  </a:lnTo>
                  <a:lnTo>
                    <a:pt x="2410" y="2246"/>
                  </a:lnTo>
                  <a:lnTo>
                    <a:pt x="2414" y="2244"/>
                  </a:lnTo>
                  <a:lnTo>
                    <a:pt x="2416" y="2242"/>
                  </a:lnTo>
                  <a:lnTo>
                    <a:pt x="2418" y="2238"/>
                  </a:lnTo>
                  <a:lnTo>
                    <a:pt x="2418" y="2236"/>
                  </a:lnTo>
                  <a:lnTo>
                    <a:pt x="2416" y="2232"/>
                  </a:lnTo>
                  <a:lnTo>
                    <a:pt x="2410" y="2230"/>
                  </a:lnTo>
                  <a:lnTo>
                    <a:pt x="2404" y="2228"/>
                  </a:lnTo>
                  <a:lnTo>
                    <a:pt x="2402" y="2224"/>
                  </a:lnTo>
                  <a:lnTo>
                    <a:pt x="2400" y="2218"/>
                  </a:lnTo>
                  <a:lnTo>
                    <a:pt x="2400" y="2214"/>
                  </a:lnTo>
                  <a:lnTo>
                    <a:pt x="2400" y="2208"/>
                  </a:lnTo>
                  <a:lnTo>
                    <a:pt x="2402" y="2204"/>
                  </a:lnTo>
                  <a:lnTo>
                    <a:pt x="2406" y="2200"/>
                  </a:lnTo>
                  <a:lnTo>
                    <a:pt x="2410" y="2198"/>
                  </a:lnTo>
                  <a:lnTo>
                    <a:pt x="2416" y="2196"/>
                  </a:lnTo>
                  <a:lnTo>
                    <a:pt x="2420" y="2192"/>
                  </a:lnTo>
                  <a:lnTo>
                    <a:pt x="2430" y="2178"/>
                  </a:lnTo>
                  <a:lnTo>
                    <a:pt x="2440" y="2160"/>
                  </a:lnTo>
                  <a:lnTo>
                    <a:pt x="2454" y="2138"/>
                  </a:lnTo>
                  <a:lnTo>
                    <a:pt x="2460" y="2130"/>
                  </a:lnTo>
                  <a:lnTo>
                    <a:pt x="2462" y="2124"/>
                  </a:lnTo>
                  <a:lnTo>
                    <a:pt x="2462" y="2120"/>
                  </a:lnTo>
                  <a:lnTo>
                    <a:pt x="2460" y="2118"/>
                  </a:lnTo>
                  <a:lnTo>
                    <a:pt x="2456" y="2116"/>
                  </a:lnTo>
                  <a:lnTo>
                    <a:pt x="2454" y="2114"/>
                  </a:lnTo>
                  <a:lnTo>
                    <a:pt x="2454" y="2110"/>
                  </a:lnTo>
                  <a:lnTo>
                    <a:pt x="2456" y="2102"/>
                  </a:lnTo>
                  <a:close/>
                  <a:moveTo>
                    <a:pt x="2684" y="808"/>
                  </a:moveTo>
                  <a:lnTo>
                    <a:pt x="2684" y="808"/>
                  </a:lnTo>
                  <a:lnTo>
                    <a:pt x="2680" y="812"/>
                  </a:lnTo>
                  <a:lnTo>
                    <a:pt x="2678" y="810"/>
                  </a:lnTo>
                  <a:lnTo>
                    <a:pt x="2682" y="802"/>
                  </a:lnTo>
                  <a:lnTo>
                    <a:pt x="2688" y="794"/>
                  </a:lnTo>
                  <a:lnTo>
                    <a:pt x="2690" y="792"/>
                  </a:lnTo>
                  <a:lnTo>
                    <a:pt x="2690" y="790"/>
                  </a:lnTo>
                  <a:lnTo>
                    <a:pt x="2688" y="788"/>
                  </a:lnTo>
                  <a:lnTo>
                    <a:pt x="2684" y="790"/>
                  </a:lnTo>
                  <a:lnTo>
                    <a:pt x="2676" y="794"/>
                  </a:lnTo>
                  <a:lnTo>
                    <a:pt x="2664" y="800"/>
                  </a:lnTo>
                  <a:lnTo>
                    <a:pt x="2658" y="804"/>
                  </a:lnTo>
                  <a:lnTo>
                    <a:pt x="2652" y="806"/>
                  </a:lnTo>
                  <a:lnTo>
                    <a:pt x="2648" y="806"/>
                  </a:lnTo>
                  <a:lnTo>
                    <a:pt x="2646" y="812"/>
                  </a:lnTo>
                  <a:lnTo>
                    <a:pt x="2644" y="814"/>
                  </a:lnTo>
                  <a:lnTo>
                    <a:pt x="2642" y="816"/>
                  </a:lnTo>
                  <a:lnTo>
                    <a:pt x="2636" y="814"/>
                  </a:lnTo>
                  <a:lnTo>
                    <a:pt x="2634" y="814"/>
                  </a:lnTo>
                  <a:lnTo>
                    <a:pt x="2634" y="816"/>
                  </a:lnTo>
                  <a:lnTo>
                    <a:pt x="2636" y="826"/>
                  </a:lnTo>
                  <a:lnTo>
                    <a:pt x="2640" y="832"/>
                  </a:lnTo>
                  <a:lnTo>
                    <a:pt x="2642" y="832"/>
                  </a:lnTo>
                  <a:lnTo>
                    <a:pt x="2656" y="822"/>
                  </a:lnTo>
                  <a:lnTo>
                    <a:pt x="2660" y="820"/>
                  </a:lnTo>
                  <a:lnTo>
                    <a:pt x="2662" y="820"/>
                  </a:lnTo>
                  <a:lnTo>
                    <a:pt x="2664" y="820"/>
                  </a:lnTo>
                  <a:lnTo>
                    <a:pt x="2666" y="822"/>
                  </a:lnTo>
                  <a:lnTo>
                    <a:pt x="2666" y="824"/>
                  </a:lnTo>
                  <a:lnTo>
                    <a:pt x="2668" y="824"/>
                  </a:lnTo>
                  <a:lnTo>
                    <a:pt x="2670" y="824"/>
                  </a:lnTo>
                  <a:lnTo>
                    <a:pt x="2678" y="820"/>
                  </a:lnTo>
                  <a:lnTo>
                    <a:pt x="2684" y="820"/>
                  </a:lnTo>
                  <a:lnTo>
                    <a:pt x="2690" y="820"/>
                  </a:lnTo>
                  <a:lnTo>
                    <a:pt x="2688" y="816"/>
                  </a:lnTo>
                  <a:lnTo>
                    <a:pt x="2688" y="810"/>
                  </a:lnTo>
                  <a:lnTo>
                    <a:pt x="2688" y="806"/>
                  </a:lnTo>
                  <a:lnTo>
                    <a:pt x="2684" y="808"/>
                  </a:lnTo>
                  <a:close/>
                  <a:moveTo>
                    <a:pt x="2600" y="1904"/>
                  </a:moveTo>
                  <a:lnTo>
                    <a:pt x="2600" y="1904"/>
                  </a:lnTo>
                  <a:lnTo>
                    <a:pt x="2596" y="1910"/>
                  </a:lnTo>
                  <a:lnTo>
                    <a:pt x="2592" y="1916"/>
                  </a:lnTo>
                  <a:lnTo>
                    <a:pt x="2586" y="1918"/>
                  </a:lnTo>
                  <a:lnTo>
                    <a:pt x="2580" y="1918"/>
                  </a:lnTo>
                  <a:lnTo>
                    <a:pt x="2574" y="1918"/>
                  </a:lnTo>
                  <a:lnTo>
                    <a:pt x="2566" y="1914"/>
                  </a:lnTo>
                  <a:lnTo>
                    <a:pt x="2548" y="1906"/>
                  </a:lnTo>
                  <a:lnTo>
                    <a:pt x="2540" y="1900"/>
                  </a:lnTo>
                  <a:lnTo>
                    <a:pt x="2534" y="1892"/>
                  </a:lnTo>
                  <a:lnTo>
                    <a:pt x="2530" y="1884"/>
                  </a:lnTo>
                  <a:lnTo>
                    <a:pt x="2528" y="1876"/>
                  </a:lnTo>
                  <a:lnTo>
                    <a:pt x="2522" y="1856"/>
                  </a:lnTo>
                  <a:lnTo>
                    <a:pt x="2518" y="1848"/>
                  </a:lnTo>
                  <a:lnTo>
                    <a:pt x="2514" y="1840"/>
                  </a:lnTo>
                  <a:lnTo>
                    <a:pt x="2508" y="1834"/>
                  </a:lnTo>
                  <a:lnTo>
                    <a:pt x="2504" y="1832"/>
                  </a:lnTo>
                  <a:lnTo>
                    <a:pt x="2504" y="1834"/>
                  </a:lnTo>
                  <a:lnTo>
                    <a:pt x="2504" y="1838"/>
                  </a:lnTo>
                  <a:lnTo>
                    <a:pt x="2506" y="1850"/>
                  </a:lnTo>
                  <a:lnTo>
                    <a:pt x="2512" y="1868"/>
                  </a:lnTo>
                  <a:lnTo>
                    <a:pt x="2514" y="1874"/>
                  </a:lnTo>
                  <a:lnTo>
                    <a:pt x="2512" y="1876"/>
                  </a:lnTo>
                  <a:lnTo>
                    <a:pt x="2506" y="1874"/>
                  </a:lnTo>
                  <a:lnTo>
                    <a:pt x="2498" y="1868"/>
                  </a:lnTo>
                  <a:lnTo>
                    <a:pt x="2490" y="1862"/>
                  </a:lnTo>
                  <a:lnTo>
                    <a:pt x="2484" y="1854"/>
                  </a:lnTo>
                  <a:lnTo>
                    <a:pt x="2482" y="1844"/>
                  </a:lnTo>
                  <a:lnTo>
                    <a:pt x="2482" y="1836"/>
                  </a:lnTo>
                  <a:lnTo>
                    <a:pt x="2482" y="1830"/>
                  </a:lnTo>
                  <a:lnTo>
                    <a:pt x="2482" y="1826"/>
                  </a:lnTo>
                  <a:lnTo>
                    <a:pt x="2478" y="1818"/>
                  </a:lnTo>
                  <a:lnTo>
                    <a:pt x="2474" y="1810"/>
                  </a:lnTo>
                  <a:lnTo>
                    <a:pt x="2472" y="1806"/>
                  </a:lnTo>
                  <a:lnTo>
                    <a:pt x="2472" y="1802"/>
                  </a:lnTo>
                  <a:lnTo>
                    <a:pt x="2472" y="1792"/>
                  </a:lnTo>
                  <a:lnTo>
                    <a:pt x="2470" y="1786"/>
                  </a:lnTo>
                  <a:lnTo>
                    <a:pt x="2466" y="1780"/>
                  </a:lnTo>
                  <a:lnTo>
                    <a:pt x="2462" y="1770"/>
                  </a:lnTo>
                  <a:lnTo>
                    <a:pt x="2454" y="1762"/>
                  </a:lnTo>
                  <a:lnTo>
                    <a:pt x="2448" y="1758"/>
                  </a:lnTo>
                  <a:lnTo>
                    <a:pt x="2440" y="1754"/>
                  </a:lnTo>
                  <a:lnTo>
                    <a:pt x="2428" y="1752"/>
                  </a:lnTo>
                  <a:lnTo>
                    <a:pt x="2424" y="1750"/>
                  </a:lnTo>
                  <a:lnTo>
                    <a:pt x="2422" y="1748"/>
                  </a:lnTo>
                  <a:lnTo>
                    <a:pt x="2418" y="1738"/>
                  </a:lnTo>
                  <a:lnTo>
                    <a:pt x="2412" y="1730"/>
                  </a:lnTo>
                  <a:lnTo>
                    <a:pt x="2408" y="1726"/>
                  </a:lnTo>
                  <a:lnTo>
                    <a:pt x="2402" y="1726"/>
                  </a:lnTo>
                  <a:lnTo>
                    <a:pt x="2394" y="1726"/>
                  </a:lnTo>
                  <a:lnTo>
                    <a:pt x="2394" y="1728"/>
                  </a:lnTo>
                  <a:lnTo>
                    <a:pt x="2394" y="1730"/>
                  </a:lnTo>
                  <a:lnTo>
                    <a:pt x="2400" y="1736"/>
                  </a:lnTo>
                  <a:lnTo>
                    <a:pt x="2410" y="1748"/>
                  </a:lnTo>
                  <a:lnTo>
                    <a:pt x="2414" y="1754"/>
                  </a:lnTo>
                  <a:lnTo>
                    <a:pt x="2416" y="1758"/>
                  </a:lnTo>
                  <a:lnTo>
                    <a:pt x="2416" y="1762"/>
                  </a:lnTo>
                  <a:lnTo>
                    <a:pt x="2416" y="1764"/>
                  </a:lnTo>
                  <a:lnTo>
                    <a:pt x="2414" y="1768"/>
                  </a:lnTo>
                  <a:lnTo>
                    <a:pt x="2420" y="1776"/>
                  </a:lnTo>
                  <a:lnTo>
                    <a:pt x="2426" y="1784"/>
                  </a:lnTo>
                  <a:lnTo>
                    <a:pt x="2430" y="1794"/>
                  </a:lnTo>
                  <a:lnTo>
                    <a:pt x="2440" y="1814"/>
                  </a:lnTo>
                  <a:lnTo>
                    <a:pt x="2444" y="1822"/>
                  </a:lnTo>
                  <a:lnTo>
                    <a:pt x="2448" y="1828"/>
                  </a:lnTo>
                  <a:lnTo>
                    <a:pt x="2452" y="1830"/>
                  </a:lnTo>
                  <a:lnTo>
                    <a:pt x="2454" y="1826"/>
                  </a:lnTo>
                  <a:lnTo>
                    <a:pt x="2456" y="1822"/>
                  </a:lnTo>
                  <a:lnTo>
                    <a:pt x="2460" y="1822"/>
                  </a:lnTo>
                  <a:lnTo>
                    <a:pt x="2464" y="1830"/>
                  </a:lnTo>
                  <a:lnTo>
                    <a:pt x="2466" y="1840"/>
                  </a:lnTo>
                  <a:lnTo>
                    <a:pt x="2466" y="1842"/>
                  </a:lnTo>
                  <a:lnTo>
                    <a:pt x="2464" y="1842"/>
                  </a:lnTo>
                  <a:lnTo>
                    <a:pt x="2458" y="1838"/>
                  </a:lnTo>
                  <a:lnTo>
                    <a:pt x="2458" y="1842"/>
                  </a:lnTo>
                  <a:lnTo>
                    <a:pt x="2474" y="1878"/>
                  </a:lnTo>
                  <a:lnTo>
                    <a:pt x="2480" y="1892"/>
                  </a:lnTo>
                  <a:lnTo>
                    <a:pt x="2482" y="1902"/>
                  </a:lnTo>
                  <a:lnTo>
                    <a:pt x="2482" y="1910"/>
                  </a:lnTo>
                  <a:lnTo>
                    <a:pt x="2482" y="1916"/>
                  </a:lnTo>
                  <a:lnTo>
                    <a:pt x="2478" y="1928"/>
                  </a:lnTo>
                  <a:lnTo>
                    <a:pt x="2476" y="1936"/>
                  </a:lnTo>
                  <a:lnTo>
                    <a:pt x="2476" y="1946"/>
                  </a:lnTo>
                  <a:lnTo>
                    <a:pt x="2476" y="1954"/>
                  </a:lnTo>
                  <a:lnTo>
                    <a:pt x="2472" y="1962"/>
                  </a:lnTo>
                  <a:lnTo>
                    <a:pt x="2466" y="1968"/>
                  </a:lnTo>
                  <a:lnTo>
                    <a:pt x="2460" y="1972"/>
                  </a:lnTo>
                  <a:lnTo>
                    <a:pt x="2446" y="1980"/>
                  </a:lnTo>
                  <a:lnTo>
                    <a:pt x="2442" y="1984"/>
                  </a:lnTo>
                  <a:lnTo>
                    <a:pt x="2440" y="1988"/>
                  </a:lnTo>
                  <a:lnTo>
                    <a:pt x="2440" y="1994"/>
                  </a:lnTo>
                  <a:lnTo>
                    <a:pt x="2444" y="2000"/>
                  </a:lnTo>
                  <a:lnTo>
                    <a:pt x="2456" y="2010"/>
                  </a:lnTo>
                  <a:lnTo>
                    <a:pt x="2474" y="2020"/>
                  </a:lnTo>
                  <a:lnTo>
                    <a:pt x="2488" y="2028"/>
                  </a:lnTo>
                  <a:lnTo>
                    <a:pt x="2494" y="2032"/>
                  </a:lnTo>
                  <a:lnTo>
                    <a:pt x="2496" y="2040"/>
                  </a:lnTo>
                  <a:lnTo>
                    <a:pt x="2498" y="2048"/>
                  </a:lnTo>
                  <a:lnTo>
                    <a:pt x="2496" y="2058"/>
                  </a:lnTo>
                  <a:lnTo>
                    <a:pt x="2492" y="2076"/>
                  </a:lnTo>
                  <a:lnTo>
                    <a:pt x="2488" y="2082"/>
                  </a:lnTo>
                  <a:lnTo>
                    <a:pt x="2484" y="2088"/>
                  </a:lnTo>
                  <a:lnTo>
                    <a:pt x="2478" y="2092"/>
                  </a:lnTo>
                  <a:lnTo>
                    <a:pt x="2474" y="2098"/>
                  </a:lnTo>
                  <a:lnTo>
                    <a:pt x="2474" y="2100"/>
                  </a:lnTo>
                  <a:lnTo>
                    <a:pt x="2476" y="2100"/>
                  </a:lnTo>
                  <a:lnTo>
                    <a:pt x="2488" y="2106"/>
                  </a:lnTo>
                  <a:lnTo>
                    <a:pt x="2492" y="2108"/>
                  </a:lnTo>
                  <a:lnTo>
                    <a:pt x="2494" y="2110"/>
                  </a:lnTo>
                  <a:lnTo>
                    <a:pt x="2498" y="2116"/>
                  </a:lnTo>
                  <a:lnTo>
                    <a:pt x="2498" y="2120"/>
                  </a:lnTo>
                  <a:lnTo>
                    <a:pt x="2502" y="2120"/>
                  </a:lnTo>
                  <a:lnTo>
                    <a:pt x="2506" y="2118"/>
                  </a:lnTo>
                  <a:lnTo>
                    <a:pt x="2512" y="2114"/>
                  </a:lnTo>
                  <a:lnTo>
                    <a:pt x="2520" y="2108"/>
                  </a:lnTo>
                  <a:lnTo>
                    <a:pt x="2530" y="2094"/>
                  </a:lnTo>
                  <a:lnTo>
                    <a:pt x="2552" y="2062"/>
                  </a:lnTo>
                  <a:lnTo>
                    <a:pt x="2560" y="2044"/>
                  </a:lnTo>
                  <a:lnTo>
                    <a:pt x="2568" y="2028"/>
                  </a:lnTo>
                  <a:lnTo>
                    <a:pt x="2570" y="2016"/>
                  </a:lnTo>
                  <a:lnTo>
                    <a:pt x="2570" y="2010"/>
                  </a:lnTo>
                  <a:lnTo>
                    <a:pt x="2568" y="2006"/>
                  </a:lnTo>
                  <a:lnTo>
                    <a:pt x="2566" y="2002"/>
                  </a:lnTo>
                  <a:lnTo>
                    <a:pt x="2568" y="1998"/>
                  </a:lnTo>
                  <a:lnTo>
                    <a:pt x="2570" y="1992"/>
                  </a:lnTo>
                  <a:lnTo>
                    <a:pt x="2574" y="1986"/>
                  </a:lnTo>
                  <a:lnTo>
                    <a:pt x="2580" y="1982"/>
                  </a:lnTo>
                  <a:lnTo>
                    <a:pt x="2586" y="1980"/>
                  </a:lnTo>
                  <a:lnTo>
                    <a:pt x="2594" y="1982"/>
                  </a:lnTo>
                  <a:lnTo>
                    <a:pt x="2602" y="1986"/>
                  </a:lnTo>
                  <a:lnTo>
                    <a:pt x="2608" y="1990"/>
                  </a:lnTo>
                  <a:lnTo>
                    <a:pt x="2610" y="1990"/>
                  </a:lnTo>
                  <a:lnTo>
                    <a:pt x="2612" y="1988"/>
                  </a:lnTo>
                  <a:lnTo>
                    <a:pt x="2612" y="1984"/>
                  </a:lnTo>
                  <a:lnTo>
                    <a:pt x="2610" y="1978"/>
                  </a:lnTo>
                  <a:lnTo>
                    <a:pt x="2608" y="1970"/>
                  </a:lnTo>
                  <a:lnTo>
                    <a:pt x="2608" y="1964"/>
                  </a:lnTo>
                  <a:lnTo>
                    <a:pt x="2610" y="1958"/>
                  </a:lnTo>
                  <a:lnTo>
                    <a:pt x="2612" y="1956"/>
                  </a:lnTo>
                  <a:lnTo>
                    <a:pt x="2614" y="1954"/>
                  </a:lnTo>
                  <a:lnTo>
                    <a:pt x="2620" y="1952"/>
                  </a:lnTo>
                  <a:lnTo>
                    <a:pt x="2624" y="1948"/>
                  </a:lnTo>
                  <a:lnTo>
                    <a:pt x="2626" y="1942"/>
                  </a:lnTo>
                  <a:lnTo>
                    <a:pt x="2626" y="1934"/>
                  </a:lnTo>
                  <a:lnTo>
                    <a:pt x="2628" y="1920"/>
                  </a:lnTo>
                  <a:lnTo>
                    <a:pt x="2628" y="1912"/>
                  </a:lnTo>
                  <a:lnTo>
                    <a:pt x="2630" y="1908"/>
                  </a:lnTo>
                  <a:lnTo>
                    <a:pt x="2632" y="1904"/>
                  </a:lnTo>
                  <a:lnTo>
                    <a:pt x="2630" y="1900"/>
                  </a:lnTo>
                  <a:lnTo>
                    <a:pt x="2626" y="1896"/>
                  </a:lnTo>
                  <a:lnTo>
                    <a:pt x="2620" y="1894"/>
                  </a:lnTo>
                  <a:lnTo>
                    <a:pt x="2614" y="1894"/>
                  </a:lnTo>
                  <a:lnTo>
                    <a:pt x="2608" y="1896"/>
                  </a:lnTo>
                  <a:lnTo>
                    <a:pt x="2604" y="1900"/>
                  </a:lnTo>
                  <a:lnTo>
                    <a:pt x="2600" y="1904"/>
                  </a:lnTo>
                  <a:close/>
                  <a:moveTo>
                    <a:pt x="2636" y="868"/>
                  </a:moveTo>
                  <a:lnTo>
                    <a:pt x="2636" y="868"/>
                  </a:lnTo>
                  <a:lnTo>
                    <a:pt x="2636" y="864"/>
                  </a:lnTo>
                  <a:lnTo>
                    <a:pt x="2634" y="860"/>
                  </a:lnTo>
                  <a:lnTo>
                    <a:pt x="2630" y="856"/>
                  </a:lnTo>
                  <a:lnTo>
                    <a:pt x="2626" y="854"/>
                  </a:lnTo>
                  <a:lnTo>
                    <a:pt x="2616" y="850"/>
                  </a:lnTo>
                  <a:lnTo>
                    <a:pt x="2606" y="852"/>
                  </a:lnTo>
                  <a:lnTo>
                    <a:pt x="2596" y="858"/>
                  </a:lnTo>
                  <a:lnTo>
                    <a:pt x="2588" y="864"/>
                  </a:lnTo>
                  <a:lnTo>
                    <a:pt x="2582" y="870"/>
                  </a:lnTo>
                  <a:lnTo>
                    <a:pt x="2580" y="876"/>
                  </a:lnTo>
                  <a:lnTo>
                    <a:pt x="2580" y="880"/>
                  </a:lnTo>
                  <a:lnTo>
                    <a:pt x="2580" y="882"/>
                  </a:lnTo>
                  <a:lnTo>
                    <a:pt x="2582" y="886"/>
                  </a:lnTo>
                  <a:lnTo>
                    <a:pt x="2586" y="888"/>
                  </a:lnTo>
                  <a:lnTo>
                    <a:pt x="2600" y="892"/>
                  </a:lnTo>
                  <a:lnTo>
                    <a:pt x="2610" y="896"/>
                  </a:lnTo>
                  <a:lnTo>
                    <a:pt x="2616" y="894"/>
                  </a:lnTo>
                  <a:lnTo>
                    <a:pt x="2620" y="890"/>
                  </a:lnTo>
                  <a:lnTo>
                    <a:pt x="2624" y="888"/>
                  </a:lnTo>
                  <a:lnTo>
                    <a:pt x="2626" y="886"/>
                  </a:lnTo>
                  <a:lnTo>
                    <a:pt x="2630" y="888"/>
                  </a:lnTo>
                  <a:lnTo>
                    <a:pt x="2636" y="890"/>
                  </a:lnTo>
                  <a:lnTo>
                    <a:pt x="2638" y="890"/>
                  </a:lnTo>
                  <a:lnTo>
                    <a:pt x="2640" y="888"/>
                  </a:lnTo>
                  <a:lnTo>
                    <a:pt x="2642" y="886"/>
                  </a:lnTo>
                  <a:lnTo>
                    <a:pt x="2640" y="882"/>
                  </a:lnTo>
                  <a:lnTo>
                    <a:pt x="2636" y="876"/>
                  </a:lnTo>
                  <a:lnTo>
                    <a:pt x="2636" y="872"/>
                  </a:lnTo>
                  <a:lnTo>
                    <a:pt x="2636" y="868"/>
                  </a:lnTo>
                  <a:close/>
                  <a:moveTo>
                    <a:pt x="2260" y="930"/>
                  </a:moveTo>
                  <a:lnTo>
                    <a:pt x="2260" y="930"/>
                  </a:lnTo>
                  <a:lnTo>
                    <a:pt x="2260" y="928"/>
                  </a:lnTo>
                  <a:lnTo>
                    <a:pt x="2262" y="924"/>
                  </a:lnTo>
                  <a:lnTo>
                    <a:pt x="2258" y="918"/>
                  </a:lnTo>
                  <a:lnTo>
                    <a:pt x="2254" y="912"/>
                  </a:lnTo>
                  <a:lnTo>
                    <a:pt x="2252" y="912"/>
                  </a:lnTo>
                  <a:lnTo>
                    <a:pt x="2248" y="914"/>
                  </a:lnTo>
                  <a:lnTo>
                    <a:pt x="2248" y="918"/>
                  </a:lnTo>
                  <a:lnTo>
                    <a:pt x="2248" y="920"/>
                  </a:lnTo>
                  <a:lnTo>
                    <a:pt x="2250" y="926"/>
                  </a:lnTo>
                  <a:lnTo>
                    <a:pt x="2256" y="930"/>
                  </a:lnTo>
                  <a:lnTo>
                    <a:pt x="2258" y="930"/>
                  </a:lnTo>
                  <a:lnTo>
                    <a:pt x="2260" y="930"/>
                  </a:lnTo>
                  <a:close/>
                  <a:moveTo>
                    <a:pt x="2258" y="948"/>
                  </a:moveTo>
                  <a:lnTo>
                    <a:pt x="2258" y="948"/>
                  </a:lnTo>
                  <a:lnTo>
                    <a:pt x="2256" y="950"/>
                  </a:lnTo>
                  <a:lnTo>
                    <a:pt x="2256" y="954"/>
                  </a:lnTo>
                  <a:lnTo>
                    <a:pt x="2258" y="960"/>
                  </a:lnTo>
                  <a:lnTo>
                    <a:pt x="2262" y="964"/>
                  </a:lnTo>
                  <a:lnTo>
                    <a:pt x="2266" y="966"/>
                  </a:lnTo>
                  <a:lnTo>
                    <a:pt x="2268" y="964"/>
                  </a:lnTo>
                  <a:lnTo>
                    <a:pt x="2268" y="962"/>
                  </a:lnTo>
                  <a:lnTo>
                    <a:pt x="2266" y="954"/>
                  </a:lnTo>
                  <a:lnTo>
                    <a:pt x="2262" y="948"/>
                  </a:lnTo>
                  <a:lnTo>
                    <a:pt x="2260" y="948"/>
                  </a:lnTo>
                  <a:lnTo>
                    <a:pt x="2258" y="948"/>
                  </a:lnTo>
                  <a:close/>
                  <a:moveTo>
                    <a:pt x="1490" y="460"/>
                  </a:moveTo>
                  <a:lnTo>
                    <a:pt x="1490" y="460"/>
                  </a:lnTo>
                  <a:lnTo>
                    <a:pt x="1492" y="462"/>
                  </a:lnTo>
                  <a:lnTo>
                    <a:pt x="1494" y="464"/>
                  </a:lnTo>
                  <a:lnTo>
                    <a:pt x="1496" y="462"/>
                  </a:lnTo>
                  <a:lnTo>
                    <a:pt x="1496" y="460"/>
                  </a:lnTo>
                  <a:lnTo>
                    <a:pt x="1496" y="454"/>
                  </a:lnTo>
                  <a:lnTo>
                    <a:pt x="1494" y="448"/>
                  </a:lnTo>
                  <a:lnTo>
                    <a:pt x="1490" y="446"/>
                  </a:lnTo>
                  <a:lnTo>
                    <a:pt x="1486" y="448"/>
                  </a:lnTo>
                  <a:lnTo>
                    <a:pt x="1486" y="452"/>
                  </a:lnTo>
                  <a:lnTo>
                    <a:pt x="1490" y="460"/>
                  </a:lnTo>
                  <a:close/>
                  <a:moveTo>
                    <a:pt x="1532" y="492"/>
                  </a:moveTo>
                  <a:lnTo>
                    <a:pt x="1532" y="492"/>
                  </a:lnTo>
                  <a:lnTo>
                    <a:pt x="1534" y="486"/>
                  </a:lnTo>
                  <a:lnTo>
                    <a:pt x="1534" y="482"/>
                  </a:lnTo>
                  <a:lnTo>
                    <a:pt x="1532" y="482"/>
                  </a:lnTo>
                  <a:lnTo>
                    <a:pt x="1530" y="482"/>
                  </a:lnTo>
                  <a:lnTo>
                    <a:pt x="1528" y="484"/>
                  </a:lnTo>
                  <a:lnTo>
                    <a:pt x="1526" y="484"/>
                  </a:lnTo>
                  <a:lnTo>
                    <a:pt x="1522" y="480"/>
                  </a:lnTo>
                  <a:lnTo>
                    <a:pt x="1518" y="478"/>
                  </a:lnTo>
                  <a:lnTo>
                    <a:pt x="1516" y="478"/>
                  </a:lnTo>
                  <a:lnTo>
                    <a:pt x="1518" y="486"/>
                  </a:lnTo>
                  <a:lnTo>
                    <a:pt x="1522" y="492"/>
                  </a:lnTo>
                  <a:lnTo>
                    <a:pt x="1528" y="496"/>
                  </a:lnTo>
                  <a:lnTo>
                    <a:pt x="1532" y="496"/>
                  </a:lnTo>
                  <a:lnTo>
                    <a:pt x="1532" y="492"/>
                  </a:lnTo>
                  <a:close/>
                  <a:moveTo>
                    <a:pt x="1520" y="466"/>
                  </a:moveTo>
                  <a:lnTo>
                    <a:pt x="1520" y="466"/>
                  </a:lnTo>
                  <a:lnTo>
                    <a:pt x="1516" y="458"/>
                  </a:lnTo>
                  <a:lnTo>
                    <a:pt x="1512" y="454"/>
                  </a:lnTo>
                  <a:lnTo>
                    <a:pt x="1508" y="454"/>
                  </a:lnTo>
                  <a:lnTo>
                    <a:pt x="1506" y="454"/>
                  </a:lnTo>
                  <a:lnTo>
                    <a:pt x="1504" y="456"/>
                  </a:lnTo>
                  <a:lnTo>
                    <a:pt x="1502" y="460"/>
                  </a:lnTo>
                  <a:lnTo>
                    <a:pt x="1500" y="468"/>
                  </a:lnTo>
                  <a:lnTo>
                    <a:pt x="1500" y="470"/>
                  </a:lnTo>
                  <a:lnTo>
                    <a:pt x="1504" y="470"/>
                  </a:lnTo>
                  <a:lnTo>
                    <a:pt x="1514" y="472"/>
                  </a:lnTo>
                  <a:lnTo>
                    <a:pt x="1518" y="470"/>
                  </a:lnTo>
                  <a:lnTo>
                    <a:pt x="1520" y="466"/>
                  </a:lnTo>
                  <a:close/>
                  <a:moveTo>
                    <a:pt x="1400" y="268"/>
                  </a:moveTo>
                  <a:lnTo>
                    <a:pt x="1400" y="268"/>
                  </a:lnTo>
                  <a:lnTo>
                    <a:pt x="1394" y="264"/>
                  </a:lnTo>
                  <a:lnTo>
                    <a:pt x="1392" y="264"/>
                  </a:lnTo>
                  <a:lnTo>
                    <a:pt x="1390" y="266"/>
                  </a:lnTo>
                  <a:lnTo>
                    <a:pt x="1392" y="272"/>
                  </a:lnTo>
                  <a:lnTo>
                    <a:pt x="1396" y="280"/>
                  </a:lnTo>
                  <a:lnTo>
                    <a:pt x="1398" y="282"/>
                  </a:lnTo>
                  <a:lnTo>
                    <a:pt x="1400" y="284"/>
                  </a:lnTo>
                  <a:lnTo>
                    <a:pt x="1402" y="282"/>
                  </a:lnTo>
                  <a:lnTo>
                    <a:pt x="1404" y="280"/>
                  </a:lnTo>
                  <a:lnTo>
                    <a:pt x="1404" y="274"/>
                  </a:lnTo>
                  <a:lnTo>
                    <a:pt x="1402" y="272"/>
                  </a:lnTo>
                  <a:lnTo>
                    <a:pt x="1400" y="268"/>
                  </a:lnTo>
                  <a:close/>
                  <a:moveTo>
                    <a:pt x="1360" y="254"/>
                  </a:moveTo>
                  <a:lnTo>
                    <a:pt x="1360" y="254"/>
                  </a:lnTo>
                  <a:lnTo>
                    <a:pt x="1360" y="256"/>
                  </a:lnTo>
                  <a:lnTo>
                    <a:pt x="1360" y="260"/>
                  </a:lnTo>
                  <a:lnTo>
                    <a:pt x="1362" y="264"/>
                  </a:lnTo>
                  <a:lnTo>
                    <a:pt x="1368" y="266"/>
                  </a:lnTo>
                  <a:lnTo>
                    <a:pt x="1372" y="264"/>
                  </a:lnTo>
                  <a:lnTo>
                    <a:pt x="1372" y="262"/>
                  </a:lnTo>
                  <a:lnTo>
                    <a:pt x="1372" y="260"/>
                  </a:lnTo>
                  <a:lnTo>
                    <a:pt x="1370" y="254"/>
                  </a:lnTo>
                  <a:lnTo>
                    <a:pt x="1366" y="252"/>
                  </a:lnTo>
                  <a:lnTo>
                    <a:pt x="1364" y="252"/>
                  </a:lnTo>
                  <a:lnTo>
                    <a:pt x="1360" y="254"/>
                  </a:lnTo>
                  <a:close/>
                  <a:moveTo>
                    <a:pt x="1320" y="218"/>
                  </a:moveTo>
                  <a:lnTo>
                    <a:pt x="1320" y="218"/>
                  </a:lnTo>
                  <a:lnTo>
                    <a:pt x="1318" y="216"/>
                  </a:lnTo>
                  <a:lnTo>
                    <a:pt x="1316" y="218"/>
                  </a:lnTo>
                  <a:lnTo>
                    <a:pt x="1314" y="220"/>
                  </a:lnTo>
                  <a:lnTo>
                    <a:pt x="1314" y="226"/>
                  </a:lnTo>
                  <a:lnTo>
                    <a:pt x="1316" y="232"/>
                  </a:lnTo>
                  <a:lnTo>
                    <a:pt x="1318" y="232"/>
                  </a:lnTo>
                  <a:lnTo>
                    <a:pt x="1320" y="232"/>
                  </a:lnTo>
                  <a:lnTo>
                    <a:pt x="1324" y="228"/>
                  </a:lnTo>
                  <a:lnTo>
                    <a:pt x="1324" y="224"/>
                  </a:lnTo>
                  <a:lnTo>
                    <a:pt x="1324" y="220"/>
                  </a:lnTo>
                  <a:lnTo>
                    <a:pt x="1320" y="218"/>
                  </a:lnTo>
                  <a:close/>
                  <a:moveTo>
                    <a:pt x="1360" y="106"/>
                  </a:moveTo>
                  <a:lnTo>
                    <a:pt x="1360" y="106"/>
                  </a:lnTo>
                  <a:lnTo>
                    <a:pt x="1370" y="106"/>
                  </a:lnTo>
                  <a:lnTo>
                    <a:pt x="1376" y="102"/>
                  </a:lnTo>
                  <a:lnTo>
                    <a:pt x="1376" y="100"/>
                  </a:lnTo>
                  <a:lnTo>
                    <a:pt x="1376" y="98"/>
                  </a:lnTo>
                  <a:lnTo>
                    <a:pt x="1374" y="98"/>
                  </a:lnTo>
                  <a:lnTo>
                    <a:pt x="1370" y="96"/>
                  </a:lnTo>
                  <a:lnTo>
                    <a:pt x="1362" y="94"/>
                  </a:lnTo>
                  <a:lnTo>
                    <a:pt x="1352" y="94"/>
                  </a:lnTo>
                  <a:lnTo>
                    <a:pt x="1344" y="96"/>
                  </a:lnTo>
                  <a:lnTo>
                    <a:pt x="1342" y="100"/>
                  </a:lnTo>
                  <a:lnTo>
                    <a:pt x="1340" y="102"/>
                  </a:lnTo>
                  <a:lnTo>
                    <a:pt x="1340" y="108"/>
                  </a:lnTo>
                  <a:lnTo>
                    <a:pt x="1344" y="108"/>
                  </a:lnTo>
                  <a:lnTo>
                    <a:pt x="1352" y="108"/>
                  </a:lnTo>
                  <a:lnTo>
                    <a:pt x="1360" y="106"/>
                  </a:lnTo>
                  <a:close/>
                  <a:moveTo>
                    <a:pt x="918" y="88"/>
                  </a:moveTo>
                  <a:lnTo>
                    <a:pt x="918" y="88"/>
                  </a:lnTo>
                  <a:lnTo>
                    <a:pt x="922" y="90"/>
                  </a:lnTo>
                  <a:lnTo>
                    <a:pt x="926" y="92"/>
                  </a:lnTo>
                  <a:lnTo>
                    <a:pt x="948" y="88"/>
                  </a:lnTo>
                  <a:lnTo>
                    <a:pt x="958" y="84"/>
                  </a:lnTo>
                  <a:lnTo>
                    <a:pt x="954" y="82"/>
                  </a:lnTo>
                  <a:lnTo>
                    <a:pt x="920" y="78"/>
                  </a:lnTo>
                  <a:lnTo>
                    <a:pt x="906" y="76"/>
                  </a:lnTo>
                  <a:lnTo>
                    <a:pt x="902" y="78"/>
                  </a:lnTo>
                  <a:lnTo>
                    <a:pt x="908" y="80"/>
                  </a:lnTo>
                  <a:lnTo>
                    <a:pt x="918" y="88"/>
                  </a:lnTo>
                  <a:close/>
                  <a:moveTo>
                    <a:pt x="910" y="44"/>
                  </a:moveTo>
                  <a:lnTo>
                    <a:pt x="910" y="44"/>
                  </a:lnTo>
                  <a:lnTo>
                    <a:pt x="912" y="46"/>
                  </a:lnTo>
                  <a:lnTo>
                    <a:pt x="914" y="48"/>
                  </a:lnTo>
                  <a:lnTo>
                    <a:pt x="914" y="54"/>
                  </a:lnTo>
                  <a:lnTo>
                    <a:pt x="916" y="56"/>
                  </a:lnTo>
                  <a:lnTo>
                    <a:pt x="918" y="56"/>
                  </a:lnTo>
                  <a:lnTo>
                    <a:pt x="922" y="58"/>
                  </a:lnTo>
                  <a:lnTo>
                    <a:pt x="930" y="56"/>
                  </a:lnTo>
                  <a:lnTo>
                    <a:pt x="936" y="54"/>
                  </a:lnTo>
                  <a:lnTo>
                    <a:pt x="938" y="52"/>
                  </a:lnTo>
                  <a:lnTo>
                    <a:pt x="936" y="50"/>
                  </a:lnTo>
                  <a:lnTo>
                    <a:pt x="928" y="46"/>
                  </a:lnTo>
                  <a:lnTo>
                    <a:pt x="924" y="44"/>
                  </a:lnTo>
                  <a:lnTo>
                    <a:pt x="920" y="38"/>
                  </a:lnTo>
                  <a:lnTo>
                    <a:pt x="916" y="34"/>
                  </a:lnTo>
                  <a:lnTo>
                    <a:pt x="906" y="30"/>
                  </a:lnTo>
                  <a:lnTo>
                    <a:pt x="896" y="30"/>
                  </a:lnTo>
                  <a:lnTo>
                    <a:pt x="894" y="30"/>
                  </a:lnTo>
                  <a:lnTo>
                    <a:pt x="896" y="32"/>
                  </a:lnTo>
                  <a:lnTo>
                    <a:pt x="902" y="38"/>
                  </a:lnTo>
                  <a:lnTo>
                    <a:pt x="910" y="44"/>
                  </a:lnTo>
                  <a:close/>
                  <a:moveTo>
                    <a:pt x="868" y="284"/>
                  </a:moveTo>
                  <a:lnTo>
                    <a:pt x="868" y="284"/>
                  </a:lnTo>
                  <a:lnTo>
                    <a:pt x="866" y="272"/>
                  </a:lnTo>
                  <a:lnTo>
                    <a:pt x="862" y="266"/>
                  </a:lnTo>
                  <a:lnTo>
                    <a:pt x="860" y="264"/>
                  </a:lnTo>
                  <a:lnTo>
                    <a:pt x="858" y="264"/>
                  </a:lnTo>
                  <a:lnTo>
                    <a:pt x="856" y="270"/>
                  </a:lnTo>
                  <a:lnTo>
                    <a:pt x="852" y="276"/>
                  </a:lnTo>
                  <a:lnTo>
                    <a:pt x="850" y="276"/>
                  </a:lnTo>
                  <a:lnTo>
                    <a:pt x="848" y="276"/>
                  </a:lnTo>
                  <a:lnTo>
                    <a:pt x="846" y="278"/>
                  </a:lnTo>
                  <a:lnTo>
                    <a:pt x="848" y="280"/>
                  </a:lnTo>
                  <a:lnTo>
                    <a:pt x="848" y="282"/>
                  </a:lnTo>
                  <a:lnTo>
                    <a:pt x="850" y="284"/>
                  </a:lnTo>
                  <a:lnTo>
                    <a:pt x="850" y="288"/>
                  </a:lnTo>
                  <a:lnTo>
                    <a:pt x="850" y="296"/>
                  </a:lnTo>
                  <a:lnTo>
                    <a:pt x="852" y="300"/>
                  </a:lnTo>
                  <a:lnTo>
                    <a:pt x="860" y="308"/>
                  </a:lnTo>
                  <a:lnTo>
                    <a:pt x="864" y="310"/>
                  </a:lnTo>
                  <a:lnTo>
                    <a:pt x="866" y="306"/>
                  </a:lnTo>
                  <a:lnTo>
                    <a:pt x="868" y="298"/>
                  </a:lnTo>
                  <a:lnTo>
                    <a:pt x="868" y="284"/>
                  </a:lnTo>
                  <a:close/>
                  <a:moveTo>
                    <a:pt x="852" y="306"/>
                  </a:moveTo>
                  <a:lnTo>
                    <a:pt x="852" y="306"/>
                  </a:lnTo>
                  <a:lnTo>
                    <a:pt x="848" y="302"/>
                  </a:lnTo>
                  <a:lnTo>
                    <a:pt x="846" y="298"/>
                  </a:lnTo>
                  <a:lnTo>
                    <a:pt x="844" y="296"/>
                  </a:lnTo>
                  <a:lnTo>
                    <a:pt x="844" y="302"/>
                  </a:lnTo>
                  <a:lnTo>
                    <a:pt x="846" y="304"/>
                  </a:lnTo>
                  <a:lnTo>
                    <a:pt x="852" y="310"/>
                  </a:lnTo>
                  <a:lnTo>
                    <a:pt x="858" y="318"/>
                  </a:lnTo>
                  <a:lnTo>
                    <a:pt x="858" y="314"/>
                  </a:lnTo>
                  <a:lnTo>
                    <a:pt x="856" y="310"/>
                  </a:lnTo>
                  <a:lnTo>
                    <a:pt x="852" y="306"/>
                  </a:lnTo>
                  <a:close/>
                  <a:moveTo>
                    <a:pt x="1028" y="396"/>
                  </a:moveTo>
                  <a:lnTo>
                    <a:pt x="1028" y="396"/>
                  </a:lnTo>
                  <a:lnTo>
                    <a:pt x="1032" y="394"/>
                  </a:lnTo>
                  <a:lnTo>
                    <a:pt x="1032" y="392"/>
                  </a:lnTo>
                  <a:lnTo>
                    <a:pt x="1036" y="380"/>
                  </a:lnTo>
                  <a:lnTo>
                    <a:pt x="1040" y="372"/>
                  </a:lnTo>
                  <a:lnTo>
                    <a:pt x="1040" y="370"/>
                  </a:lnTo>
                  <a:lnTo>
                    <a:pt x="1036" y="368"/>
                  </a:lnTo>
                  <a:lnTo>
                    <a:pt x="1034" y="366"/>
                  </a:lnTo>
                  <a:lnTo>
                    <a:pt x="1032" y="364"/>
                  </a:lnTo>
                  <a:lnTo>
                    <a:pt x="1032" y="362"/>
                  </a:lnTo>
                  <a:lnTo>
                    <a:pt x="1028" y="360"/>
                  </a:lnTo>
                  <a:lnTo>
                    <a:pt x="1024" y="358"/>
                  </a:lnTo>
                  <a:lnTo>
                    <a:pt x="1018" y="360"/>
                  </a:lnTo>
                  <a:lnTo>
                    <a:pt x="1008" y="366"/>
                  </a:lnTo>
                  <a:lnTo>
                    <a:pt x="998" y="374"/>
                  </a:lnTo>
                  <a:lnTo>
                    <a:pt x="994" y="378"/>
                  </a:lnTo>
                  <a:lnTo>
                    <a:pt x="994" y="384"/>
                  </a:lnTo>
                  <a:lnTo>
                    <a:pt x="992" y="388"/>
                  </a:lnTo>
                  <a:lnTo>
                    <a:pt x="988" y="396"/>
                  </a:lnTo>
                  <a:lnTo>
                    <a:pt x="984" y="402"/>
                  </a:lnTo>
                  <a:lnTo>
                    <a:pt x="984" y="408"/>
                  </a:lnTo>
                  <a:lnTo>
                    <a:pt x="984" y="410"/>
                  </a:lnTo>
                  <a:lnTo>
                    <a:pt x="984" y="412"/>
                  </a:lnTo>
                  <a:lnTo>
                    <a:pt x="988" y="410"/>
                  </a:lnTo>
                  <a:lnTo>
                    <a:pt x="996" y="408"/>
                  </a:lnTo>
                  <a:lnTo>
                    <a:pt x="1000" y="408"/>
                  </a:lnTo>
                  <a:lnTo>
                    <a:pt x="1006" y="410"/>
                  </a:lnTo>
                  <a:lnTo>
                    <a:pt x="1012" y="410"/>
                  </a:lnTo>
                  <a:lnTo>
                    <a:pt x="1016" y="410"/>
                  </a:lnTo>
                  <a:lnTo>
                    <a:pt x="1020" y="406"/>
                  </a:lnTo>
                  <a:lnTo>
                    <a:pt x="1024" y="400"/>
                  </a:lnTo>
                  <a:lnTo>
                    <a:pt x="1028" y="396"/>
                  </a:lnTo>
                  <a:close/>
                  <a:moveTo>
                    <a:pt x="1032" y="410"/>
                  </a:moveTo>
                  <a:lnTo>
                    <a:pt x="1032" y="410"/>
                  </a:lnTo>
                  <a:lnTo>
                    <a:pt x="1036" y="410"/>
                  </a:lnTo>
                  <a:lnTo>
                    <a:pt x="1036" y="406"/>
                  </a:lnTo>
                  <a:lnTo>
                    <a:pt x="1034" y="402"/>
                  </a:lnTo>
                  <a:lnTo>
                    <a:pt x="1032" y="400"/>
                  </a:lnTo>
                  <a:lnTo>
                    <a:pt x="1032" y="398"/>
                  </a:lnTo>
                  <a:lnTo>
                    <a:pt x="1030" y="398"/>
                  </a:lnTo>
                  <a:lnTo>
                    <a:pt x="1026" y="400"/>
                  </a:lnTo>
                  <a:lnTo>
                    <a:pt x="1024" y="404"/>
                  </a:lnTo>
                  <a:lnTo>
                    <a:pt x="1024" y="408"/>
                  </a:lnTo>
                  <a:lnTo>
                    <a:pt x="1024" y="410"/>
                  </a:lnTo>
                  <a:lnTo>
                    <a:pt x="1032" y="410"/>
                  </a:lnTo>
                  <a:close/>
                  <a:moveTo>
                    <a:pt x="1044" y="820"/>
                  </a:moveTo>
                  <a:lnTo>
                    <a:pt x="1044" y="820"/>
                  </a:lnTo>
                  <a:lnTo>
                    <a:pt x="1046" y="820"/>
                  </a:lnTo>
                  <a:lnTo>
                    <a:pt x="1050" y="820"/>
                  </a:lnTo>
                  <a:lnTo>
                    <a:pt x="1054" y="816"/>
                  </a:lnTo>
                  <a:lnTo>
                    <a:pt x="1056" y="812"/>
                  </a:lnTo>
                  <a:lnTo>
                    <a:pt x="1060" y="812"/>
                  </a:lnTo>
                  <a:lnTo>
                    <a:pt x="1064" y="810"/>
                  </a:lnTo>
                  <a:lnTo>
                    <a:pt x="1068" y="808"/>
                  </a:lnTo>
                  <a:lnTo>
                    <a:pt x="1068" y="806"/>
                  </a:lnTo>
                  <a:lnTo>
                    <a:pt x="1066" y="804"/>
                  </a:lnTo>
                  <a:lnTo>
                    <a:pt x="1064" y="802"/>
                  </a:lnTo>
                  <a:lnTo>
                    <a:pt x="1060" y="804"/>
                  </a:lnTo>
                  <a:lnTo>
                    <a:pt x="1052" y="808"/>
                  </a:lnTo>
                  <a:lnTo>
                    <a:pt x="1046" y="814"/>
                  </a:lnTo>
                  <a:lnTo>
                    <a:pt x="1044" y="818"/>
                  </a:lnTo>
                  <a:lnTo>
                    <a:pt x="1044" y="820"/>
                  </a:lnTo>
                  <a:close/>
                  <a:moveTo>
                    <a:pt x="844" y="336"/>
                  </a:moveTo>
                  <a:lnTo>
                    <a:pt x="844" y="336"/>
                  </a:lnTo>
                  <a:lnTo>
                    <a:pt x="852" y="332"/>
                  </a:lnTo>
                  <a:lnTo>
                    <a:pt x="856" y="326"/>
                  </a:lnTo>
                  <a:lnTo>
                    <a:pt x="854" y="320"/>
                  </a:lnTo>
                  <a:lnTo>
                    <a:pt x="850" y="312"/>
                  </a:lnTo>
                  <a:lnTo>
                    <a:pt x="846" y="306"/>
                  </a:lnTo>
                  <a:lnTo>
                    <a:pt x="842" y="306"/>
                  </a:lnTo>
                  <a:lnTo>
                    <a:pt x="840" y="310"/>
                  </a:lnTo>
                  <a:lnTo>
                    <a:pt x="840" y="316"/>
                  </a:lnTo>
                  <a:lnTo>
                    <a:pt x="840" y="330"/>
                  </a:lnTo>
                  <a:lnTo>
                    <a:pt x="842" y="336"/>
                  </a:lnTo>
                  <a:lnTo>
                    <a:pt x="844" y="336"/>
                  </a:lnTo>
                  <a:close/>
                  <a:moveTo>
                    <a:pt x="794" y="292"/>
                  </a:moveTo>
                  <a:lnTo>
                    <a:pt x="794" y="292"/>
                  </a:lnTo>
                  <a:lnTo>
                    <a:pt x="800" y="276"/>
                  </a:lnTo>
                  <a:lnTo>
                    <a:pt x="804" y="264"/>
                  </a:lnTo>
                  <a:lnTo>
                    <a:pt x="806" y="256"/>
                  </a:lnTo>
                  <a:lnTo>
                    <a:pt x="804" y="256"/>
                  </a:lnTo>
                  <a:lnTo>
                    <a:pt x="798" y="264"/>
                  </a:lnTo>
                  <a:lnTo>
                    <a:pt x="794" y="278"/>
                  </a:lnTo>
                  <a:lnTo>
                    <a:pt x="794" y="292"/>
                  </a:lnTo>
                  <a:close/>
                  <a:moveTo>
                    <a:pt x="1118" y="446"/>
                  </a:moveTo>
                  <a:lnTo>
                    <a:pt x="1118" y="446"/>
                  </a:lnTo>
                  <a:lnTo>
                    <a:pt x="1122" y="448"/>
                  </a:lnTo>
                  <a:lnTo>
                    <a:pt x="1128" y="450"/>
                  </a:lnTo>
                  <a:lnTo>
                    <a:pt x="1142" y="448"/>
                  </a:lnTo>
                  <a:lnTo>
                    <a:pt x="1158" y="448"/>
                  </a:lnTo>
                  <a:lnTo>
                    <a:pt x="1166" y="450"/>
                  </a:lnTo>
                  <a:lnTo>
                    <a:pt x="1172" y="452"/>
                  </a:lnTo>
                  <a:lnTo>
                    <a:pt x="1180" y="454"/>
                  </a:lnTo>
                  <a:lnTo>
                    <a:pt x="1186" y="454"/>
                  </a:lnTo>
                  <a:lnTo>
                    <a:pt x="1190" y="452"/>
                  </a:lnTo>
                  <a:lnTo>
                    <a:pt x="1194" y="450"/>
                  </a:lnTo>
                  <a:lnTo>
                    <a:pt x="1204" y="442"/>
                  </a:lnTo>
                  <a:lnTo>
                    <a:pt x="1208" y="440"/>
                  </a:lnTo>
                  <a:lnTo>
                    <a:pt x="1212" y="440"/>
                  </a:lnTo>
                  <a:lnTo>
                    <a:pt x="1216" y="440"/>
                  </a:lnTo>
                  <a:lnTo>
                    <a:pt x="1218" y="438"/>
                  </a:lnTo>
                  <a:lnTo>
                    <a:pt x="1218" y="434"/>
                  </a:lnTo>
                  <a:lnTo>
                    <a:pt x="1218" y="430"/>
                  </a:lnTo>
                  <a:lnTo>
                    <a:pt x="1214" y="420"/>
                  </a:lnTo>
                  <a:lnTo>
                    <a:pt x="1206" y="414"/>
                  </a:lnTo>
                  <a:lnTo>
                    <a:pt x="1200" y="410"/>
                  </a:lnTo>
                  <a:lnTo>
                    <a:pt x="1198" y="406"/>
                  </a:lnTo>
                  <a:lnTo>
                    <a:pt x="1200" y="406"/>
                  </a:lnTo>
                  <a:lnTo>
                    <a:pt x="1206" y="404"/>
                  </a:lnTo>
                  <a:lnTo>
                    <a:pt x="1218" y="402"/>
                  </a:lnTo>
                  <a:lnTo>
                    <a:pt x="1222" y="398"/>
                  </a:lnTo>
                  <a:lnTo>
                    <a:pt x="1222" y="394"/>
                  </a:lnTo>
                  <a:lnTo>
                    <a:pt x="1222" y="392"/>
                  </a:lnTo>
                  <a:lnTo>
                    <a:pt x="1224" y="390"/>
                  </a:lnTo>
                  <a:lnTo>
                    <a:pt x="1230" y="388"/>
                  </a:lnTo>
                  <a:lnTo>
                    <a:pt x="1232" y="388"/>
                  </a:lnTo>
                  <a:lnTo>
                    <a:pt x="1232" y="384"/>
                  </a:lnTo>
                  <a:lnTo>
                    <a:pt x="1232" y="376"/>
                  </a:lnTo>
                  <a:lnTo>
                    <a:pt x="1228" y="364"/>
                  </a:lnTo>
                  <a:lnTo>
                    <a:pt x="1234" y="372"/>
                  </a:lnTo>
                  <a:lnTo>
                    <a:pt x="1240" y="376"/>
                  </a:lnTo>
                  <a:lnTo>
                    <a:pt x="1246" y="378"/>
                  </a:lnTo>
                  <a:lnTo>
                    <a:pt x="1256" y="376"/>
                  </a:lnTo>
                  <a:lnTo>
                    <a:pt x="1268" y="372"/>
                  </a:lnTo>
                  <a:lnTo>
                    <a:pt x="1272" y="374"/>
                  </a:lnTo>
                  <a:lnTo>
                    <a:pt x="1272" y="376"/>
                  </a:lnTo>
                  <a:lnTo>
                    <a:pt x="1274" y="378"/>
                  </a:lnTo>
                  <a:lnTo>
                    <a:pt x="1278" y="382"/>
                  </a:lnTo>
                  <a:lnTo>
                    <a:pt x="1284" y="384"/>
                  </a:lnTo>
                  <a:lnTo>
                    <a:pt x="1296" y="386"/>
                  </a:lnTo>
                  <a:lnTo>
                    <a:pt x="1308" y="388"/>
                  </a:lnTo>
                  <a:lnTo>
                    <a:pt x="1316" y="392"/>
                  </a:lnTo>
                  <a:lnTo>
                    <a:pt x="1324" y="398"/>
                  </a:lnTo>
                  <a:lnTo>
                    <a:pt x="1330" y="406"/>
                  </a:lnTo>
                  <a:lnTo>
                    <a:pt x="1340" y="426"/>
                  </a:lnTo>
                  <a:lnTo>
                    <a:pt x="1348" y="438"/>
                  </a:lnTo>
                  <a:lnTo>
                    <a:pt x="1358" y="450"/>
                  </a:lnTo>
                  <a:lnTo>
                    <a:pt x="1374" y="472"/>
                  </a:lnTo>
                  <a:lnTo>
                    <a:pt x="1380" y="480"/>
                  </a:lnTo>
                  <a:lnTo>
                    <a:pt x="1384" y="486"/>
                  </a:lnTo>
                  <a:lnTo>
                    <a:pt x="1392" y="488"/>
                  </a:lnTo>
                  <a:lnTo>
                    <a:pt x="1400" y="492"/>
                  </a:lnTo>
                  <a:lnTo>
                    <a:pt x="1432" y="498"/>
                  </a:lnTo>
                  <a:lnTo>
                    <a:pt x="1450" y="502"/>
                  </a:lnTo>
                  <a:lnTo>
                    <a:pt x="1462" y="506"/>
                  </a:lnTo>
                  <a:lnTo>
                    <a:pt x="1470" y="510"/>
                  </a:lnTo>
                  <a:lnTo>
                    <a:pt x="1476" y="512"/>
                  </a:lnTo>
                  <a:lnTo>
                    <a:pt x="1482" y="518"/>
                  </a:lnTo>
                  <a:lnTo>
                    <a:pt x="1488" y="520"/>
                  </a:lnTo>
                  <a:lnTo>
                    <a:pt x="1492" y="520"/>
                  </a:lnTo>
                  <a:lnTo>
                    <a:pt x="1500" y="520"/>
                  </a:lnTo>
                  <a:lnTo>
                    <a:pt x="1506" y="518"/>
                  </a:lnTo>
                  <a:lnTo>
                    <a:pt x="1512" y="514"/>
                  </a:lnTo>
                  <a:lnTo>
                    <a:pt x="1514" y="510"/>
                  </a:lnTo>
                  <a:lnTo>
                    <a:pt x="1514" y="506"/>
                  </a:lnTo>
                  <a:lnTo>
                    <a:pt x="1512" y="502"/>
                  </a:lnTo>
                  <a:lnTo>
                    <a:pt x="1508" y="498"/>
                  </a:lnTo>
                  <a:lnTo>
                    <a:pt x="1498" y="494"/>
                  </a:lnTo>
                  <a:lnTo>
                    <a:pt x="1482" y="490"/>
                  </a:lnTo>
                  <a:lnTo>
                    <a:pt x="1474" y="484"/>
                  </a:lnTo>
                  <a:lnTo>
                    <a:pt x="1472" y="482"/>
                  </a:lnTo>
                  <a:lnTo>
                    <a:pt x="1472" y="480"/>
                  </a:lnTo>
                  <a:lnTo>
                    <a:pt x="1474" y="476"/>
                  </a:lnTo>
                  <a:lnTo>
                    <a:pt x="1478" y="472"/>
                  </a:lnTo>
                  <a:lnTo>
                    <a:pt x="1478" y="470"/>
                  </a:lnTo>
                  <a:lnTo>
                    <a:pt x="1476" y="468"/>
                  </a:lnTo>
                  <a:lnTo>
                    <a:pt x="1464" y="466"/>
                  </a:lnTo>
                  <a:lnTo>
                    <a:pt x="1454" y="464"/>
                  </a:lnTo>
                  <a:lnTo>
                    <a:pt x="1450" y="462"/>
                  </a:lnTo>
                  <a:lnTo>
                    <a:pt x="1448" y="458"/>
                  </a:lnTo>
                  <a:lnTo>
                    <a:pt x="1448" y="454"/>
                  </a:lnTo>
                  <a:lnTo>
                    <a:pt x="1450" y="448"/>
                  </a:lnTo>
                  <a:lnTo>
                    <a:pt x="1454" y="442"/>
                  </a:lnTo>
                  <a:lnTo>
                    <a:pt x="1454" y="438"/>
                  </a:lnTo>
                  <a:lnTo>
                    <a:pt x="1448" y="438"/>
                  </a:lnTo>
                  <a:lnTo>
                    <a:pt x="1436" y="440"/>
                  </a:lnTo>
                  <a:lnTo>
                    <a:pt x="1432" y="440"/>
                  </a:lnTo>
                  <a:lnTo>
                    <a:pt x="1428" y="440"/>
                  </a:lnTo>
                  <a:lnTo>
                    <a:pt x="1422" y="436"/>
                  </a:lnTo>
                  <a:lnTo>
                    <a:pt x="1416" y="428"/>
                  </a:lnTo>
                  <a:lnTo>
                    <a:pt x="1412" y="420"/>
                  </a:lnTo>
                  <a:lnTo>
                    <a:pt x="1408" y="400"/>
                  </a:lnTo>
                  <a:lnTo>
                    <a:pt x="1404" y="394"/>
                  </a:lnTo>
                  <a:lnTo>
                    <a:pt x="1400" y="390"/>
                  </a:lnTo>
                  <a:lnTo>
                    <a:pt x="1394" y="386"/>
                  </a:lnTo>
                  <a:lnTo>
                    <a:pt x="1386" y="378"/>
                  </a:lnTo>
                  <a:lnTo>
                    <a:pt x="1370" y="360"/>
                  </a:lnTo>
                  <a:lnTo>
                    <a:pt x="1364" y="350"/>
                  </a:lnTo>
                  <a:lnTo>
                    <a:pt x="1358" y="340"/>
                  </a:lnTo>
                  <a:lnTo>
                    <a:pt x="1356" y="334"/>
                  </a:lnTo>
                  <a:lnTo>
                    <a:pt x="1356" y="332"/>
                  </a:lnTo>
                  <a:lnTo>
                    <a:pt x="1358" y="330"/>
                  </a:lnTo>
                  <a:lnTo>
                    <a:pt x="1362" y="328"/>
                  </a:lnTo>
                  <a:lnTo>
                    <a:pt x="1366" y="326"/>
                  </a:lnTo>
                  <a:lnTo>
                    <a:pt x="1376" y="328"/>
                  </a:lnTo>
                  <a:lnTo>
                    <a:pt x="1388" y="328"/>
                  </a:lnTo>
                  <a:lnTo>
                    <a:pt x="1392" y="326"/>
                  </a:lnTo>
                  <a:lnTo>
                    <a:pt x="1394" y="324"/>
                  </a:lnTo>
                  <a:lnTo>
                    <a:pt x="1396" y="320"/>
                  </a:lnTo>
                  <a:lnTo>
                    <a:pt x="1396" y="314"/>
                  </a:lnTo>
                  <a:lnTo>
                    <a:pt x="1390" y="302"/>
                  </a:lnTo>
                  <a:lnTo>
                    <a:pt x="1386" y="296"/>
                  </a:lnTo>
                  <a:lnTo>
                    <a:pt x="1380" y="292"/>
                  </a:lnTo>
                  <a:lnTo>
                    <a:pt x="1374" y="290"/>
                  </a:lnTo>
                  <a:lnTo>
                    <a:pt x="1370" y="290"/>
                  </a:lnTo>
                  <a:lnTo>
                    <a:pt x="1364" y="290"/>
                  </a:lnTo>
                  <a:lnTo>
                    <a:pt x="1360" y="290"/>
                  </a:lnTo>
                  <a:lnTo>
                    <a:pt x="1354" y="284"/>
                  </a:lnTo>
                  <a:lnTo>
                    <a:pt x="1344" y="276"/>
                  </a:lnTo>
                  <a:lnTo>
                    <a:pt x="1338" y="272"/>
                  </a:lnTo>
                  <a:lnTo>
                    <a:pt x="1328" y="270"/>
                  </a:lnTo>
                  <a:lnTo>
                    <a:pt x="1312" y="264"/>
                  </a:lnTo>
                  <a:lnTo>
                    <a:pt x="1310" y="262"/>
                  </a:lnTo>
                  <a:lnTo>
                    <a:pt x="1308" y="260"/>
                  </a:lnTo>
                  <a:lnTo>
                    <a:pt x="1310" y="256"/>
                  </a:lnTo>
                  <a:lnTo>
                    <a:pt x="1312" y="246"/>
                  </a:lnTo>
                  <a:lnTo>
                    <a:pt x="1312" y="238"/>
                  </a:lnTo>
                  <a:lnTo>
                    <a:pt x="1306" y="230"/>
                  </a:lnTo>
                  <a:lnTo>
                    <a:pt x="1298" y="220"/>
                  </a:lnTo>
                  <a:lnTo>
                    <a:pt x="1288" y="210"/>
                  </a:lnTo>
                  <a:lnTo>
                    <a:pt x="1278" y="200"/>
                  </a:lnTo>
                  <a:lnTo>
                    <a:pt x="1266" y="192"/>
                  </a:lnTo>
                  <a:lnTo>
                    <a:pt x="1256" y="188"/>
                  </a:lnTo>
                  <a:lnTo>
                    <a:pt x="1248" y="186"/>
                  </a:lnTo>
                  <a:lnTo>
                    <a:pt x="1242" y="186"/>
                  </a:lnTo>
                  <a:lnTo>
                    <a:pt x="1238" y="184"/>
                  </a:lnTo>
                  <a:lnTo>
                    <a:pt x="1230" y="178"/>
                  </a:lnTo>
                  <a:lnTo>
                    <a:pt x="1220" y="170"/>
                  </a:lnTo>
                  <a:lnTo>
                    <a:pt x="1214" y="166"/>
                  </a:lnTo>
                  <a:lnTo>
                    <a:pt x="1202" y="162"/>
                  </a:lnTo>
                  <a:lnTo>
                    <a:pt x="1190" y="158"/>
                  </a:lnTo>
                  <a:lnTo>
                    <a:pt x="1174" y="152"/>
                  </a:lnTo>
                  <a:lnTo>
                    <a:pt x="1140" y="134"/>
                  </a:lnTo>
                  <a:lnTo>
                    <a:pt x="1106" y="120"/>
                  </a:lnTo>
                  <a:lnTo>
                    <a:pt x="1092" y="116"/>
                  </a:lnTo>
                  <a:lnTo>
                    <a:pt x="1078" y="116"/>
                  </a:lnTo>
                  <a:lnTo>
                    <a:pt x="1080" y="404"/>
                  </a:lnTo>
                  <a:lnTo>
                    <a:pt x="1094" y="414"/>
                  </a:lnTo>
                  <a:lnTo>
                    <a:pt x="1104" y="426"/>
                  </a:lnTo>
                  <a:lnTo>
                    <a:pt x="1118" y="446"/>
                  </a:lnTo>
                  <a:close/>
                  <a:moveTo>
                    <a:pt x="784" y="288"/>
                  </a:moveTo>
                  <a:lnTo>
                    <a:pt x="784" y="288"/>
                  </a:lnTo>
                  <a:lnTo>
                    <a:pt x="786" y="290"/>
                  </a:lnTo>
                  <a:lnTo>
                    <a:pt x="788" y="288"/>
                  </a:lnTo>
                  <a:lnTo>
                    <a:pt x="790" y="286"/>
                  </a:lnTo>
                  <a:lnTo>
                    <a:pt x="790" y="282"/>
                  </a:lnTo>
                  <a:lnTo>
                    <a:pt x="788" y="278"/>
                  </a:lnTo>
                  <a:lnTo>
                    <a:pt x="784" y="274"/>
                  </a:lnTo>
                  <a:lnTo>
                    <a:pt x="782" y="276"/>
                  </a:lnTo>
                  <a:lnTo>
                    <a:pt x="784" y="288"/>
                  </a:lnTo>
                  <a:close/>
                  <a:moveTo>
                    <a:pt x="1474" y="80"/>
                  </a:moveTo>
                  <a:lnTo>
                    <a:pt x="1474" y="80"/>
                  </a:lnTo>
                  <a:lnTo>
                    <a:pt x="1476" y="80"/>
                  </a:lnTo>
                  <a:lnTo>
                    <a:pt x="1476" y="78"/>
                  </a:lnTo>
                  <a:lnTo>
                    <a:pt x="1474" y="72"/>
                  </a:lnTo>
                  <a:lnTo>
                    <a:pt x="1468" y="68"/>
                  </a:lnTo>
                  <a:lnTo>
                    <a:pt x="1466" y="68"/>
                  </a:lnTo>
                  <a:lnTo>
                    <a:pt x="1464" y="68"/>
                  </a:lnTo>
                  <a:lnTo>
                    <a:pt x="1464" y="72"/>
                  </a:lnTo>
                  <a:lnTo>
                    <a:pt x="1464" y="76"/>
                  </a:lnTo>
                  <a:lnTo>
                    <a:pt x="1468" y="78"/>
                  </a:lnTo>
                  <a:lnTo>
                    <a:pt x="1474" y="80"/>
                  </a:lnTo>
                  <a:close/>
                  <a:moveTo>
                    <a:pt x="1436" y="292"/>
                  </a:moveTo>
                  <a:lnTo>
                    <a:pt x="1436" y="292"/>
                  </a:lnTo>
                  <a:lnTo>
                    <a:pt x="1442" y="296"/>
                  </a:lnTo>
                  <a:lnTo>
                    <a:pt x="1446" y="298"/>
                  </a:lnTo>
                  <a:lnTo>
                    <a:pt x="1448" y="298"/>
                  </a:lnTo>
                  <a:lnTo>
                    <a:pt x="1450" y="298"/>
                  </a:lnTo>
                  <a:lnTo>
                    <a:pt x="1452" y="296"/>
                  </a:lnTo>
                  <a:lnTo>
                    <a:pt x="1454" y="296"/>
                  </a:lnTo>
                  <a:lnTo>
                    <a:pt x="1458" y="298"/>
                  </a:lnTo>
                  <a:lnTo>
                    <a:pt x="1462" y="302"/>
                  </a:lnTo>
                  <a:lnTo>
                    <a:pt x="1468" y="306"/>
                  </a:lnTo>
                  <a:lnTo>
                    <a:pt x="1478" y="308"/>
                  </a:lnTo>
                  <a:lnTo>
                    <a:pt x="1490" y="306"/>
                  </a:lnTo>
                  <a:lnTo>
                    <a:pt x="1502" y="302"/>
                  </a:lnTo>
                  <a:lnTo>
                    <a:pt x="1514" y="298"/>
                  </a:lnTo>
                  <a:lnTo>
                    <a:pt x="1524" y="292"/>
                  </a:lnTo>
                  <a:lnTo>
                    <a:pt x="1534" y="284"/>
                  </a:lnTo>
                  <a:lnTo>
                    <a:pt x="1538" y="278"/>
                  </a:lnTo>
                  <a:lnTo>
                    <a:pt x="1542" y="272"/>
                  </a:lnTo>
                  <a:lnTo>
                    <a:pt x="1544" y="270"/>
                  </a:lnTo>
                  <a:lnTo>
                    <a:pt x="1548" y="270"/>
                  </a:lnTo>
                  <a:lnTo>
                    <a:pt x="1550" y="270"/>
                  </a:lnTo>
                  <a:lnTo>
                    <a:pt x="1556" y="272"/>
                  </a:lnTo>
                  <a:lnTo>
                    <a:pt x="1560" y="270"/>
                  </a:lnTo>
                  <a:lnTo>
                    <a:pt x="1566" y="268"/>
                  </a:lnTo>
                  <a:lnTo>
                    <a:pt x="1568" y="264"/>
                  </a:lnTo>
                  <a:lnTo>
                    <a:pt x="1570" y="260"/>
                  </a:lnTo>
                  <a:lnTo>
                    <a:pt x="1566" y="252"/>
                  </a:lnTo>
                  <a:lnTo>
                    <a:pt x="1564" y="246"/>
                  </a:lnTo>
                  <a:lnTo>
                    <a:pt x="1564" y="244"/>
                  </a:lnTo>
                  <a:lnTo>
                    <a:pt x="1566" y="242"/>
                  </a:lnTo>
                  <a:lnTo>
                    <a:pt x="1572" y="240"/>
                  </a:lnTo>
                  <a:lnTo>
                    <a:pt x="1574" y="238"/>
                  </a:lnTo>
                  <a:lnTo>
                    <a:pt x="1580" y="228"/>
                  </a:lnTo>
                  <a:lnTo>
                    <a:pt x="1580" y="216"/>
                  </a:lnTo>
                  <a:lnTo>
                    <a:pt x="1578" y="212"/>
                  </a:lnTo>
                  <a:lnTo>
                    <a:pt x="1576" y="208"/>
                  </a:lnTo>
                  <a:lnTo>
                    <a:pt x="1572" y="202"/>
                  </a:lnTo>
                  <a:lnTo>
                    <a:pt x="1566" y="202"/>
                  </a:lnTo>
                  <a:lnTo>
                    <a:pt x="1548" y="202"/>
                  </a:lnTo>
                  <a:lnTo>
                    <a:pt x="1546" y="204"/>
                  </a:lnTo>
                  <a:lnTo>
                    <a:pt x="1544" y="206"/>
                  </a:lnTo>
                  <a:lnTo>
                    <a:pt x="1542" y="210"/>
                  </a:lnTo>
                  <a:lnTo>
                    <a:pt x="1546" y="224"/>
                  </a:lnTo>
                  <a:lnTo>
                    <a:pt x="1550" y="236"/>
                  </a:lnTo>
                  <a:lnTo>
                    <a:pt x="1548" y="240"/>
                  </a:lnTo>
                  <a:lnTo>
                    <a:pt x="1542" y="240"/>
                  </a:lnTo>
                  <a:lnTo>
                    <a:pt x="1536" y="238"/>
                  </a:lnTo>
                  <a:lnTo>
                    <a:pt x="1530" y="242"/>
                  </a:lnTo>
                  <a:lnTo>
                    <a:pt x="1526" y="248"/>
                  </a:lnTo>
                  <a:lnTo>
                    <a:pt x="1522" y="254"/>
                  </a:lnTo>
                  <a:lnTo>
                    <a:pt x="1518" y="262"/>
                  </a:lnTo>
                  <a:lnTo>
                    <a:pt x="1514" y="266"/>
                  </a:lnTo>
                  <a:lnTo>
                    <a:pt x="1510" y="268"/>
                  </a:lnTo>
                  <a:lnTo>
                    <a:pt x="1504" y="266"/>
                  </a:lnTo>
                  <a:lnTo>
                    <a:pt x="1500" y="264"/>
                  </a:lnTo>
                  <a:lnTo>
                    <a:pt x="1498" y="264"/>
                  </a:lnTo>
                  <a:lnTo>
                    <a:pt x="1494" y="268"/>
                  </a:lnTo>
                  <a:lnTo>
                    <a:pt x="1490" y="270"/>
                  </a:lnTo>
                  <a:lnTo>
                    <a:pt x="1488" y="264"/>
                  </a:lnTo>
                  <a:lnTo>
                    <a:pt x="1486" y="256"/>
                  </a:lnTo>
                  <a:lnTo>
                    <a:pt x="1488" y="250"/>
                  </a:lnTo>
                  <a:lnTo>
                    <a:pt x="1490" y="248"/>
                  </a:lnTo>
                  <a:lnTo>
                    <a:pt x="1490" y="244"/>
                  </a:lnTo>
                  <a:lnTo>
                    <a:pt x="1488" y="242"/>
                  </a:lnTo>
                  <a:lnTo>
                    <a:pt x="1484" y="244"/>
                  </a:lnTo>
                  <a:lnTo>
                    <a:pt x="1480" y="250"/>
                  </a:lnTo>
                  <a:lnTo>
                    <a:pt x="1480" y="262"/>
                  </a:lnTo>
                  <a:lnTo>
                    <a:pt x="1478" y="266"/>
                  </a:lnTo>
                  <a:lnTo>
                    <a:pt x="1476" y="268"/>
                  </a:lnTo>
                  <a:lnTo>
                    <a:pt x="1470" y="270"/>
                  </a:lnTo>
                  <a:lnTo>
                    <a:pt x="1460" y="268"/>
                  </a:lnTo>
                  <a:lnTo>
                    <a:pt x="1448" y="266"/>
                  </a:lnTo>
                  <a:lnTo>
                    <a:pt x="1434" y="266"/>
                  </a:lnTo>
                  <a:lnTo>
                    <a:pt x="1424" y="264"/>
                  </a:lnTo>
                  <a:lnTo>
                    <a:pt x="1416" y="266"/>
                  </a:lnTo>
                  <a:lnTo>
                    <a:pt x="1414" y="268"/>
                  </a:lnTo>
                  <a:lnTo>
                    <a:pt x="1414" y="270"/>
                  </a:lnTo>
                  <a:lnTo>
                    <a:pt x="1416" y="278"/>
                  </a:lnTo>
                  <a:lnTo>
                    <a:pt x="1420" y="280"/>
                  </a:lnTo>
                  <a:lnTo>
                    <a:pt x="1428" y="284"/>
                  </a:lnTo>
                  <a:lnTo>
                    <a:pt x="1436" y="292"/>
                  </a:lnTo>
                  <a:close/>
                  <a:moveTo>
                    <a:pt x="1546" y="156"/>
                  </a:moveTo>
                  <a:lnTo>
                    <a:pt x="1546" y="156"/>
                  </a:lnTo>
                  <a:lnTo>
                    <a:pt x="1552" y="162"/>
                  </a:lnTo>
                  <a:lnTo>
                    <a:pt x="1562" y="170"/>
                  </a:lnTo>
                  <a:lnTo>
                    <a:pt x="1572" y="178"/>
                  </a:lnTo>
                  <a:lnTo>
                    <a:pt x="1582" y="190"/>
                  </a:lnTo>
                  <a:lnTo>
                    <a:pt x="1586" y="196"/>
                  </a:lnTo>
                  <a:lnTo>
                    <a:pt x="1588" y="202"/>
                  </a:lnTo>
                  <a:lnTo>
                    <a:pt x="1590" y="210"/>
                  </a:lnTo>
                  <a:lnTo>
                    <a:pt x="1590" y="220"/>
                  </a:lnTo>
                  <a:lnTo>
                    <a:pt x="1592" y="224"/>
                  </a:lnTo>
                  <a:lnTo>
                    <a:pt x="1594" y="232"/>
                  </a:lnTo>
                  <a:lnTo>
                    <a:pt x="1598" y="236"/>
                  </a:lnTo>
                  <a:lnTo>
                    <a:pt x="1602" y="234"/>
                  </a:lnTo>
                  <a:lnTo>
                    <a:pt x="1604" y="230"/>
                  </a:lnTo>
                  <a:lnTo>
                    <a:pt x="1608" y="222"/>
                  </a:lnTo>
                  <a:lnTo>
                    <a:pt x="1608" y="214"/>
                  </a:lnTo>
                  <a:lnTo>
                    <a:pt x="1608" y="206"/>
                  </a:lnTo>
                  <a:lnTo>
                    <a:pt x="1604" y="196"/>
                  </a:lnTo>
                  <a:lnTo>
                    <a:pt x="1596" y="190"/>
                  </a:lnTo>
                  <a:lnTo>
                    <a:pt x="1582" y="178"/>
                  </a:lnTo>
                  <a:lnTo>
                    <a:pt x="1574" y="168"/>
                  </a:lnTo>
                  <a:lnTo>
                    <a:pt x="1566" y="160"/>
                  </a:lnTo>
                  <a:lnTo>
                    <a:pt x="1556" y="154"/>
                  </a:lnTo>
                  <a:lnTo>
                    <a:pt x="1538" y="142"/>
                  </a:lnTo>
                  <a:lnTo>
                    <a:pt x="1526" y="132"/>
                  </a:lnTo>
                  <a:lnTo>
                    <a:pt x="1518" y="126"/>
                  </a:lnTo>
                  <a:lnTo>
                    <a:pt x="1516" y="126"/>
                  </a:lnTo>
                  <a:lnTo>
                    <a:pt x="1514" y="128"/>
                  </a:lnTo>
                  <a:lnTo>
                    <a:pt x="1510" y="132"/>
                  </a:lnTo>
                  <a:lnTo>
                    <a:pt x="1508" y="134"/>
                  </a:lnTo>
                  <a:lnTo>
                    <a:pt x="1510" y="136"/>
                  </a:lnTo>
                  <a:lnTo>
                    <a:pt x="1516" y="138"/>
                  </a:lnTo>
                  <a:lnTo>
                    <a:pt x="1530" y="144"/>
                  </a:lnTo>
                  <a:lnTo>
                    <a:pt x="1538" y="150"/>
                  </a:lnTo>
                  <a:lnTo>
                    <a:pt x="1546" y="156"/>
                  </a:lnTo>
                  <a:close/>
                  <a:moveTo>
                    <a:pt x="1500" y="128"/>
                  </a:moveTo>
                  <a:lnTo>
                    <a:pt x="1500" y="128"/>
                  </a:lnTo>
                  <a:lnTo>
                    <a:pt x="1502" y="126"/>
                  </a:lnTo>
                  <a:lnTo>
                    <a:pt x="1502" y="122"/>
                  </a:lnTo>
                  <a:lnTo>
                    <a:pt x="1496" y="116"/>
                  </a:lnTo>
                  <a:lnTo>
                    <a:pt x="1492" y="114"/>
                  </a:lnTo>
                  <a:lnTo>
                    <a:pt x="1490" y="114"/>
                  </a:lnTo>
                  <a:lnTo>
                    <a:pt x="1486" y="114"/>
                  </a:lnTo>
                  <a:lnTo>
                    <a:pt x="1484" y="118"/>
                  </a:lnTo>
                  <a:lnTo>
                    <a:pt x="1484" y="120"/>
                  </a:lnTo>
                  <a:lnTo>
                    <a:pt x="1484" y="124"/>
                  </a:lnTo>
                  <a:lnTo>
                    <a:pt x="1488" y="128"/>
                  </a:lnTo>
                  <a:lnTo>
                    <a:pt x="1494" y="130"/>
                  </a:lnTo>
                  <a:lnTo>
                    <a:pt x="1498" y="130"/>
                  </a:lnTo>
                  <a:lnTo>
                    <a:pt x="1500" y="128"/>
                  </a:lnTo>
                  <a:close/>
                  <a:moveTo>
                    <a:pt x="726" y="46"/>
                  </a:moveTo>
                  <a:lnTo>
                    <a:pt x="726" y="46"/>
                  </a:lnTo>
                  <a:lnTo>
                    <a:pt x="726" y="50"/>
                  </a:lnTo>
                  <a:lnTo>
                    <a:pt x="724" y="54"/>
                  </a:lnTo>
                  <a:lnTo>
                    <a:pt x="716" y="62"/>
                  </a:lnTo>
                  <a:lnTo>
                    <a:pt x="714" y="66"/>
                  </a:lnTo>
                  <a:lnTo>
                    <a:pt x="716" y="70"/>
                  </a:lnTo>
                  <a:lnTo>
                    <a:pt x="718" y="72"/>
                  </a:lnTo>
                  <a:lnTo>
                    <a:pt x="726" y="72"/>
                  </a:lnTo>
                  <a:lnTo>
                    <a:pt x="738" y="72"/>
                  </a:lnTo>
                  <a:lnTo>
                    <a:pt x="742" y="74"/>
                  </a:lnTo>
                  <a:lnTo>
                    <a:pt x="746" y="78"/>
                  </a:lnTo>
                  <a:lnTo>
                    <a:pt x="752" y="88"/>
                  </a:lnTo>
                  <a:lnTo>
                    <a:pt x="758" y="104"/>
                  </a:lnTo>
                  <a:lnTo>
                    <a:pt x="762" y="106"/>
                  </a:lnTo>
                  <a:lnTo>
                    <a:pt x="764" y="108"/>
                  </a:lnTo>
                  <a:lnTo>
                    <a:pt x="774" y="110"/>
                  </a:lnTo>
                  <a:lnTo>
                    <a:pt x="786" y="110"/>
                  </a:lnTo>
                  <a:lnTo>
                    <a:pt x="798" y="110"/>
                  </a:lnTo>
                  <a:lnTo>
                    <a:pt x="810" y="108"/>
                  </a:lnTo>
                  <a:lnTo>
                    <a:pt x="820" y="108"/>
                  </a:lnTo>
                  <a:lnTo>
                    <a:pt x="828" y="110"/>
                  </a:lnTo>
                  <a:lnTo>
                    <a:pt x="830" y="112"/>
                  </a:lnTo>
                  <a:lnTo>
                    <a:pt x="830" y="114"/>
                  </a:lnTo>
                  <a:lnTo>
                    <a:pt x="830" y="120"/>
                  </a:lnTo>
                  <a:lnTo>
                    <a:pt x="826" y="122"/>
                  </a:lnTo>
                  <a:lnTo>
                    <a:pt x="822" y="122"/>
                  </a:lnTo>
                  <a:lnTo>
                    <a:pt x="816" y="120"/>
                  </a:lnTo>
                  <a:lnTo>
                    <a:pt x="808" y="120"/>
                  </a:lnTo>
                  <a:lnTo>
                    <a:pt x="802" y="118"/>
                  </a:lnTo>
                  <a:lnTo>
                    <a:pt x="798" y="120"/>
                  </a:lnTo>
                  <a:lnTo>
                    <a:pt x="794" y="124"/>
                  </a:lnTo>
                  <a:lnTo>
                    <a:pt x="790" y="130"/>
                  </a:lnTo>
                  <a:lnTo>
                    <a:pt x="784" y="134"/>
                  </a:lnTo>
                  <a:lnTo>
                    <a:pt x="778" y="134"/>
                  </a:lnTo>
                  <a:lnTo>
                    <a:pt x="772" y="132"/>
                  </a:lnTo>
                  <a:lnTo>
                    <a:pt x="766" y="130"/>
                  </a:lnTo>
                  <a:lnTo>
                    <a:pt x="760" y="130"/>
                  </a:lnTo>
                  <a:lnTo>
                    <a:pt x="756" y="132"/>
                  </a:lnTo>
                  <a:lnTo>
                    <a:pt x="756" y="138"/>
                  </a:lnTo>
                  <a:lnTo>
                    <a:pt x="756" y="142"/>
                  </a:lnTo>
                  <a:lnTo>
                    <a:pt x="760" y="144"/>
                  </a:lnTo>
                  <a:lnTo>
                    <a:pt x="768" y="146"/>
                  </a:lnTo>
                  <a:lnTo>
                    <a:pt x="780" y="156"/>
                  </a:lnTo>
                  <a:lnTo>
                    <a:pt x="786" y="164"/>
                  </a:lnTo>
                  <a:lnTo>
                    <a:pt x="790" y="170"/>
                  </a:lnTo>
                  <a:lnTo>
                    <a:pt x="790" y="174"/>
                  </a:lnTo>
                  <a:lnTo>
                    <a:pt x="788" y="176"/>
                  </a:lnTo>
                  <a:lnTo>
                    <a:pt x="784" y="180"/>
                  </a:lnTo>
                  <a:lnTo>
                    <a:pt x="784" y="184"/>
                  </a:lnTo>
                  <a:lnTo>
                    <a:pt x="784" y="188"/>
                  </a:lnTo>
                  <a:lnTo>
                    <a:pt x="788" y="194"/>
                  </a:lnTo>
                  <a:lnTo>
                    <a:pt x="792" y="196"/>
                  </a:lnTo>
                  <a:lnTo>
                    <a:pt x="796" y="198"/>
                  </a:lnTo>
                  <a:lnTo>
                    <a:pt x="802" y="198"/>
                  </a:lnTo>
                  <a:lnTo>
                    <a:pt x="806" y="196"/>
                  </a:lnTo>
                  <a:lnTo>
                    <a:pt x="810" y="192"/>
                  </a:lnTo>
                  <a:lnTo>
                    <a:pt x="814" y="186"/>
                  </a:lnTo>
                  <a:lnTo>
                    <a:pt x="816" y="178"/>
                  </a:lnTo>
                  <a:lnTo>
                    <a:pt x="822" y="158"/>
                  </a:lnTo>
                  <a:lnTo>
                    <a:pt x="826" y="150"/>
                  </a:lnTo>
                  <a:lnTo>
                    <a:pt x="828" y="150"/>
                  </a:lnTo>
                  <a:lnTo>
                    <a:pt x="828" y="154"/>
                  </a:lnTo>
                  <a:lnTo>
                    <a:pt x="824" y="168"/>
                  </a:lnTo>
                  <a:lnTo>
                    <a:pt x="824" y="174"/>
                  </a:lnTo>
                  <a:lnTo>
                    <a:pt x="824" y="178"/>
                  </a:lnTo>
                  <a:lnTo>
                    <a:pt x="828" y="180"/>
                  </a:lnTo>
                  <a:lnTo>
                    <a:pt x="832" y="184"/>
                  </a:lnTo>
                  <a:lnTo>
                    <a:pt x="844" y="188"/>
                  </a:lnTo>
                  <a:lnTo>
                    <a:pt x="852" y="192"/>
                  </a:lnTo>
                  <a:lnTo>
                    <a:pt x="860" y="198"/>
                  </a:lnTo>
                  <a:lnTo>
                    <a:pt x="870" y="206"/>
                  </a:lnTo>
                  <a:lnTo>
                    <a:pt x="878" y="212"/>
                  </a:lnTo>
                  <a:lnTo>
                    <a:pt x="886" y="214"/>
                  </a:lnTo>
                  <a:lnTo>
                    <a:pt x="892" y="216"/>
                  </a:lnTo>
                  <a:lnTo>
                    <a:pt x="906" y="218"/>
                  </a:lnTo>
                  <a:lnTo>
                    <a:pt x="916" y="220"/>
                  </a:lnTo>
                  <a:lnTo>
                    <a:pt x="926" y="226"/>
                  </a:lnTo>
                  <a:lnTo>
                    <a:pt x="940" y="232"/>
                  </a:lnTo>
                  <a:lnTo>
                    <a:pt x="954" y="238"/>
                  </a:lnTo>
                  <a:lnTo>
                    <a:pt x="966" y="242"/>
                  </a:lnTo>
                  <a:lnTo>
                    <a:pt x="980" y="252"/>
                  </a:lnTo>
                  <a:lnTo>
                    <a:pt x="988" y="258"/>
                  </a:lnTo>
                  <a:lnTo>
                    <a:pt x="994" y="266"/>
                  </a:lnTo>
                  <a:lnTo>
                    <a:pt x="1004" y="284"/>
                  </a:lnTo>
                  <a:lnTo>
                    <a:pt x="1014" y="302"/>
                  </a:lnTo>
                  <a:lnTo>
                    <a:pt x="1024" y="318"/>
                  </a:lnTo>
                  <a:lnTo>
                    <a:pt x="1028" y="324"/>
                  </a:lnTo>
                  <a:lnTo>
                    <a:pt x="1030" y="328"/>
                  </a:lnTo>
                  <a:lnTo>
                    <a:pt x="1028" y="330"/>
                  </a:lnTo>
                  <a:lnTo>
                    <a:pt x="1026" y="332"/>
                  </a:lnTo>
                  <a:lnTo>
                    <a:pt x="1022" y="336"/>
                  </a:lnTo>
                  <a:lnTo>
                    <a:pt x="1020" y="338"/>
                  </a:lnTo>
                  <a:lnTo>
                    <a:pt x="1020" y="344"/>
                  </a:lnTo>
                  <a:lnTo>
                    <a:pt x="1024" y="350"/>
                  </a:lnTo>
                  <a:lnTo>
                    <a:pt x="1028" y="354"/>
                  </a:lnTo>
                  <a:lnTo>
                    <a:pt x="1036" y="360"/>
                  </a:lnTo>
                  <a:lnTo>
                    <a:pt x="1040" y="364"/>
                  </a:lnTo>
                  <a:lnTo>
                    <a:pt x="1044" y="368"/>
                  </a:lnTo>
                  <a:lnTo>
                    <a:pt x="1044" y="372"/>
                  </a:lnTo>
                  <a:lnTo>
                    <a:pt x="1040" y="380"/>
                  </a:lnTo>
                  <a:lnTo>
                    <a:pt x="1036" y="394"/>
                  </a:lnTo>
                  <a:lnTo>
                    <a:pt x="1036" y="396"/>
                  </a:lnTo>
                  <a:lnTo>
                    <a:pt x="1038" y="398"/>
                  </a:lnTo>
                  <a:lnTo>
                    <a:pt x="1044" y="396"/>
                  </a:lnTo>
                  <a:lnTo>
                    <a:pt x="1046" y="396"/>
                  </a:lnTo>
                  <a:lnTo>
                    <a:pt x="1050" y="396"/>
                  </a:lnTo>
                  <a:lnTo>
                    <a:pt x="1052" y="398"/>
                  </a:lnTo>
                  <a:lnTo>
                    <a:pt x="1054" y="398"/>
                  </a:lnTo>
                  <a:lnTo>
                    <a:pt x="1060" y="398"/>
                  </a:lnTo>
                  <a:lnTo>
                    <a:pt x="1068" y="398"/>
                  </a:lnTo>
                  <a:lnTo>
                    <a:pt x="1074" y="400"/>
                  </a:lnTo>
                  <a:lnTo>
                    <a:pt x="1080" y="404"/>
                  </a:lnTo>
                  <a:lnTo>
                    <a:pt x="1078" y="116"/>
                  </a:lnTo>
                  <a:lnTo>
                    <a:pt x="1070" y="114"/>
                  </a:lnTo>
                  <a:lnTo>
                    <a:pt x="1060" y="110"/>
                  </a:lnTo>
                  <a:lnTo>
                    <a:pt x="1038" y="100"/>
                  </a:lnTo>
                  <a:lnTo>
                    <a:pt x="1002" y="76"/>
                  </a:lnTo>
                  <a:lnTo>
                    <a:pt x="996" y="72"/>
                  </a:lnTo>
                  <a:lnTo>
                    <a:pt x="988" y="72"/>
                  </a:lnTo>
                  <a:lnTo>
                    <a:pt x="982" y="74"/>
                  </a:lnTo>
                  <a:lnTo>
                    <a:pt x="976" y="76"/>
                  </a:lnTo>
                  <a:lnTo>
                    <a:pt x="970" y="80"/>
                  </a:lnTo>
                  <a:lnTo>
                    <a:pt x="966" y="84"/>
                  </a:lnTo>
                  <a:lnTo>
                    <a:pt x="964" y="88"/>
                  </a:lnTo>
                  <a:lnTo>
                    <a:pt x="964" y="92"/>
                  </a:lnTo>
                  <a:lnTo>
                    <a:pt x="966" y="96"/>
                  </a:lnTo>
                  <a:lnTo>
                    <a:pt x="964" y="100"/>
                  </a:lnTo>
                  <a:lnTo>
                    <a:pt x="956" y="106"/>
                  </a:lnTo>
                  <a:lnTo>
                    <a:pt x="946" y="110"/>
                  </a:lnTo>
                  <a:lnTo>
                    <a:pt x="942" y="110"/>
                  </a:lnTo>
                  <a:lnTo>
                    <a:pt x="938" y="108"/>
                  </a:lnTo>
                  <a:lnTo>
                    <a:pt x="936" y="108"/>
                  </a:lnTo>
                  <a:lnTo>
                    <a:pt x="934" y="110"/>
                  </a:lnTo>
                  <a:lnTo>
                    <a:pt x="928" y="116"/>
                  </a:lnTo>
                  <a:lnTo>
                    <a:pt x="914" y="138"/>
                  </a:lnTo>
                  <a:lnTo>
                    <a:pt x="906" y="148"/>
                  </a:lnTo>
                  <a:lnTo>
                    <a:pt x="898" y="158"/>
                  </a:lnTo>
                  <a:lnTo>
                    <a:pt x="890" y="164"/>
                  </a:lnTo>
                  <a:lnTo>
                    <a:pt x="886" y="164"/>
                  </a:lnTo>
                  <a:lnTo>
                    <a:pt x="882" y="164"/>
                  </a:lnTo>
                  <a:lnTo>
                    <a:pt x="876" y="160"/>
                  </a:lnTo>
                  <a:lnTo>
                    <a:pt x="872" y="156"/>
                  </a:lnTo>
                  <a:lnTo>
                    <a:pt x="870" y="150"/>
                  </a:lnTo>
                  <a:lnTo>
                    <a:pt x="868" y="144"/>
                  </a:lnTo>
                  <a:lnTo>
                    <a:pt x="864" y="132"/>
                  </a:lnTo>
                  <a:lnTo>
                    <a:pt x="862" y="126"/>
                  </a:lnTo>
                  <a:lnTo>
                    <a:pt x="860" y="120"/>
                  </a:lnTo>
                  <a:lnTo>
                    <a:pt x="856" y="118"/>
                  </a:lnTo>
                  <a:lnTo>
                    <a:pt x="854" y="118"/>
                  </a:lnTo>
                  <a:lnTo>
                    <a:pt x="852" y="124"/>
                  </a:lnTo>
                  <a:lnTo>
                    <a:pt x="852" y="126"/>
                  </a:lnTo>
                  <a:lnTo>
                    <a:pt x="846" y="114"/>
                  </a:lnTo>
                  <a:lnTo>
                    <a:pt x="842" y="102"/>
                  </a:lnTo>
                  <a:lnTo>
                    <a:pt x="842" y="94"/>
                  </a:lnTo>
                  <a:lnTo>
                    <a:pt x="842" y="86"/>
                  </a:lnTo>
                  <a:lnTo>
                    <a:pt x="844" y="80"/>
                  </a:lnTo>
                  <a:lnTo>
                    <a:pt x="846" y="66"/>
                  </a:lnTo>
                  <a:lnTo>
                    <a:pt x="846" y="58"/>
                  </a:lnTo>
                  <a:lnTo>
                    <a:pt x="844" y="48"/>
                  </a:lnTo>
                  <a:lnTo>
                    <a:pt x="840" y="40"/>
                  </a:lnTo>
                  <a:lnTo>
                    <a:pt x="838" y="36"/>
                  </a:lnTo>
                  <a:lnTo>
                    <a:pt x="834" y="36"/>
                  </a:lnTo>
                  <a:lnTo>
                    <a:pt x="830" y="36"/>
                  </a:lnTo>
                  <a:lnTo>
                    <a:pt x="826" y="36"/>
                  </a:lnTo>
                  <a:lnTo>
                    <a:pt x="818" y="36"/>
                  </a:lnTo>
                  <a:lnTo>
                    <a:pt x="810" y="32"/>
                  </a:lnTo>
                  <a:lnTo>
                    <a:pt x="798" y="26"/>
                  </a:lnTo>
                  <a:lnTo>
                    <a:pt x="786" y="18"/>
                  </a:lnTo>
                  <a:lnTo>
                    <a:pt x="776" y="16"/>
                  </a:lnTo>
                  <a:lnTo>
                    <a:pt x="770" y="16"/>
                  </a:lnTo>
                  <a:lnTo>
                    <a:pt x="764" y="20"/>
                  </a:lnTo>
                  <a:lnTo>
                    <a:pt x="756" y="28"/>
                  </a:lnTo>
                  <a:lnTo>
                    <a:pt x="752" y="32"/>
                  </a:lnTo>
                  <a:lnTo>
                    <a:pt x="748" y="34"/>
                  </a:lnTo>
                  <a:lnTo>
                    <a:pt x="740" y="36"/>
                  </a:lnTo>
                  <a:lnTo>
                    <a:pt x="732" y="38"/>
                  </a:lnTo>
                  <a:lnTo>
                    <a:pt x="728" y="40"/>
                  </a:lnTo>
                  <a:lnTo>
                    <a:pt x="726" y="42"/>
                  </a:lnTo>
                  <a:lnTo>
                    <a:pt x="726" y="46"/>
                  </a:lnTo>
                  <a:close/>
                  <a:moveTo>
                    <a:pt x="1600" y="438"/>
                  </a:moveTo>
                  <a:lnTo>
                    <a:pt x="1600" y="438"/>
                  </a:lnTo>
                  <a:lnTo>
                    <a:pt x="1594" y="436"/>
                  </a:lnTo>
                  <a:lnTo>
                    <a:pt x="1588" y="434"/>
                  </a:lnTo>
                  <a:lnTo>
                    <a:pt x="1586" y="436"/>
                  </a:lnTo>
                  <a:lnTo>
                    <a:pt x="1588" y="438"/>
                  </a:lnTo>
                  <a:lnTo>
                    <a:pt x="1590" y="442"/>
                  </a:lnTo>
                  <a:lnTo>
                    <a:pt x="1590" y="444"/>
                  </a:lnTo>
                  <a:lnTo>
                    <a:pt x="1592" y="446"/>
                  </a:lnTo>
                  <a:lnTo>
                    <a:pt x="1596" y="448"/>
                  </a:lnTo>
                  <a:lnTo>
                    <a:pt x="1600" y="448"/>
                  </a:lnTo>
                  <a:lnTo>
                    <a:pt x="1604" y="446"/>
                  </a:lnTo>
                  <a:lnTo>
                    <a:pt x="1604" y="444"/>
                  </a:lnTo>
                  <a:lnTo>
                    <a:pt x="1600" y="438"/>
                  </a:lnTo>
                  <a:close/>
                  <a:moveTo>
                    <a:pt x="1606" y="1248"/>
                  </a:moveTo>
                  <a:lnTo>
                    <a:pt x="1606" y="1248"/>
                  </a:lnTo>
                  <a:lnTo>
                    <a:pt x="1606" y="1252"/>
                  </a:lnTo>
                  <a:lnTo>
                    <a:pt x="1604" y="1260"/>
                  </a:lnTo>
                  <a:lnTo>
                    <a:pt x="1604" y="1268"/>
                  </a:lnTo>
                  <a:lnTo>
                    <a:pt x="1604" y="1272"/>
                  </a:lnTo>
                  <a:lnTo>
                    <a:pt x="1606" y="1274"/>
                  </a:lnTo>
                  <a:lnTo>
                    <a:pt x="1608" y="1274"/>
                  </a:lnTo>
                  <a:lnTo>
                    <a:pt x="1610" y="1270"/>
                  </a:lnTo>
                  <a:lnTo>
                    <a:pt x="1610" y="1260"/>
                  </a:lnTo>
                  <a:lnTo>
                    <a:pt x="1614" y="1250"/>
                  </a:lnTo>
                  <a:lnTo>
                    <a:pt x="1620" y="1240"/>
                  </a:lnTo>
                  <a:lnTo>
                    <a:pt x="1620" y="1236"/>
                  </a:lnTo>
                  <a:lnTo>
                    <a:pt x="1618" y="1232"/>
                  </a:lnTo>
                  <a:lnTo>
                    <a:pt x="1618" y="1228"/>
                  </a:lnTo>
                  <a:lnTo>
                    <a:pt x="1616" y="1224"/>
                  </a:lnTo>
                  <a:lnTo>
                    <a:pt x="1616" y="1220"/>
                  </a:lnTo>
                  <a:lnTo>
                    <a:pt x="1614" y="1220"/>
                  </a:lnTo>
                  <a:lnTo>
                    <a:pt x="1612" y="1224"/>
                  </a:lnTo>
                  <a:lnTo>
                    <a:pt x="1612" y="1230"/>
                  </a:lnTo>
                  <a:lnTo>
                    <a:pt x="1612" y="1234"/>
                  </a:lnTo>
                  <a:lnTo>
                    <a:pt x="1612" y="1236"/>
                  </a:lnTo>
                  <a:lnTo>
                    <a:pt x="1608" y="1240"/>
                  </a:lnTo>
                  <a:lnTo>
                    <a:pt x="1606" y="1244"/>
                  </a:lnTo>
                  <a:lnTo>
                    <a:pt x="1604" y="1246"/>
                  </a:lnTo>
                  <a:lnTo>
                    <a:pt x="1606" y="1248"/>
                  </a:lnTo>
                  <a:close/>
                </a:path>
              </a:pathLst>
            </a:custGeom>
            <a:gradFill rotWithShape="1">
              <a:gsLst>
                <a:gs pos="0">
                  <a:srgbClr val="7F7F7F"/>
                </a:gs>
                <a:gs pos="50000">
                  <a:srgbClr val="6A6A6A"/>
                </a:gs>
                <a:gs pos="100000">
                  <a:srgbClr val="484848"/>
                </a:gs>
              </a:gsLst>
              <a:lin ang="2700000" scaled="1"/>
            </a:gradFill>
            <a:ln w="9525">
              <a:noFill/>
              <a:round/>
              <a:headEnd/>
              <a:tailEnd/>
            </a:ln>
          </p:spPr>
          <p:txBody>
            <a:bodyPr/>
            <a:lstStyle/>
            <a:p>
              <a:endParaRPr lang="nb-NO">
                <a:solidFill>
                  <a:srgbClr val="000000"/>
                </a:solidFill>
              </a:endParaRPr>
            </a:p>
          </p:txBody>
        </p:sp>
        <p:sp>
          <p:nvSpPr>
            <p:cNvPr id="69" name="Freeform 6152"/>
            <p:cNvSpPr>
              <a:spLocks/>
            </p:cNvSpPr>
            <p:nvPr/>
          </p:nvSpPr>
          <p:spPr bwMode="auto">
            <a:xfrm>
              <a:off x="4806163" y="2905309"/>
              <a:ext cx="2214" cy="2212"/>
            </a:xfrm>
            <a:custGeom>
              <a:avLst/>
              <a:gdLst>
                <a:gd name="T0" fmla="*/ 892740150 w 4"/>
                <a:gd name="T1" fmla="*/ 891933700 h 6"/>
                <a:gd name="T2" fmla="*/ 892740150 w 4"/>
                <a:gd name="T3" fmla="*/ 891933700 h 6"/>
                <a:gd name="T4" fmla="*/ 892740150 w 4"/>
                <a:gd name="T5" fmla="*/ 594622467 h 6"/>
                <a:gd name="T6" fmla="*/ 0 w 4"/>
                <a:gd name="T7" fmla="*/ 0 h 6"/>
                <a:gd name="T8" fmla="*/ 446370075 w 4"/>
                <a:gd name="T9" fmla="*/ 594622467 h 6"/>
                <a:gd name="T10" fmla="*/ 446370075 w 4"/>
                <a:gd name="T11" fmla="*/ 594622467 h 6"/>
                <a:gd name="T12" fmla="*/ 892740150 w 4"/>
                <a:gd name="T13" fmla="*/ 891933700 h 6"/>
                <a:gd name="T14" fmla="*/ 892740150 w 4"/>
                <a:gd name="T15" fmla="*/ 891933700 h 6"/>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6"/>
                <a:gd name="T26" fmla="*/ 4 w 4"/>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6">
                  <a:moveTo>
                    <a:pt x="4" y="6"/>
                  </a:moveTo>
                  <a:lnTo>
                    <a:pt x="4" y="6"/>
                  </a:lnTo>
                  <a:lnTo>
                    <a:pt x="4" y="4"/>
                  </a:lnTo>
                  <a:lnTo>
                    <a:pt x="0" y="0"/>
                  </a:lnTo>
                  <a:lnTo>
                    <a:pt x="2" y="4"/>
                  </a:lnTo>
                  <a:lnTo>
                    <a:pt x="4" y="6"/>
                  </a:lnTo>
                  <a:close/>
                </a:path>
              </a:pathLst>
            </a:custGeom>
            <a:solidFill>
              <a:srgbClr val="666666"/>
            </a:solidFill>
            <a:ln w="9525">
              <a:noFill/>
              <a:round/>
              <a:headEnd/>
              <a:tailEnd/>
            </a:ln>
          </p:spPr>
          <p:txBody>
            <a:bodyPr/>
            <a:lstStyle/>
            <a:p>
              <a:endParaRPr lang="nb-NO">
                <a:solidFill>
                  <a:srgbClr val="000000"/>
                </a:solidFill>
              </a:endParaRPr>
            </a:p>
          </p:txBody>
        </p:sp>
        <p:sp>
          <p:nvSpPr>
            <p:cNvPr id="70" name="Freeform 6153"/>
            <p:cNvSpPr>
              <a:spLocks noEditPoints="1"/>
            </p:cNvSpPr>
            <p:nvPr/>
          </p:nvSpPr>
          <p:spPr bwMode="auto">
            <a:xfrm>
              <a:off x="3540234" y="2703990"/>
              <a:ext cx="1761678" cy="2302990"/>
            </a:xfrm>
            <a:custGeom>
              <a:avLst/>
              <a:gdLst>
                <a:gd name="T0" fmla="*/ 2626 w 2776"/>
                <a:gd name="T1" fmla="*/ 2588 h 3628"/>
                <a:gd name="T2" fmla="*/ 2478 w 2776"/>
                <a:gd name="T3" fmla="*/ 2732 h 3628"/>
                <a:gd name="T4" fmla="*/ 2470 w 2776"/>
                <a:gd name="T5" fmla="*/ 2928 h 3628"/>
                <a:gd name="T6" fmla="*/ 2514 w 2776"/>
                <a:gd name="T7" fmla="*/ 3136 h 3628"/>
                <a:gd name="T8" fmla="*/ 2698 w 2776"/>
                <a:gd name="T9" fmla="*/ 2722 h 3628"/>
                <a:gd name="T10" fmla="*/ 2736 w 2776"/>
                <a:gd name="T11" fmla="*/ 2624 h 3628"/>
                <a:gd name="T12" fmla="*/ 2676 w 2776"/>
                <a:gd name="T13" fmla="*/ 1330 h 3628"/>
                <a:gd name="T14" fmla="*/ 2484 w 2776"/>
                <a:gd name="T15" fmla="*/ 1368 h 3628"/>
                <a:gd name="T16" fmla="*/ 2416 w 2776"/>
                <a:gd name="T17" fmla="*/ 1236 h 3628"/>
                <a:gd name="T18" fmla="*/ 2338 w 2776"/>
                <a:gd name="T19" fmla="*/ 1150 h 3628"/>
                <a:gd name="T20" fmla="*/ 2260 w 2776"/>
                <a:gd name="T21" fmla="*/ 998 h 3628"/>
                <a:gd name="T22" fmla="*/ 2208 w 2776"/>
                <a:gd name="T23" fmla="*/ 850 h 3628"/>
                <a:gd name="T24" fmla="*/ 2132 w 2776"/>
                <a:gd name="T25" fmla="*/ 716 h 3628"/>
                <a:gd name="T26" fmla="*/ 2050 w 2776"/>
                <a:gd name="T27" fmla="*/ 494 h 3628"/>
                <a:gd name="T28" fmla="*/ 1990 w 2776"/>
                <a:gd name="T29" fmla="*/ 314 h 3628"/>
                <a:gd name="T30" fmla="*/ 1886 w 2776"/>
                <a:gd name="T31" fmla="*/ 346 h 3628"/>
                <a:gd name="T32" fmla="*/ 1718 w 2776"/>
                <a:gd name="T33" fmla="*/ 308 h 3628"/>
                <a:gd name="T34" fmla="*/ 1550 w 2776"/>
                <a:gd name="T35" fmla="*/ 246 h 3628"/>
                <a:gd name="T36" fmla="*/ 1376 w 2776"/>
                <a:gd name="T37" fmla="*/ 328 h 3628"/>
                <a:gd name="T38" fmla="*/ 1172 w 2776"/>
                <a:gd name="T39" fmla="*/ 224 h 3628"/>
                <a:gd name="T40" fmla="*/ 1152 w 2776"/>
                <a:gd name="T41" fmla="*/ 110 h 3628"/>
                <a:gd name="T42" fmla="*/ 1122 w 2776"/>
                <a:gd name="T43" fmla="*/ 32 h 3628"/>
                <a:gd name="T44" fmla="*/ 998 w 2776"/>
                <a:gd name="T45" fmla="*/ 14 h 3628"/>
                <a:gd name="T46" fmla="*/ 842 w 2776"/>
                <a:gd name="T47" fmla="*/ 28 h 3628"/>
                <a:gd name="T48" fmla="*/ 668 w 2776"/>
                <a:gd name="T49" fmla="*/ 86 h 3628"/>
                <a:gd name="T50" fmla="*/ 542 w 2776"/>
                <a:gd name="T51" fmla="*/ 114 h 3628"/>
                <a:gd name="T52" fmla="*/ 332 w 2776"/>
                <a:gd name="T53" fmla="*/ 256 h 3628"/>
                <a:gd name="T54" fmla="*/ 196 w 2776"/>
                <a:gd name="T55" fmla="*/ 492 h 3628"/>
                <a:gd name="T56" fmla="*/ 60 w 2776"/>
                <a:gd name="T57" fmla="*/ 714 h 3628"/>
                <a:gd name="T58" fmla="*/ 24 w 2776"/>
                <a:gd name="T59" fmla="*/ 846 h 3628"/>
                <a:gd name="T60" fmla="*/ 60 w 2776"/>
                <a:gd name="T61" fmla="*/ 986 h 3628"/>
                <a:gd name="T62" fmla="*/ 40 w 2776"/>
                <a:gd name="T63" fmla="*/ 1222 h 3628"/>
                <a:gd name="T64" fmla="*/ 54 w 2776"/>
                <a:gd name="T65" fmla="*/ 1264 h 3628"/>
                <a:gd name="T66" fmla="*/ 54 w 2776"/>
                <a:gd name="T67" fmla="*/ 1300 h 3628"/>
                <a:gd name="T68" fmla="*/ 86 w 2776"/>
                <a:gd name="T69" fmla="*/ 1336 h 3628"/>
                <a:gd name="T70" fmla="*/ 112 w 2776"/>
                <a:gd name="T71" fmla="*/ 1360 h 3628"/>
                <a:gd name="T72" fmla="*/ 168 w 2776"/>
                <a:gd name="T73" fmla="*/ 1432 h 3628"/>
                <a:gd name="T74" fmla="*/ 182 w 2776"/>
                <a:gd name="T75" fmla="*/ 1482 h 3628"/>
                <a:gd name="T76" fmla="*/ 270 w 2776"/>
                <a:gd name="T77" fmla="*/ 1570 h 3628"/>
                <a:gd name="T78" fmla="*/ 504 w 2776"/>
                <a:gd name="T79" fmla="*/ 1632 h 3628"/>
                <a:gd name="T80" fmla="*/ 648 w 2776"/>
                <a:gd name="T81" fmla="*/ 1636 h 3628"/>
                <a:gd name="T82" fmla="*/ 844 w 2776"/>
                <a:gd name="T83" fmla="*/ 1564 h 3628"/>
                <a:gd name="T84" fmla="*/ 996 w 2776"/>
                <a:gd name="T85" fmla="*/ 1658 h 3628"/>
                <a:gd name="T86" fmla="*/ 1088 w 2776"/>
                <a:gd name="T87" fmla="*/ 1684 h 3628"/>
                <a:gd name="T88" fmla="*/ 1082 w 2776"/>
                <a:gd name="T89" fmla="*/ 1824 h 3628"/>
                <a:gd name="T90" fmla="*/ 1104 w 2776"/>
                <a:gd name="T91" fmla="*/ 1880 h 3628"/>
                <a:gd name="T92" fmla="*/ 1088 w 2776"/>
                <a:gd name="T93" fmla="*/ 1988 h 3628"/>
                <a:gd name="T94" fmla="*/ 1208 w 2776"/>
                <a:gd name="T95" fmla="*/ 2168 h 3628"/>
                <a:gd name="T96" fmla="*/ 1256 w 2776"/>
                <a:gd name="T97" fmla="*/ 2396 h 3628"/>
                <a:gd name="T98" fmla="*/ 1176 w 2776"/>
                <a:gd name="T99" fmla="*/ 2736 h 3628"/>
                <a:gd name="T100" fmla="*/ 1334 w 2776"/>
                <a:gd name="T101" fmla="*/ 3266 h 3628"/>
                <a:gd name="T102" fmla="*/ 1424 w 2776"/>
                <a:gd name="T103" fmla="*/ 3532 h 3628"/>
                <a:gd name="T104" fmla="*/ 1472 w 2776"/>
                <a:gd name="T105" fmla="*/ 3606 h 3628"/>
                <a:gd name="T106" fmla="*/ 1590 w 2776"/>
                <a:gd name="T107" fmla="*/ 3598 h 3628"/>
                <a:gd name="T108" fmla="*/ 1740 w 2776"/>
                <a:gd name="T109" fmla="*/ 3574 h 3628"/>
                <a:gd name="T110" fmla="*/ 2018 w 2776"/>
                <a:gd name="T111" fmla="*/ 3276 h 3628"/>
                <a:gd name="T112" fmla="*/ 2134 w 2776"/>
                <a:gd name="T113" fmla="*/ 3056 h 3628"/>
                <a:gd name="T114" fmla="*/ 2108 w 2776"/>
                <a:gd name="T115" fmla="*/ 2854 h 3628"/>
                <a:gd name="T116" fmla="*/ 2336 w 2776"/>
                <a:gd name="T117" fmla="*/ 2636 h 3628"/>
                <a:gd name="T118" fmla="*/ 2324 w 2776"/>
                <a:gd name="T119" fmla="*/ 2384 h 3628"/>
                <a:gd name="T120" fmla="*/ 2282 w 2776"/>
                <a:gd name="T121" fmla="*/ 2206 h 3628"/>
                <a:gd name="T122" fmla="*/ 2350 w 2776"/>
                <a:gd name="T123" fmla="*/ 1998 h 3628"/>
                <a:gd name="T124" fmla="*/ 2646 w 2776"/>
                <a:gd name="T125" fmla="*/ 1646 h 36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776"/>
                <a:gd name="T190" fmla="*/ 0 h 3628"/>
                <a:gd name="T191" fmla="*/ 2776 w 2776"/>
                <a:gd name="T192" fmla="*/ 3628 h 36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776" h="3628">
                  <a:moveTo>
                    <a:pt x="2710" y="2504"/>
                  </a:moveTo>
                  <a:lnTo>
                    <a:pt x="2710" y="2504"/>
                  </a:lnTo>
                  <a:lnTo>
                    <a:pt x="2706" y="2498"/>
                  </a:lnTo>
                  <a:lnTo>
                    <a:pt x="2702" y="2492"/>
                  </a:lnTo>
                  <a:lnTo>
                    <a:pt x="2698" y="2476"/>
                  </a:lnTo>
                  <a:lnTo>
                    <a:pt x="2696" y="2470"/>
                  </a:lnTo>
                  <a:lnTo>
                    <a:pt x="2692" y="2466"/>
                  </a:lnTo>
                  <a:lnTo>
                    <a:pt x="2690" y="2468"/>
                  </a:lnTo>
                  <a:lnTo>
                    <a:pt x="2684" y="2472"/>
                  </a:lnTo>
                  <a:lnTo>
                    <a:pt x="2680" y="2480"/>
                  </a:lnTo>
                  <a:lnTo>
                    <a:pt x="2678" y="2486"/>
                  </a:lnTo>
                  <a:lnTo>
                    <a:pt x="2676" y="2508"/>
                  </a:lnTo>
                  <a:lnTo>
                    <a:pt x="2674" y="2518"/>
                  </a:lnTo>
                  <a:lnTo>
                    <a:pt x="2672" y="2526"/>
                  </a:lnTo>
                  <a:lnTo>
                    <a:pt x="2668" y="2532"/>
                  </a:lnTo>
                  <a:lnTo>
                    <a:pt x="2664" y="2536"/>
                  </a:lnTo>
                  <a:lnTo>
                    <a:pt x="2656" y="2542"/>
                  </a:lnTo>
                  <a:lnTo>
                    <a:pt x="2648" y="2544"/>
                  </a:lnTo>
                  <a:lnTo>
                    <a:pt x="2634" y="2546"/>
                  </a:lnTo>
                  <a:lnTo>
                    <a:pt x="2632" y="2548"/>
                  </a:lnTo>
                  <a:lnTo>
                    <a:pt x="2632" y="2554"/>
                  </a:lnTo>
                  <a:lnTo>
                    <a:pt x="2638" y="2566"/>
                  </a:lnTo>
                  <a:lnTo>
                    <a:pt x="2636" y="2572"/>
                  </a:lnTo>
                  <a:lnTo>
                    <a:pt x="2636" y="2576"/>
                  </a:lnTo>
                  <a:lnTo>
                    <a:pt x="2626" y="2588"/>
                  </a:lnTo>
                  <a:lnTo>
                    <a:pt x="2606" y="2608"/>
                  </a:lnTo>
                  <a:lnTo>
                    <a:pt x="2596" y="2618"/>
                  </a:lnTo>
                  <a:lnTo>
                    <a:pt x="2588" y="2628"/>
                  </a:lnTo>
                  <a:lnTo>
                    <a:pt x="2578" y="2640"/>
                  </a:lnTo>
                  <a:lnTo>
                    <a:pt x="2572" y="2646"/>
                  </a:lnTo>
                  <a:lnTo>
                    <a:pt x="2564" y="2650"/>
                  </a:lnTo>
                  <a:lnTo>
                    <a:pt x="2554" y="2652"/>
                  </a:lnTo>
                  <a:lnTo>
                    <a:pt x="2538" y="2656"/>
                  </a:lnTo>
                  <a:lnTo>
                    <a:pt x="2530" y="2658"/>
                  </a:lnTo>
                  <a:lnTo>
                    <a:pt x="2526" y="2660"/>
                  </a:lnTo>
                  <a:lnTo>
                    <a:pt x="2522" y="2664"/>
                  </a:lnTo>
                  <a:lnTo>
                    <a:pt x="2520" y="2668"/>
                  </a:lnTo>
                  <a:lnTo>
                    <a:pt x="2516" y="2670"/>
                  </a:lnTo>
                  <a:lnTo>
                    <a:pt x="2512" y="2670"/>
                  </a:lnTo>
                  <a:lnTo>
                    <a:pt x="2506" y="2670"/>
                  </a:lnTo>
                  <a:lnTo>
                    <a:pt x="2500" y="2670"/>
                  </a:lnTo>
                  <a:lnTo>
                    <a:pt x="2496" y="2670"/>
                  </a:lnTo>
                  <a:lnTo>
                    <a:pt x="2496" y="2672"/>
                  </a:lnTo>
                  <a:lnTo>
                    <a:pt x="2496" y="2676"/>
                  </a:lnTo>
                  <a:lnTo>
                    <a:pt x="2494" y="2690"/>
                  </a:lnTo>
                  <a:lnTo>
                    <a:pt x="2492" y="2700"/>
                  </a:lnTo>
                  <a:lnTo>
                    <a:pt x="2486" y="2712"/>
                  </a:lnTo>
                  <a:lnTo>
                    <a:pt x="2480" y="2724"/>
                  </a:lnTo>
                  <a:lnTo>
                    <a:pt x="2478" y="2732"/>
                  </a:lnTo>
                  <a:lnTo>
                    <a:pt x="2478" y="2738"/>
                  </a:lnTo>
                  <a:lnTo>
                    <a:pt x="2478" y="2742"/>
                  </a:lnTo>
                  <a:lnTo>
                    <a:pt x="2482" y="2750"/>
                  </a:lnTo>
                  <a:lnTo>
                    <a:pt x="2482" y="2754"/>
                  </a:lnTo>
                  <a:lnTo>
                    <a:pt x="2482" y="2762"/>
                  </a:lnTo>
                  <a:lnTo>
                    <a:pt x="2480" y="2772"/>
                  </a:lnTo>
                  <a:lnTo>
                    <a:pt x="2480" y="2778"/>
                  </a:lnTo>
                  <a:lnTo>
                    <a:pt x="2484" y="2790"/>
                  </a:lnTo>
                  <a:lnTo>
                    <a:pt x="2488" y="2798"/>
                  </a:lnTo>
                  <a:lnTo>
                    <a:pt x="2488" y="2802"/>
                  </a:lnTo>
                  <a:lnTo>
                    <a:pt x="2488" y="2806"/>
                  </a:lnTo>
                  <a:lnTo>
                    <a:pt x="2488" y="2814"/>
                  </a:lnTo>
                  <a:lnTo>
                    <a:pt x="2490" y="2820"/>
                  </a:lnTo>
                  <a:lnTo>
                    <a:pt x="2494" y="2832"/>
                  </a:lnTo>
                  <a:lnTo>
                    <a:pt x="2498" y="2848"/>
                  </a:lnTo>
                  <a:lnTo>
                    <a:pt x="2498" y="2860"/>
                  </a:lnTo>
                  <a:lnTo>
                    <a:pt x="2496" y="2868"/>
                  </a:lnTo>
                  <a:lnTo>
                    <a:pt x="2492" y="2876"/>
                  </a:lnTo>
                  <a:lnTo>
                    <a:pt x="2488" y="2884"/>
                  </a:lnTo>
                  <a:lnTo>
                    <a:pt x="2480" y="2900"/>
                  </a:lnTo>
                  <a:lnTo>
                    <a:pt x="2476" y="2908"/>
                  </a:lnTo>
                  <a:lnTo>
                    <a:pt x="2474" y="2916"/>
                  </a:lnTo>
                  <a:lnTo>
                    <a:pt x="2472" y="2924"/>
                  </a:lnTo>
                  <a:lnTo>
                    <a:pt x="2470" y="2928"/>
                  </a:lnTo>
                  <a:lnTo>
                    <a:pt x="2466" y="2928"/>
                  </a:lnTo>
                  <a:lnTo>
                    <a:pt x="2464" y="2928"/>
                  </a:lnTo>
                  <a:lnTo>
                    <a:pt x="2462" y="2930"/>
                  </a:lnTo>
                  <a:lnTo>
                    <a:pt x="2458" y="2934"/>
                  </a:lnTo>
                  <a:lnTo>
                    <a:pt x="2454" y="2942"/>
                  </a:lnTo>
                  <a:lnTo>
                    <a:pt x="2450" y="2954"/>
                  </a:lnTo>
                  <a:lnTo>
                    <a:pt x="2448" y="2968"/>
                  </a:lnTo>
                  <a:lnTo>
                    <a:pt x="2446" y="2980"/>
                  </a:lnTo>
                  <a:lnTo>
                    <a:pt x="2448" y="2990"/>
                  </a:lnTo>
                  <a:lnTo>
                    <a:pt x="2448" y="2998"/>
                  </a:lnTo>
                  <a:lnTo>
                    <a:pt x="2456" y="3012"/>
                  </a:lnTo>
                  <a:lnTo>
                    <a:pt x="2464" y="3026"/>
                  </a:lnTo>
                  <a:lnTo>
                    <a:pt x="2466" y="3034"/>
                  </a:lnTo>
                  <a:lnTo>
                    <a:pt x="2466" y="3040"/>
                  </a:lnTo>
                  <a:lnTo>
                    <a:pt x="2466" y="3054"/>
                  </a:lnTo>
                  <a:lnTo>
                    <a:pt x="2464" y="3062"/>
                  </a:lnTo>
                  <a:lnTo>
                    <a:pt x="2466" y="3072"/>
                  </a:lnTo>
                  <a:lnTo>
                    <a:pt x="2468" y="3084"/>
                  </a:lnTo>
                  <a:lnTo>
                    <a:pt x="2474" y="3100"/>
                  </a:lnTo>
                  <a:lnTo>
                    <a:pt x="2480" y="3114"/>
                  </a:lnTo>
                  <a:lnTo>
                    <a:pt x="2486" y="3122"/>
                  </a:lnTo>
                  <a:lnTo>
                    <a:pt x="2492" y="3126"/>
                  </a:lnTo>
                  <a:lnTo>
                    <a:pt x="2498" y="3130"/>
                  </a:lnTo>
                  <a:lnTo>
                    <a:pt x="2510" y="3134"/>
                  </a:lnTo>
                  <a:lnTo>
                    <a:pt x="2514" y="3136"/>
                  </a:lnTo>
                  <a:lnTo>
                    <a:pt x="2520" y="3142"/>
                  </a:lnTo>
                  <a:lnTo>
                    <a:pt x="2522" y="3144"/>
                  </a:lnTo>
                  <a:lnTo>
                    <a:pt x="2526" y="3146"/>
                  </a:lnTo>
                  <a:lnTo>
                    <a:pt x="2534" y="3146"/>
                  </a:lnTo>
                  <a:lnTo>
                    <a:pt x="2544" y="3144"/>
                  </a:lnTo>
                  <a:lnTo>
                    <a:pt x="2554" y="3140"/>
                  </a:lnTo>
                  <a:lnTo>
                    <a:pt x="2574" y="3128"/>
                  </a:lnTo>
                  <a:lnTo>
                    <a:pt x="2584" y="3124"/>
                  </a:lnTo>
                  <a:lnTo>
                    <a:pt x="2594" y="3122"/>
                  </a:lnTo>
                  <a:lnTo>
                    <a:pt x="2598" y="3120"/>
                  </a:lnTo>
                  <a:lnTo>
                    <a:pt x="2602" y="3116"/>
                  </a:lnTo>
                  <a:lnTo>
                    <a:pt x="2610" y="3096"/>
                  </a:lnTo>
                  <a:lnTo>
                    <a:pt x="2620" y="3068"/>
                  </a:lnTo>
                  <a:lnTo>
                    <a:pt x="2628" y="3034"/>
                  </a:lnTo>
                  <a:lnTo>
                    <a:pt x="2648" y="2952"/>
                  </a:lnTo>
                  <a:lnTo>
                    <a:pt x="2668" y="2870"/>
                  </a:lnTo>
                  <a:lnTo>
                    <a:pt x="2682" y="2822"/>
                  </a:lnTo>
                  <a:lnTo>
                    <a:pt x="2694" y="2792"/>
                  </a:lnTo>
                  <a:lnTo>
                    <a:pt x="2696" y="2780"/>
                  </a:lnTo>
                  <a:lnTo>
                    <a:pt x="2700" y="2768"/>
                  </a:lnTo>
                  <a:lnTo>
                    <a:pt x="2700" y="2756"/>
                  </a:lnTo>
                  <a:lnTo>
                    <a:pt x="2698" y="2742"/>
                  </a:lnTo>
                  <a:lnTo>
                    <a:pt x="2698" y="2730"/>
                  </a:lnTo>
                  <a:lnTo>
                    <a:pt x="2698" y="2722"/>
                  </a:lnTo>
                  <a:lnTo>
                    <a:pt x="2700" y="2718"/>
                  </a:lnTo>
                  <a:lnTo>
                    <a:pt x="2704" y="2714"/>
                  </a:lnTo>
                  <a:lnTo>
                    <a:pt x="2710" y="2710"/>
                  </a:lnTo>
                  <a:lnTo>
                    <a:pt x="2712" y="2706"/>
                  </a:lnTo>
                  <a:lnTo>
                    <a:pt x="2710" y="2700"/>
                  </a:lnTo>
                  <a:lnTo>
                    <a:pt x="2710" y="2690"/>
                  </a:lnTo>
                  <a:lnTo>
                    <a:pt x="2712" y="2684"/>
                  </a:lnTo>
                  <a:lnTo>
                    <a:pt x="2712" y="2674"/>
                  </a:lnTo>
                  <a:lnTo>
                    <a:pt x="2712" y="2670"/>
                  </a:lnTo>
                  <a:lnTo>
                    <a:pt x="2710" y="2662"/>
                  </a:lnTo>
                  <a:lnTo>
                    <a:pt x="2706" y="2654"/>
                  </a:lnTo>
                  <a:lnTo>
                    <a:pt x="2706" y="2648"/>
                  </a:lnTo>
                  <a:lnTo>
                    <a:pt x="2706" y="2642"/>
                  </a:lnTo>
                  <a:lnTo>
                    <a:pt x="2708" y="2638"/>
                  </a:lnTo>
                  <a:lnTo>
                    <a:pt x="2710" y="2636"/>
                  </a:lnTo>
                  <a:lnTo>
                    <a:pt x="2714" y="2640"/>
                  </a:lnTo>
                  <a:lnTo>
                    <a:pt x="2718" y="2646"/>
                  </a:lnTo>
                  <a:lnTo>
                    <a:pt x="2722" y="2658"/>
                  </a:lnTo>
                  <a:lnTo>
                    <a:pt x="2724" y="2662"/>
                  </a:lnTo>
                  <a:lnTo>
                    <a:pt x="2728" y="2662"/>
                  </a:lnTo>
                  <a:lnTo>
                    <a:pt x="2732" y="2658"/>
                  </a:lnTo>
                  <a:lnTo>
                    <a:pt x="2734" y="2652"/>
                  </a:lnTo>
                  <a:lnTo>
                    <a:pt x="2736" y="2644"/>
                  </a:lnTo>
                  <a:lnTo>
                    <a:pt x="2738" y="2634"/>
                  </a:lnTo>
                  <a:lnTo>
                    <a:pt x="2736" y="2624"/>
                  </a:lnTo>
                  <a:lnTo>
                    <a:pt x="2734" y="2614"/>
                  </a:lnTo>
                  <a:lnTo>
                    <a:pt x="2732" y="2604"/>
                  </a:lnTo>
                  <a:lnTo>
                    <a:pt x="2730" y="2590"/>
                  </a:lnTo>
                  <a:lnTo>
                    <a:pt x="2724" y="2556"/>
                  </a:lnTo>
                  <a:lnTo>
                    <a:pt x="2720" y="2522"/>
                  </a:lnTo>
                  <a:lnTo>
                    <a:pt x="2716" y="2510"/>
                  </a:lnTo>
                  <a:lnTo>
                    <a:pt x="2710" y="2504"/>
                  </a:lnTo>
                  <a:close/>
                  <a:moveTo>
                    <a:pt x="2770" y="1364"/>
                  </a:moveTo>
                  <a:lnTo>
                    <a:pt x="2770" y="1364"/>
                  </a:lnTo>
                  <a:lnTo>
                    <a:pt x="2764" y="1352"/>
                  </a:lnTo>
                  <a:lnTo>
                    <a:pt x="2762" y="1342"/>
                  </a:lnTo>
                  <a:lnTo>
                    <a:pt x="2764" y="1332"/>
                  </a:lnTo>
                  <a:lnTo>
                    <a:pt x="2766" y="1322"/>
                  </a:lnTo>
                  <a:lnTo>
                    <a:pt x="2770" y="1316"/>
                  </a:lnTo>
                  <a:lnTo>
                    <a:pt x="2770" y="1308"/>
                  </a:lnTo>
                  <a:lnTo>
                    <a:pt x="2768" y="1304"/>
                  </a:lnTo>
                  <a:lnTo>
                    <a:pt x="2762" y="1300"/>
                  </a:lnTo>
                  <a:lnTo>
                    <a:pt x="2752" y="1300"/>
                  </a:lnTo>
                  <a:lnTo>
                    <a:pt x="2746" y="1302"/>
                  </a:lnTo>
                  <a:lnTo>
                    <a:pt x="2730" y="1314"/>
                  </a:lnTo>
                  <a:lnTo>
                    <a:pt x="2720" y="1320"/>
                  </a:lnTo>
                  <a:lnTo>
                    <a:pt x="2708" y="1326"/>
                  </a:lnTo>
                  <a:lnTo>
                    <a:pt x="2694" y="1330"/>
                  </a:lnTo>
                  <a:lnTo>
                    <a:pt x="2676" y="1330"/>
                  </a:lnTo>
                  <a:lnTo>
                    <a:pt x="2660" y="1332"/>
                  </a:lnTo>
                  <a:lnTo>
                    <a:pt x="2650" y="1332"/>
                  </a:lnTo>
                  <a:lnTo>
                    <a:pt x="2646" y="1334"/>
                  </a:lnTo>
                  <a:lnTo>
                    <a:pt x="2646" y="1336"/>
                  </a:lnTo>
                  <a:lnTo>
                    <a:pt x="2646" y="1338"/>
                  </a:lnTo>
                  <a:lnTo>
                    <a:pt x="2644" y="1340"/>
                  </a:lnTo>
                  <a:lnTo>
                    <a:pt x="2640" y="1340"/>
                  </a:lnTo>
                  <a:lnTo>
                    <a:pt x="2630" y="1340"/>
                  </a:lnTo>
                  <a:lnTo>
                    <a:pt x="2618" y="1340"/>
                  </a:lnTo>
                  <a:lnTo>
                    <a:pt x="2608" y="1342"/>
                  </a:lnTo>
                  <a:lnTo>
                    <a:pt x="2602" y="1346"/>
                  </a:lnTo>
                  <a:lnTo>
                    <a:pt x="2596" y="1352"/>
                  </a:lnTo>
                  <a:lnTo>
                    <a:pt x="2590" y="1356"/>
                  </a:lnTo>
                  <a:lnTo>
                    <a:pt x="2584" y="1360"/>
                  </a:lnTo>
                  <a:lnTo>
                    <a:pt x="2574" y="1360"/>
                  </a:lnTo>
                  <a:lnTo>
                    <a:pt x="2564" y="1358"/>
                  </a:lnTo>
                  <a:lnTo>
                    <a:pt x="2552" y="1356"/>
                  </a:lnTo>
                  <a:lnTo>
                    <a:pt x="2542" y="1356"/>
                  </a:lnTo>
                  <a:lnTo>
                    <a:pt x="2534" y="1360"/>
                  </a:lnTo>
                  <a:lnTo>
                    <a:pt x="2528" y="1366"/>
                  </a:lnTo>
                  <a:lnTo>
                    <a:pt x="2520" y="1370"/>
                  </a:lnTo>
                  <a:lnTo>
                    <a:pt x="2512" y="1374"/>
                  </a:lnTo>
                  <a:lnTo>
                    <a:pt x="2504" y="1376"/>
                  </a:lnTo>
                  <a:lnTo>
                    <a:pt x="2494" y="1374"/>
                  </a:lnTo>
                  <a:lnTo>
                    <a:pt x="2484" y="1368"/>
                  </a:lnTo>
                  <a:lnTo>
                    <a:pt x="2476" y="1362"/>
                  </a:lnTo>
                  <a:lnTo>
                    <a:pt x="2470" y="1356"/>
                  </a:lnTo>
                  <a:lnTo>
                    <a:pt x="2466" y="1350"/>
                  </a:lnTo>
                  <a:lnTo>
                    <a:pt x="2458" y="1334"/>
                  </a:lnTo>
                  <a:lnTo>
                    <a:pt x="2454" y="1328"/>
                  </a:lnTo>
                  <a:lnTo>
                    <a:pt x="2448" y="1320"/>
                  </a:lnTo>
                  <a:lnTo>
                    <a:pt x="2444" y="1318"/>
                  </a:lnTo>
                  <a:lnTo>
                    <a:pt x="2438" y="1316"/>
                  </a:lnTo>
                  <a:lnTo>
                    <a:pt x="2428" y="1316"/>
                  </a:lnTo>
                  <a:lnTo>
                    <a:pt x="2426" y="1316"/>
                  </a:lnTo>
                  <a:lnTo>
                    <a:pt x="2428" y="1314"/>
                  </a:lnTo>
                  <a:lnTo>
                    <a:pt x="2444" y="1302"/>
                  </a:lnTo>
                  <a:lnTo>
                    <a:pt x="2450" y="1298"/>
                  </a:lnTo>
                  <a:lnTo>
                    <a:pt x="2452" y="1294"/>
                  </a:lnTo>
                  <a:lnTo>
                    <a:pt x="2452" y="1288"/>
                  </a:lnTo>
                  <a:lnTo>
                    <a:pt x="2452" y="1284"/>
                  </a:lnTo>
                  <a:lnTo>
                    <a:pt x="2448" y="1272"/>
                  </a:lnTo>
                  <a:lnTo>
                    <a:pt x="2440" y="1260"/>
                  </a:lnTo>
                  <a:lnTo>
                    <a:pt x="2436" y="1256"/>
                  </a:lnTo>
                  <a:lnTo>
                    <a:pt x="2432" y="1254"/>
                  </a:lnTo>
                  <a:lnTo>
                    <a:pt x="2426" y="1252"/>
                  </a:lnTo>
                  <a:lnTo>
                    <a:pt x="2422" y="1244"/>
                  </a:lnTo>
                  <a:lnTo>
                    <a:pt x="2418" y="1238"/>
                  </a:lnTo>
                  <a:lnTo>
                    <a:pt x="2416" y="1236"/>
                  </a:lnTo>
                  <a:lnTo>
                    <a:pt x="2414" y="1232"/>
                  </a:lnTo>
                  <a:lnTo>
                    <a:pt x="2410" y="1224"/>
                  </a:lnTo>
                  <a:lnTo>
                    <a:pt x="2404" y="1214"/>
                  </a:lnTo>
                  <a:lnTo>
                    <a:pt x="2402" y="1214"/>
                  </a:lnTo>
                  <a:lnTo>
                    <a:pt x="2402" y="1216"/>
                  </a:lnTo>
                  <a:lnTo>
                    <a:pt x="2396" y="1208"/>
                  </a:lnTo>
                  <a:lnTo>
                    <a:pt x="2394" y="1204"/>
                  </a:lnTo>
                  <a:lnTo>
                    <a:pt x="2392" y="1202"/>
                  </a:lnTo>
                  <a:lnTo>
                    <a:pt x="2388" y="1202"/>
                  </a:lnTo>
                  <a:lnTo>
                    <a:pt x="2384" y="1202"/>
                  </a:lnTo>
                  <a:lnTo>
                    <a:pt x="2382" y="1198"/>
                  </a:lnTo>
                  <a:lnTo>
                    <a:pt x="2378" y="1192"/>
                  </a:lnTo>
                  <a:lnTo>
                    <a:pt x="2372" y="1182"/>
                  </a:lnTo>
                  <a:lnTo>
                    <a:pt x="2366" y="1172"/>
                  </a:lnTo>
                  <a:lnTo>
                    <a:pt x="2362" y="1166"/>
                  </a:lnTo>
                  <a:lnTo>
                    <a:pt x="2358" y="1164"/>
                  </a:lnTo>
                  <a:lnTo>
                    <a:pt x="2356" y="1164"/>
                  </a:lnTo>
                  <a:lnTo>
                    <a:pt x="2354" y="1166"/>
                  </a:lnTo>
                  <a:lnTo>
                    <a:pt x="2352" y="1166"/>
                  </a:lnTo>
                  <a:lnTo>
                    <a:pt x="2348" y="1162"/>
                  </a:lnTo>
                  <a:lnTo>
                    <a:pt x="2344" y="1156"/>
                  </a:lnTo>
                  <a:lnTo>
                    <a:pt x="2340" y="1150"/>
                  </a:lnTo>
                  <a:lnTo>
                    <a:pt x="2338" y="1150"/>
                  </a:lnTo>
                  <a:lnTo>
                    <a:pt x="2334" y="1150"/>
                  </a:lnTo>
                  <a:lnTo>
                    <a:pt x="2332" y="1152"/>
                  </a:lnTo>
                  <a:lnTo>
                    <a:pt x="2330" y="1152"/>
                  </a:lnTo>
                  <a:lnTo>
                    <a:pt x="2326" y="1150"/>
                  </a:lnTo>
                  <a:lnTo>
                    <a:pt x="2322" y="1144"/>
                  </a:lnTo>
                  <a:lnTo>
                    <a:pt x="2316" y="1132"/>
                  </a:lnTo>
                  <a:lnTo>
                    <a:pt x="2312" y="1124"/>
                  </a:lnTo>
                  <a:lnTo>
                    <a:pt x="2310" y="1122"/>
                  </a:lnTo>
                  <a:lnTo>
                    <a:pt x="2308" y="1124"/>
                  </a:lnTo>
                  <a:lnTo>
                    <a:pt x="2308" y="1128"/>
                  </a:lnTo>
                  <a:lnTo>
                    <a:pt x="2308" y="1140"/>
                  </a:lnTo>
                  <a:lnTo>
                    <a:pt x="2308" y="1144"/>
                  </a:lnTo>
                  <a:lnTo>
                    <a:pt x="2306" y="1146"/>
                  </a:lnTo>
                  <a:lnTo>
                    <a:pt x="2304" y="1142"/>
                  </a:lnTo>
                  <a:lnTo>
                    <a:pt x="2300" y="1136"/>
                  </a:lnTo>
                  <a:lnTo>
                    <a:pt x="2298" y="1126"/>
                  </a:lnTo>
                  <a:lnTo>
                    <a:pt x="2290" y="1110"/>
                  </a:lnTo>
                  <a:lnTo>
                    <a:pt x="2286" y="1100"/>
                  </a:lnTo>
                  <a:lnTo>
                    <a:pt x="2284" y="1086"/>
                  </a:lnTo>
                  <a:lnTo>
                    <a:pt x="2280" y="1058"/>
                  </a:lnTo>
                  <a:lnTo>
                    <a:pt x="2276" y="1042"/>
                  </a:lnTo>
                  <a:lnTo>
                    <a:pt x="2272" y="1026"/>
                  </a:lnTo>
                  <a:lnTo>
                    <a:pt x="2268" y="1012"/>
                  </a:lnTo>
                  <a:lnTo>
                    <a:pt x="2260" y="998"/>
                  </a:lnTo>
                  <a:lnTo>
                    <a:pt x="2252" y="988"/>
                  </a:lnTo>
                  <a:lnTo>
                    <a:pt x="2248" y="984"/>
                  </a:lnTo>
                  <a:lnTo>
                    <a:pt x="2244" y="986"/>
                  </a:lnTo>
                  <a:lnTo>
                    <a:pt x="2242" y="986"/>
                  </a:lnTo>
                  <a:lnTo>
                    <a:pt x="2240" y="984"/>
                  </a:lnTo>
                  <a:lnTo>
                    <a:pt x="2236" y="976"/>
                  </a:lnTo>
                  <a:lnTo>
                    <a:pt x="2230" y="968"/>
                  </a:lnTo>
                  <a:lnTo>
                    <a:pt x="2226" y="966"/>
                  </a:lnTo>
                  <a:lnTo>
                    <a:pt x="2222" y="966"/>
                  </a:lnTo>
                  <a:lnTo>
                    <a:pt x="2220" y="966"/>
                  </a:lnTo>
                  <a:lnTo>
                    <a:pt x="2218" y="964"/>
                  </a:lnTo>
                  <a:lnTo>
                    <a:pt x="2212" y="956"/>
                  </a:lnTo>
                  <a:lnTo>
                    <a:pt x="2208" y="944"/>
                  </a:lnTo>
                  <a:lnTo>
                    <a:pt x="2206" y="928"/>
                  </a:lnTo>
                  <a:lnTo>
                    <a:pt x="2202" y="900"/>
                  </a:lnTo>
                  <a:lnTo>
                    <a:pt x="2200" y="890"/>
                  </a:lnTo>
                  <a:lnTo>
                    <a:pt x="2202" y="884"/>
                  </a:lnTo>
                  <a:lnTo>
                    <a:pt x="2204" y="876"/>
                  </a:lnTo>
                  <a:lnTo>
                    <a:pt x="2204" y="870"/>
                  </a:lnTo>
                  <a:lnTo>
                    <a:pt x="2200" y="858"/>
                  </a:lnTo>
                  <a:lnTo>
                    <a:pt x="2198" y="850"/>
                  </a:lnTo>
                  <a:lnTo>
                    <a:pt x="2200" y="848"/>
                  </a:lnTo>
                  <a:lnTo>
                    <a:pt x="2204" y="850"/>
                  </a:lnTo>
                  <a:lnTo>
                    <a:pt x="2208" y="850"/>
                  </a:lnTo>
                  <a:lnTo>
                    <a:pt x="2210" y="848"/>
                  </a:lnTo>
                  <a:lnTo>
                    <a:pt x="2204" y="842"/>
                  </a:lnTo>
                  <a:lnTo>
                    <a:pt x="2198" y="826"/>
                  </a:lnTo>
                  <a:lnTo>
                    <a:pt x="2194" y="816"/>
                  </a:lnTo>
                  <a:lnTo>
                    <a:pt x="2192" y="802"/>
                  </a:lnTo>
                  <a:lnTo>
                    <a:pt x="2190" y="794"/>
                  </a:lnTo>
                  <a:lnTo>
                    <a:pt x="2188" y="790"/>
                  </a:lnTo>
                  <a:lnTo>
                    <a:pt x="2184" y="786"/>
                  </a:lnTo>
                  <a:lnTo>
                    <a:pt x="2176" y="784"/>
                  </a:lnTo>
                  <a:lnTo>
                    <a:pt x="2174" y="782"/>
                  </a:lnTo>
                  <a:lnTo>
                    <a:pt x="2170" y="780"/>
                  </a:lnTo>
                  <a:lnTo>
                    <a:pt x="2166" y="772"/>
                  </a:lnTo>
                  <a:lnTo>
                    <a:pt x="2162" y="766"/>
                  </a:lnTo>
                  <a:lnTo>
                    <a:pt x="2160" y="764"/>
                  </a:lnTo>
                  <a:lnTo>
                    <a:pt x="2154" y="764"/>
                  </a:lnTo>
                  <a:lnTo>
                    <a:pt x="2150" y="762"/>
                  </a:lnTo>
                  <a:lnTo>
                    <a:pt x="2146" y="758"/>
                  </a:lnTo>
                  <a:lnTo>
                    <a:pt x="2138" y="746"/>
                  </a:lnTo>
                  <a:lnTo>
                    <a:pt x="2134" y="752"/>
                  </a:lnTo>
                  <a:lnTo>
                    <a:pt x="2138" y="746"/>
                  </a:lnTo>
                  <a:lnTo>
                    <a:pt x="2134" y="732"/>
                  </a:lnTo>
                  <a:lnTo>
                    <a:pt x="2132" y="716"/>
                  </a:lnTo>
                  <a:lnTo>
                    <a:pt x="2132" y="710"/>
                  </a:lnTo>
                  <a:lnTo>
                    <a:pt x="2134" y="706"/>
                  </a:lnTo>
                  <a:lnTo>
                    <a:pt x="2136" y="702"/>
                  </a:lnTo>
                  <a:lnTo>
                    <a:pt x="2142" y="702"/>
                  </a:lnTo>
                  <a:lnTo>
                    <a:pt x="2144" y="702"/>
                  </a:lnTo>
                  <a:lnTo>
                    <a:pt x="2138" y="698"/>
                  </a:lnTo>
                  <a:lnTo>
                    <a:pt x="2134" y="692"/>
                  </a:lnTo>
                  <a:lnTo>
                    <a:pt x="2128" y="684"/>
                  </a:lnTo>
                  <a:lnTo>
                    <a:pt x="2120" y="674"/>
                  </a:lnTo>
                  <a:lnTo>
                    <a:pt x="2116" y="662"/>
                  </a:lnTo>
                  <a:lnTo>
                    <a:pt x="2108" y="642"/>
                  </a:lnTo>
                  <a:lnTo>
                    <a:pt x="2098" y="624"/>
                  </a:lnTo>
                  <a:lnTo>
                    <a:pt x="2082" y="594"/>
                  </a:lnTo>
                  <a:lnTo>
                    <a:pt x="2072" y="572"/>
                  </a:lnTo>
                  <a:lnTo>
                    <a:pt x="2070" y="564"/>
                  </a:lnTo>
                  <a:lnTo>
                    <a:pt x="2070" y="556"/>
                  </a:lnTo>
                  <a:lnTo>
                    <a:pt x="2070" y="550"/>
                  </a:lnTo>
                  <a:lnTo>
                    <a:pt x="2070" y="544"/>
                  </a:lnTo>
                  <a:lnTo>
                    <a:pt x="2064" y="534"/>
                  </a:lnTo>
                  <a:lnTo>
                    <a:pt x="2058" y="526"/>
                  </a:lnTo>
                  <a:lnTo>
                    <a:pt x="2056" y="520"/>
                  </a:lnTo>
                  <a:lnTo>
                    <a:pt x="2056" y="512"/>
                  </a:lnTo>
                  <a:lnTo>
                    <a:pt x="2054" y="504"/>
                  </a:lnTo>
                  <a:lnTo>
                    <a:pt x="2050" y="494"/>
                  </a:lnTo>
                  <a:lnTo>
                    <a:pt x="2036" y="474"/>
                  </a:lnTo>
                  <a:lnTo>
                    <a:pt x="2022" y="452"/>
                  </a:lnTo>
                  <a:lnTo>
                    <a:pt x="2018" y="442"/>
                  </a:lnTo>
                  <a:lnTo>
                    <a:pt x="2016" y="434"/>
                  </a:lnTo>
                  <a:lnTo>
                    <a:pt x="2016" y="426"/>
                  </a:lnTo>
                  <a:lnTo>
                    <a:pt x="2014" y="422"/>
                  </a:lnTo>
                  <a:lnTo>
                    <a:pt x="2010" y="416"/>
                  </a:lnTo>
                  <a:lnTo>
                    <a:pt x="2008" y="412"/>
                  </a:lnTo>
                  <a:lnTo>
                    <a:pt x="2008" y="408"/>
                  </a:lnTo>
                  <a:lnTo>
                    <a:pt x="2010" y="402"/>
                  </a:lnTo>
                  <a:lnTo>
                    <a:pt x="2014" y="394"/>
                  </a:lnTo>
                  <a:lnTo>
                    <a:pt x="2000" y="332"/>
                  </a:lnTo>
                  <a:lnTo>
                    <a:pt x="1998" y="332"/>
                  </a:lnTo>
                  <a:lnTo>
                    <a:pt x="1996" y="328"/>
                  </a:lnTo>
                  <a:lnTo>
                    <a:pt x="1992" y="326"/>
                  </a:lnTo>
                  <a:lnTo>
                    <a:pt x="1990" y="326"/>
                  </a:lnTo>
                  <a:lnTo>
                    <a:pt x="1986" y="326"/>
                  </a:lnTo>
                  <a:lnTo>
                    <a:pt x="1984" y="324"/>
                  </a:lnTo>
                  <a:lnTo>
                    <a:pt x="1984" y="322"/>
                  </a:lnTo>
                  <a:lnTo>
                    <a:pt x="1984" y="320"/>
                  </a:lnTo>
                  <a:lnTo>
                    <a:pt x="1986" y="318"/>
                  </a:lnTo>
                  <a:lnTo>
                    <a:pt x="1988" y="316"/>
                  </a:lnTo>
                  <a:lnTo>
                    <a:pt x="1990" y="314"/>
                  </a:lnTo>
                  <a:lnTo>
                    <a:pt x="1992" y="316"/>
                  </a:lnTo>
                  <a:lnTo>
                    <a:pt x="1998" y="320"/>
                  </a:lnTo>
                  <a:lnTo>
                    <a:pt x="1996" y="316"/>
                  </a:lnTo>
                  <a:lnTo>
                    <a:pt x="1990" y="310"/>
                  </a:lnTo>
                  <a:lnTo>
                    <a:pt x="1988" y="308"/>
                  </a:lnTo>
                  <a:lnTo>
                    <a:pt x="1986" y="308"/>
                  </a:lnTo>
                  <a:lnTo>
                    <a:pt x="1980" y="312"/>
                  </a:lnTo>
                  <a:lnTo>
                    <a:pt x="1976" y="314"/>
                  </a:lnTo>
                  <a:lnTo>
                    <a:pt x="1974" y="314"/>
                  </a:lnTo>
                  <a:lnTo>
                    <a:pt x="1966" y="310"/>
                  </a:lnTo>
                  <a:lnTo>
                    <a:pt x="1958" y="306"/>
                  </a:lnTo>
                  <a:lnTo>
                    <a:pt x="1954" y="306"/>
                  </a:lnTo>
                  <a:lnTo>
                    <a:pt x="1948" y="308"/>
                  </a:lnTo>
                  <a:lnTo>
                    <a:pt x="1938" y="312"/>
                  </a:lnTo>
                  <a:lnTo>
                    <a:pt x="1932" y="312"/>
                  </a:lnTo>
                  <a:lnTo>
                    <a:pt x="1928" y="312"/>
                  </a:lnTo>
                  <a:lnTo>
                    <a:pt x="1922" y="318"/>
                  </a:lnTo>
                  <a:lnTo>
                    <a:pt x="1920" y="320"/>
                  </a:lnTo>
                  <a:lnTo>
                    <a:pt x="1916" y="322"/>
                  </a:lnTo>
                  <a:lnTo>
                    <a:pt x="1908" y="326"/>
                  </a:lnTo>
                  <a:lnTo>
                    <a:pt x="1892" y="340"/>
                  </a:lnTo>
                  <a:lnTo>
                    <a:pt x="1886" y="346"/>
                  </a:lnTo>
                  <a:lnTo>
                    <a:pt x="1880" y="346"/>
                  </a:lnTo>
                  <a:lnTo>
                    <a:pt x="1874" y="346"/>
                  </a:lnTo>
                  <a:lnTo>
                    <a:pt x="1866" y="344"/>
                  </a:lnTo>
                  <a:lnTo>
                    <a:pt x="1854" y="336"/>
                  </a:lnTo>
                  <a:lnTo>
                    <a:pt x="1848" y="334"/>
                  </a:lnTo>
                  <a:lnTo>
                    <a:pt x="1844" y="334"/>
                  </a:lnTo>
                  <a:lnTo>
                    <a:pt x="1836" y="332"/>
                  </a:lnTo>
                  <a:lnTo>
                    <a:pt x="1830" y="330"/>
                  </a:lnTo>
                  <a:lnTo>
                    <a:pt x="1826" y="326"/>
                  </a:lnTo>
                  <a:lnTo>
                    <a:pt x="1822" y="326"/>
                  </a:lnTo>
                  <a:lnTo>
                    <a:pt x="1818" y="326"/>
                  </a:lnTo>
                  <a:lnTo>
                    <a:pt x="1812" y="326"/>
                  </a:lnTo>
                  <a:lnTo>
                    <a:pt x="1812" y="324"/>
                  </a:lnTo>
                  <a:lnTo>
                    <a:pt x="1808" y="322"/>
                  </a:lnTo>
                  <a:lnTo>
                    <a:pt x="1804" y="318"/>
                  </a:lnTo>
                  <a:lnTo>
                    <a:pt x="1794" y="314"/>
                  </a:lnTo>
                  <a:lnTo>
                    <a:pt x="1778" y="310"/>
                  </a:lnTo>
                  <a:lnTo>
                    <a:pt x="1762" y="308"/>
                  </a:lnTo>
                  <a:lnTo>
                    <a:pt x="1750" y="306"/>
                  </a:lnTo>
                  <a:lnTo>
                    <a:pt x="1734" y="308"/>
                  </a:lnTo>
                  <a:lnTo>
                    <a:pt x="1724" y="310"/>
                  </a:lnTo>
                  <a:lnTo>
                    <a:pt x="1718" y="310"/>
                  </a:lnTo>
                  <a:lnTo>
                    <a:pt x="1718" y="308"/>
                  </a:lnTo>
                  <a:lnTo>
                    <a:pt x="1716" y="302"/>
                  </a:lnTo>
                  <a:lnTo>
                    <a:pt x="1714" y="292"/>
                  </a:lnTo>
                  <a:lnTo>
                    <a:pt x="1710" y="288"/>
                  </a:lnTo>
                  <a:lnTo>
                    <a:pt x="1706" y="286"/>
                  </a:lnTo>
                  <a:lnTo>
                    <a:pt x="1700" y="284"/>
                  </a:lnTo>
                  <a:lnTo>
                    <a:pt x="1692" y="284"/>
                  </a:lnTo>
                  <a:lnTo>
                    <a:pt x="1678" y="284"/>
                  </a:lnTo>
                  <a:lnTo>
                    <a:pt x="1672" y="282"/>
                  </a:lnTo>
                  <a:lnTo>
                    <a:pt x="1666" y="280"/>
                  </a:lnTo>
                  <a:lnTo>
                    <a:pt x="1654" y="278"/>
                  </a:lnTo>
                  <a:lnTo>
                    <a:pt x="1648" y="276"/>
                  </a:lnTo>
                  <a:lnTo>
                    <a:pt x="1644" y="274"/>
                  </a:lnTo>
                  <a:lnTo>
                    <a:pt x="1640" y="266"/>
                  </a:lnTo>
                  <a:lnTo>
                    <a:pt x="1638" y="262"/>
                  </a:lnTo>
                  <a:lnTo>
                    <a:pt x="1632" y="256"/>
                  </a:lnTo>
                  <a:lnTo>
                    <a:pt x="1624" y="250"/>
                  </a:lnTo>
                  <a:lnTo>
                    <a:pt x="1612" y="242"/>
                  </a:lnTo>
                  <a:lnTo>
                    <a:pt x="1596" y="236"/>
                  </a:lnTo>
                  <a:lnTo>
                    <a:pt x="1584" y="236"/>
                  </a:lnTo>
                  <a:lnTo>
                    <a:pt x="1574" y="238"/>
                  </a:lnTo>
                  <a:lnTo>
                    <a:pt x="1568" y="242"/>
                  </a:lnTo>
                  <a:lnTo>
                    <a:pt x="1564" y="244"/>
                  </a:lnTo>
                  <a:lnTo>
                    <a:pt x="1560" y="246"/>
                  </a:lnTo>
                  <a:lnTo>
                    <a:pt x="1550" y="246"/>
                  </a:lnTo>
                  <a:lnTo>
                    <a:pt x="1544" y="248"/>
                  </a:lnTo>
                  <a:lnTo>
                    <a:pt x="1536" y="252"/>
                  </a:lnTo>
                  <a:lnTo>
                    <a:pt x="1528" y="260"/>
                  </a:lnTo>
                  <a:lnTo>
                    <a:pt x="1516" y="274"/>
                  </a:lnTo>
                  <a:lnTo>
                    <a:pt x="1510" y="284"/>
                  </a:lnTo>
                  <a:lnTo>
                    <a:pt x="1508" y="292"/>
                  </a:lnTo>
                  <a:lnTo>
                    <a:pt x="1508" y="302"/>
                  </a:lnTo>
                  <a:lnTo>
                    <a:pt x="1510" y="314"/>
                  </a:lnTo>
                  <a:lnTo>
                    <a:pt x="1512" y="324"/>
                  </a:lnTo>
                  <a:lnTo>
                    <a:pt x="1514" y="334"/>
                  </a:lnTo>
                  <a:lnTo>
                    <a:pt x="1512" y="344"/>
                  </a:lnTo>
                  <a:lnTo>
                    <a:pt x="1506" y="354"/>
                  </a:lnTo>
                  <a:lnTo>
                    <a:pt x="1498" y="362"/>
                  </a:lnTo>
                  <a:lnTo>
                    <a:pt x="1492" y="368"/>
                  </a:lnTo>
                  <a:lnTo>
                    <a:pt x="1484" y="374"/>
                  </a:lnTo>
                  <a:lnTo>
                    <a:pt x="1478" y="376"/>
                  </a:lnTo>
                  <a:lnTo>
                    <a:pt x="1470" y="376"/>
                  </a:lnTo>
                  <a:lnTo>
                    <a:pt x="1464" y="374"/>
                  </a:lnTo>
                  <a:lnTo>
                    <a:pt x="1458" y="368"/>
                  </a:lnTo>
                  <a:lnTo>
                    <a:pt x="1452" y="362"/>
                  </a:lnTo>
                  <a:lnTo>
                    <a:pt x="1446" y="356"/>
                  </a:lnTo>
                  <a:lnTo>
                    <a:pt x="1438" y="350"/>
                  </a:lnTo>
                  <a:lnTo>
                    <a:pt x="1418" y="338"/>
                  </a:lnTo>
                  <a:lnTo>
                    <a:pt x="1398" y="330"/>
                  </a:lnTo>
                  <a:lnTo>
                    <a:pt x="1376" y="328"/>
                  </a:lnTo>
                  <a:lnTo>
                    <a:pt x="1358" y="326"/>
                  </a:lnTo>
                  <a:lnTo>
                    <a:pt x="1350" y="324"/>
                  </a:lnTo>
                  <a:lnTo>
                    <a:pt x="1344" y="320"/>
                  </a:lnTo>
                  <a:lnTo>
                    <a:pt x="1338" y="316"/>
                  </a:lnTo>
                  <a:lnTo>
                    <a:pt x="1334" y="310"/>
                  </a:lnTo>
                  <a:lnTo>
                    <a:pt x="1330" y="300"/>
                  </a:lnTo>
                  <a:lnTo>
                    <a:pt x="1326" y="288"/>
                  </a:lnTo>
                  <a:lnTo>
                    <a:pt x="1324" y="276"/>
                  </a:lnTo>
                  <a:lnTo>
                    <a:pt x="1320" y="268"/>
                  </a:lnTo>
                  <a:lnTo>
                    <a:pt x="1314" y="262"/>
                  </a:lnTo>
                  <a:lnTo>
                    <a:pt x="1306" y="260"/>
                  </a:lnTo>
                  <a:lnTo>
                    <a:pt x="1294" y="258"/>
                  </a:lnTo>
                  <a:lnTo>
                    <a:pt x="1288" y="256"/>
                  </a:lnTo>
                  <a:lnTo>
                    <a:pt x="1284" y="254"/>
                  </a:lnTo>
                  <a:lnTo>
                    <a:pt x="1272" y="248"/>
                  </a:lnTo>
                  <a:lnTo>
                    <a:pt x="1256" y="242"/>
                  </a:lnTo>
                  <a:lnTo>
                    <a:pt x="1238" y="240"/>
                  </a:lnTo>
                  <a:lnTo>
                    <a:pt x="1230" y="240"/>
                  </a:lnTo>
                  <a:lnTo>
                    <a:pt x="1224" y="240"/>
                  </a:lnTo>
                  <a:lnTo>
                    <a:pt x="1216" y="242"/>
                  </a:lnTo>
                  <a:lnTo>
                    <a:pt x="1210" y="242"/>
                  </a:lnTo>
                  <a:lnTo>
                    <a:pt x="1196" y="236"/>
                  </a:lnTo>
                  <a:lnTo>
                    <a:pt x="1182" y="230"/>
                  </a:lnTo>
                  <a:lnTo>
                    <a:pt x="1172" y="224"/>
                  </a:lnTo>
                  <a:lnTo>
                    <a:pt x="1160" y="218"/>
                  </a:lnTo>
                  <a:lnTo>
                    <a:pt x="1156" y="214"/>
                  </a:lnTo>
                  <a:lnTo>
                    <a:pt x="1154" y="206"/>
                  </a:lnTo>
                  <a:lnTo>
                    <a:pt x="1152" y="198"/>
                  </a:lnTo>
                  <a:lnTo>
                    <a:pt x="1150" y="198"/>
                  </a:lnTo>
                  <a:lnTo>
                    <a:pt x="1148" y="198"/>
                  </a:lnTo>
                  <a:lnTo>
                    <a:pt x="1144" y="200"/>
                  </a:lnTo>
                  <a:lnTo>
                    <a:pt x="1142" y="200"/>
                  </a:lnTo>
                  <a:lnTo>
                    <a:pt x="1140" y="198"/>
                  </a:lnTo>
                  <a:lnTo>
                    <a:pt x="1132" y="196"/>
                  </a:lnTo>
                  <a:lnTo>
                    <a:pt x="1124" y="194"/>
                  </a:lnTo>
                  <a:lnTo>
                    <a:pt x="1118" y="194"/>
                  </a:lnTo>
                  <a:lnTo>
                    <a:pt x="1114" y="190"/>
                  </a:lnTo>
                  <a:lnTo>
                    <a:pt x="1110" y="184"/>
                  </a:lnTo>
                  <a:lnTo>
                    <a:pt x="1108" y="176"/>
                  </a:lnTo>
                  <a:lnTo>
                    <a:pt x="1110" y="170"/>
                  </a:lnTo>
                  <a:lnTo>
                    <a:pt x="1116" y="162"/>
                  </a:lnTo>
                  <a:lnTo>
                    <a:pt x="1134" y="144"/>
                  </a:lnTo>
                  <a:lnTo>
                    <a:pt x="1142" y="134"/>
                  </a:lnTo>
                  <a:lnTo>
                    <a:pt x="1150" y="124"/>
                  </a:lnTo>
                  <a:lnTo>
                    <a:pt x="1154" y="116"/>
                  </a:lnTo>
                  <a:lnTo>
                    <a:pt x="1154" y="114"/>
                  </a:lnTo>
                  <a:lnTo>
                    <a:pt x="1152" y="110"/>
                  </a:lnTo>
                  <a:lnTo>
                    <a:pt x="1150" y="106"/>
                  </a:lnTo>
                  <a:lnTo>
                    <a:pt x="1148" y="102"/>
                  </a:lnTo>
                  <a:lnTo>
                    <a:pt x="1148" y="96"/>
                  </a:lnTo>
                  <a:lnTo>
                    <a:pt x="1148" y="92"/>
                  </a:lnTo>
                  <a:lnTo>
                    <a:pt x="1146" y="90"/>
                  </a:lnTo>
                  <a:lnTo>
                    <a:pt x="1142" y="86"/>
                  </a:lnTo>
                  <a:lnTo>
                    <a:pt x="1136" y="82"/>
                  </a:lnTo>
                  <a:lnTo>
                    <a:pt x="1132" y="78"/>
                  </a:lnTo>
                  <a:lnTo>
                    <a:pt x="1128" y="74"/>
                  </a:lnTo>
                  <a:lnTo>
                    <a:pt x="1124" y="64"/>
                  </a:lnTo>
                  <a:lnTo>
                    <a:pt x="1124" y="60"/>
                  </a:lnTo>
                  <a:lnTo>
                    <a:pt x="1124" y="56"/>
                  </a:lnTo>
                  <a:lnTo>
                    <a:pt x="1126" y="52"/>
                  </a:lnTo>
                  <a:lnTo>
                    <a:pt x="1130" y="50"/>
                  </a:lnTo>
                  <a:lnTo>
                    <a:pt x="1140" y="42"/>
                  </a:lnTo>
                  <a:lnTo>
                    <a:pt x="1148" y="34"/>
                  </a:lnTo>
                  <a:lnTo>
                    <a:pt x="1152" y="26"/>
                  </a:lnTo>
                  <a:lnTo>
                    <a:pt x="1152" y="20"/>
                  </a:lnTo>
                  <a:lnTo>
                    <a:pt x="1152" y="16"/>
                  </a:lnTo>
                  <a:lnTo>
                    <a:pt x="1148" y="14"/>
                  </a:lnTo>
                  <a:lnTo>
                    <a:pt x="1146" y="16"/>
                  </a:lnTo>
                  <a:lnTo>
                    <a:pt x="1136" y="22"/>
                  </a:lnTo>
                  <a:lnTo>
                    <a:pt x="1128" y="30"/>
                  </a:lnTo>
                  <a:lnTo>
                    <a:pt x="1124" y="32"/>
                  </a:lnTo>
                  <a:lnTo>
                    <a:pt x="1122" y="32"/>
                  </a:lnTo>
                  <a:lnTo>
                    <a:pt x="1120" y="30"/>
                  </a:lnTo>
                  <a:lnTo>
                    <a:pt x="1118" y="26"/>
                  </a:lnTo>
                  <a:lnTo>
                    <a:pt x="1118" y="18"/>
                  </a:lnTo>
                  <a:lnTo>
                    <a:pt x="1116" y="10"/>
                  </a:lnTo>
                  <a:lnTo>
                    <a:pt x="1112" y="6"/>
                  </a:lnTo>
                  <a:lnTo>
                    <a:pt x="1108" y="4"/>
                  </a:lnTo>
                  <a:lnTo>
                    <a:pt x="1096" y="0"/>
                  </a:lnTo>
                  <a:lnTo>
                    <a:pt x="1088" y="2"/>
                  </a:lnTo>
                  <a:lnTo>
                    <a:pt x="1080" y="4"/>
                  </a:lnTo>
                  <a:lnTo>
                    <a:pt x="1074" y="6"/>
                  </a:lnTo>
                  <a:lnTo>
                    <a:pt x="1064" y="16"/>
                  </a:lnTo>
                  <a:lnTo>
                    <a:pt x="1058" y="22"/>
                  </a:lnTo>
                  <a:lnTo>
                    <a:pt x="1052" y="22"/>
                  </a:lnTo>
                  <a:lnTo>
                    <a:pt x="1040" y="22"/>
                  </a:lnTo>
                  <a:lnTo>
                    <a:pt x="1034" y="22"/>
                  </a:lnTo>
                  <a:lnTo>
                    <a:pt x="1026" y="24"/>
                  </a:lnTo>
                  <a:lnTo>
                    <a:pt x="1022" y="28"/>
                  </a:lnTo>
                  <a:lnTo>
                    <a:pt x="1018" y="24"/>
                  </a:lnTo>
                  <a:lnTo>
                    <a:pt x="1014" y="20"/>
                  </a:lnTo>
                  <a:lnTo>
                    <a:pt x="1006" y="14"/>
                  </a:lnTo>
                  <a:lnTo>
                    <a:pt x="1002" y="12"/>
                  </a:lnTo>
                  <a:lnTo>
                    <a:pt x="998" y="14"/>
                  </a:lnTo>
                  <a:lnTo>
                    <a:pt x="994" y="18"/>
                  </a:lnTo>
                  <a:lnTo>
                    <a:pt x="992" y="20"/>
                  </a:lnTo>
                  <a:lnTo>
                    <a:pt x="988" y="22"/>
                  </a:lnTo>
                  <a:lnTo>
                    <a:pt x="984" y="22"/>
                  </a:lnTo>
                  <a:lnTo>
                    <a:pt x="978" y="20"/>
                  </a:lnTo>
                  <a:lnTo>
                    <a:pt x="966" y="16"/>
                  </a:lnTo>
                  <a:lnTo>
                    <a:pt x="962" y="16"/>
                  </a:lnTo>
                  <a:lnTo>
                    <a:pt x="960" y="18"/>
                  </a:lnTo>
                  <a:lnTo>
                    <a:pt x="954" y="22"/>
                  </a:lnTo>
                  <a:lnTo>
                    <a:pt x="942" y="26"/>
                  </a:lnTo>
                  <a:lnTo>
                    <a:pt x="936" y="28"/>
                  </a:lnTo>
                  <a:lnTo>
                    <a:pt x="930" y="30"/>
                  </a:lnTo>
                  <a:lnTo>
                    <a:pt x="924" y="36"/>
                  </a:lnTo>
                  <a:lnTo>
                    <a:pt x="920" y="38"/>
                  </a:lnTo>
                  <a:lnTo>
                    <a:pt x="918" y="38"/>
                  </a:lnTo>
                  <a:lnTo>
                    <a:pt x="914" y="36"/>
                  </a:lnTo>
                  <a:lnTo>
                    <a:pt x="910" y="32"/>
                  </a:lnTo>
                  <a:lnTo>
                    <a:pt x="906" y="28"/>
                  </a:lnTo>
                  <a:lnTo>
                    <a:pt x="900" y="26"/>
                  </a:lnTo>
                  <a:lnTo>
                    <a:pt x="886" y="22"/>
                  </a:lnTo>
                  <a:lnTo>
                    <a:pt x="870" y="24"/>
                  </a:lnTo>
                  <a:lnTo>
                    <a:pt x="854" y="26"/>
                  </a:lnTo>
                  <a:lnTo>
                    <a:pt x="848" y="28"/>
                  </a:lnTo>
                  <a:lnTo>
                    <a:pt x="842" y="28"/>
                  </a:lnTo>
                  <a:lnTo>
                    <a:pt x="832" y="28"/>
                  </a:lnTo>
                  <a:lnTo>
                    <a:pt x="822" y="28"/>
                  </a:lnTo>
                  <a:lnTo>
                    <a:pt x="820" y="30"/>
                  </a:lnTo>
                  <a:lnTo>
                    <a:pt x="816" y="32"/>
                  </a:lnTo>
                  <a:lnTo>
                    <a:pt x="812" y="38"/>
                  </a:lnTo>
                  <a:lnTo>
                    <a:pt x="804" y="40"/>
                  </a:lnTo>
                  <a:lnTo>
                    <a:pt x="776" y="42"/>
                  </a:lnTo>
                  <a:lnTo>
                    <a:pt x="754" y="46"/>
                  </a:lnTo>
                  <a:lnTo>
                    <a:pt x="732" y="52"/>
                  </a:lnTo>
                  <a:lnTo>
                    <a:pt x="724" y="58"/>
                  </a:lnTo>
                  <a:lnTo>
                    <a:pt x="716" y="64"/>
                  </a:lnTo>
                  <a:lnTo>
                    <a:pt x="710" y="70"/>
                  </a:lnTo>
                  <a:lnTo>
                    <a:pt x="706" y="76"/>
                  </a:lnTo>
                  <a:lnTo>
                    <a:pt x="704" y="82"/>
                  </a:lnTo>
                  <a:lnTo>
                    <a:pt x="700" y="86"/>
                  </a:lnTo>
                  <a:lnTo>
                    <a:pt x="698" y="86"/>
                  </a:lnTo>
                  <a:lnTo>
                    <a:pt x="696" y="84"/>
                  </a:lnTo>
                  <a:lnTo>
                    <a:pt x="690" y="80"/>
                  </a:lnTo>
                  <a:lnTo>
                    <a:pt x="686" y="82"/>
                  </a:lnTo>
                  <a:lnTo>
                    <a:pt x="682" y="84"/>
                  </a:lnTo>
                  <a:lnTo>
                    <a:pt x="680" y="86"/>
                  </a:lnTo>
                  <a:lnTo>
                    <a:pt x="676" y="88"/>
                  </a:lnTo>
                  <a:lnTo>
                    <a:pt x="670" y="86"/>
                  </a:lnTo>
                  <a:lnTo>
                    <a:pt x="668" y="86"/>
                  </a:lnTo>
                  <a:lnTo>
                    <a:pt x="664" y="88"/>
                  </a:lnTo>
                  <a:lnTo>
                    <a:pt x="662" y="90"/>
                  </a:lnTo>
                  <a:lnTo>
                    <a:pt x="656" y="96"/>
                  </a:lnTo>
                  <a:lnTo>
                    <a:pt x="650" y="104"/>
                  </a:lnTo>
                  <a:lnTo>
                    <a:pt x="640" y="114"/>
                  </a:lnTo>
                  <a:lnTo>
                    <a:pt x="634" y="118"/>
                  </a:lnTo>
                  <a:lnTo>
                    <a:pt x="628" y="120"/>
                  </a:lnTo>
                  <a:lnTo>
                    <a:pt x="622" y="120"/>
                  </a:lnTo>
                  <a:lnTo>
                    <a:pt x="616" y="120"/>
                  </a:lnTo>
                  <a:lnTo>
                    <a:pt x="600" y="120"/>
                  </a:lnTo>
                  <a:lnTo>
                    <a:pt x="596" y="118"/>
                  </a:lnTo>
                  <a:lnTo>
                    <a:pt x="592" y="116"/>
                  </a:lnTo>
                  <a:lnTo>
                    <a:pt x="588" y="112"/>
                  </a:lnTo>
                  <a:lnTo>
                    <a:pt x="586" y="108"/>
                  </a:lnTo>
                  <a:lnTo>
                    <a:pt x="586" y="104"/>
                  </a:lnTo>
                  <a:lnTo>
                    <a:pt x="584" y="104"/>
                  </a:lnTo>
                  <a:lnTo>
                    <a:pt x="580" y="108"/>
                  </a:lnTo>
                  <a:lnTo>
                    <a:pt x="578" y="110"/>
                  </a:lnTo>
                  <a:lnTo>
                    <a:pt x="574" y="112"/>
                  </a:lnTo>
                  <a:lnTo>
                    <a:pt x="570" y="114"/>
                  </a:lnTo>
                  <a:lnTo>
                    <a:pt x="562" y="112"/>
                  </a:lnTo>
                  <a:lnTo>
                    <a:pt x="558" y="110"/>
                  </a:lnTo>
                  <a:lnTo>
                    <a:pt x="552" y="110"/>
                  </a:lnTo>
                  <a:lnTo>
                    <a:pt x="542" y="114"/>
                  </a:lnTo>
                  <a:lnTo>
                    <a:pt x="536" y="116"/>
                  </a:lnTo>
                  <a:lnTo>
                    <a:pt x="530" y="118"/>
                  </a:lnTo>
                  <a:lnTo>
                    <a:pt x="520" y="116"/>
                  </a:lnTo>
                  <a:lnTo>
                    <a:pt x="510" y="112"/>
                  </a:lnTo>
                  <a:lnTo>
                    <a:pt x="502" y="108"/>
                  </a:lnTo>
                  <a:lnTo>
                    <a:pt x="498" y="102"/>
                  </a:lnTo>
                  <a:lnTo>
                    <a:pt x="494" y="98"/>
                  </a:lnTo>
                  <a:lnTo>
                    <a:pt x="492" y="94"/>
                  </a:lnTo>
                  <a:lnTo>
                    <a:pt x="464" y="96"/>
                  </a:lnTo>
                  <a:lnTo>
                    <a:pt x="454" y="122"/>
                  </a:lnTo>
                  <a:lnTo>
                    <a:pt x="444" y="152"/>
                  </a:lnTo>
                  <a:lnTo>
                    <a:pt x="436" y="166"/>
                  </a:lnTo>
                  <a:lnTo>
                    <a:pt x="426" y="180"/>
                  </a:lnTo>
                  <a:lnTo>
                    <a:pt x="414" y="190"/>
                  </a:lnTo>
                  <a:lnTo>
                    <a:pt x="400" y="200"/>
                  </a:lnTo>
                  <a:lnTo>
                    <a:pt x="380" y="206"/>
                  </a:lnTo>
                  <a:lnTo>
                    <a:pt x="368" y="212"/>
                  </a:lnTo>
                  <a:lnTo>
                    <a:pt x="360" y="218"/>
                  </a:lnTo>
                  <a:lnTo>
                    <a:pt x="356" y="222"/>
                  </a:lnTo>
                  <a:lnTo>
                    <a:pt x="352" y="232"/>
                  </a:lnTo>
                  <a:lnTo>
                    <a:pt x="348" y="238"/>
                  </a:lnTo>
                  <a:lnTo>
                    <a:pt x="342" y="244"/>
                  </a:lnTo>
                  <a:lnTo>
                    <a:pt x="334" y="252"/>
                  </a:lnTo>
                  <a:lnTo>
                    <a:pt x="332" y="256"/>
                  </a:lnTo>
                  <a:lnTo>
                    <a:pt x="330" y="260"/>
                  </a:lnTo>
                  <a:lnTo>
                    <a:pt x="330" y="264"/>
                  </a:lnTo>
                  <a:lnTo>
                    <a:pt x="330" y="270"/>
                  </a:lnTo>
                  <a:lnTo>
                    <a:pt x="330" y="274"/>
                  </a:lnTo>
                  <a:lnTo>
                    <a:pt x="326" y="282"/>
                  </a:lnTo>
                  <a:lnTo>
                    <a:pt x="320" y="292"/>
                  </a:lnTo>
                  <a:lnTo>
                    <a:pt x="312" y="306"/>
                  </a:lnTo>
                  <a:lnTo>
                    <a:pt x="308" y="320"/>
                  </a:lnTo>
                  <a:lnTo>
                    <a:pt x="308" y="336"/>
                  </a:lnTo>
                  <a:lnTo>
                    <a:pt x="310" y="350"/>
                  </a:lnTo>
                  <a:lnTo>
                    <a:pt x="314" y="376"/>
                  </a:lnTo>
                  <a:lnTo>
                    <a:pt x="314" y="388"/>
                  </a:lnTo>
                  <a:lnTo>
                    <a:pt x="310" y="398"/>
                  </a:lnTo>
                  <a:lnTo>
                    <a:pt x="298" y="420"/>
                  </a:lnTo>
                  <a:lnTo>
                    <a:pt x="288" y="434"/>
                  </a:lnTo>
                  <a:lnTo>
                    <a:pt x="282" y="442"/>
                  </a:lnTo>
                  <a:lnTo>
                    <a:pt x="276" y="446"/>
                  </a:lnTo>
                  <a:lnTo>
                    <a:pt x="264" y="452"/>
                  </a:lnTo>
                  <a:lnTo>
                    <a:pt x="258" y="456"/>
                  </a:lnTo>
                  <a:lnTo>
                    <a:pt x="250" y="466"/>
                  </a:lnTo>
                  <a:lnTo>
                    <a:pt x="240" y="478"/>
                  </a:lnTo>
                  <a:lnTo>
                    <a:pt x="228" y="484"/>
                  </a:lnTo>
                  <a:lnTo>
                    <a:pt x="218" y="488"/>
                  </a:lnTo>
                  <a:lnTo>
                    <a:pt x="206" y="490"/>
                  </a:lnTo>
                  <a:lnTo>
                    <a:pt x="196" y="492"/>
                  </a:lnTo>
                  <a:lnTo>
                    <a:pt x="188" y="496"/>
                  </a:lnTo>
                  <a:lnTo>
                    <a:pt x="180" y="500"/>
                  </a:lnTo>
                  <a:lnTo>
                    <a:pt x="174" y="510"/>
                  </a:lnTo>
                  <a:lnTo>
                    <a:pt x="164" y="538"/>
                  </a:lnTo>
                  <a:lnTo>
                    <a:pt x="156" y="556"/>
                  </a:lnTo>
                  <a:lnTo>
                    <a:pt x="148" y="566"/>
                  </a:lnTo>
                  <a:lnTo>
                    <a:pt x="140" y="572"/>
                  </a:lnTo>
                  <a:lnTo>
                    <a:pt x="134" y="574"/>
                  </a:lnTo>
                  <a:lnTo>
                    <a:pt x="128" y="578"/>
                  </a:lnTo>
                  <a:lnTo>
                    <a:pt x="124" y="584"/>
                  </a:lnTo>
                  <a:lnTo>
                    <a:pt x="120" y="596"/>
                  </a:lnTo>
                  <a:lnTo>
                    <a:pt x="116" y="610"/>
                  </a:lnTo>
                  <a:lnTo>
                    <a:pt x="114" y="614"/>
                  </a:lnTo>
                  <a:lnTo>
                    <a:pt x="110" y="620"/>
                  </a:lnTo>
                  <a:lnTo>
                    <a:pt x="108" y="640"/>
                  </a:lnTo>
                  <a:lnTo>
                    <a:pt x="104" y="660"/>
                  </a:lnTo>
                  <a:lnTo>
                    <a:pt x="102" y="666"/>
                  </a:lnTo>
                  <a:lnTo>
                    <a:pt x="98" y="670"/>
                  </a:lnTo>
                  <a:lnTo>
                    <a:pt x="90" y="678"/>
                  </a:lnTo>
                  <a:lnTo>
                    <a:pt x="78" y="692"/>
                  </a:lnTo>
                  <a:lnTo>
                    <a:pt x="64" y="706"/>
                  </a:lnTo>
                  <a:lnTo>
                    <a:pt x="58" y="712"/>
                  </a:lnTo>
                  <a:lnTo>
                    <a:pt x="58" y="714"/>
                  </a:lnTo>
                  <a:lnTo>
                    <a:pt x="60" y="714"/>
                  </a:lnTo>
                  <a:lnTo>
                    <a:pt x="64" y="714"/>
                  </a:lnTo>
                  <a:lnTo>
                    <a:pt x="66" y="714"/>
                  </a:lnTo>
                  <a:lnTo>
                    <a:pt x="66" y="716"/>
                  </a:lnTo>
                  <a:lnTo>
                    <a:pt x="60" y="726"/>
                  </a:lnTo>
                  <a:lnTo>
                    <a:pt x="54" y="740"/>
                  </a:lnTo>
                  <a:lnTo>
                    <a:pt x="52" y="750"/>
                  </a:lnTo>
                  <a:lnTo>
                    <a:pt x="50" y="762"/>
                  </a:lnTo>
                  <a:lnTo>
                    <a:pt x="48" y="772"/>
                  </a:lnTo>
                  <a:lnTo>
                    <a:pt x="46" y="778"/>
                  </a:lnTo>
                  <a:lnTo>
                    <a:pt x="42" y="782"/>
                  </a:lnTo>
                  <a:lnTo>
                    <a:pt x="36" y="786"/>
                  </a:lnTo>
                  <a:lnTo>
                    <a:pt x="32" y="788"/>
                  </a:lnTo>
                  <a:lnTo>
                    <a:pt x="28" y="794"/>
                  </a:lnTo>
                  <a:lnTo>
                    <a:pt x="24" y="800"/>
                  </a:lnTo>
                  <a:lnTo>
                    <a:pt x="20" y="812"/>
                  </a:lnTo>
                  <a:lnTo>
                    <a:pt x="16" y="834"/>
                  </a:lnTo>
                  <a:lnTo>
                    <a:pt x="14" y="850"/>
                  </a:lnTo>
                  <a:lnTo>
                    <a:pt x="16" y="858"/>
                  </a:lnTo>
                  <a:lnTo>
                    <a:pt x="16" y="860"/>
                  </a:lnTo>
                  <a:lnTo>
                    <a:pt x="18" y="860"/>
                  </a:lnTo>
                  <a:lnTo>
                    <a:pt x="20" y="860"/>
                  </a:lnTo>
                  <a:lnTo>
                    <a:pt x="22" y="858"/>
                  </a:lnTo>
                  <a:lnTo>
                    <a:pt x="22" y="852"/>
                  </a:lnTo>
                  <a:lnTo>
                    <a:pt x="24" y="846"/>
                  </a:lnTo>
                  <a:lnTo>
                    <a:pt x="24" y="844"/>
                  </a:lnTo>
                  <a:lnTo>
                    <a:pt x="26" y="844"/>
                  </a:lnTo>
                  <a:lnTo>
                    <a:pt x="30" y="846"/>
                  </a:lnTo>
                  <a:lnTo>
                    <a:pt x="30" y="850"/>
                  </a:lnTo>
                  <a:lnTo>
                    <a:pt x="32" y="860"/>
                  </a:lnTo>
                  <a:lnTo>
                    <a:pt x="34" y="868"/>
                  </a:lnTo>
                  <a:lnTo>
                    <a:pt x="36" y="868"/>
                  </a:lnTo>
                  <a:lnTo>
                    <a:pt x="38" y="868"/>
                  </a:lnTo>
                  <a:lnTo>
                    <a:pt x="42" y="868"/>
                  </a:lnTo>
                  <a:lnTo>
                    <a:pt x="44" y="868"/>
                  </a:lnTo>
                  <a:lnTo>
                    <a:pt x="48" y="878"/>
                  </a:lnTo>
                  <a:lnTo>
                    <a:pt x="50" y="890"/>
                  </a:lnTo>
                  <a:lnTo>
                    <a:pt x="50" y="902"/>
                  </a:lnTo>
                  <a:lnTo>
                    <a:pt x="50" y="910"/>
                  </a:lnTo>
                  <a:lnTo>
                    <a:pt x="46" y="918"/>
                  </a:lnTo>
                  <a:lnTo>
                    <a:pt x="42" y="926"/>
                  </a:lnTo>
                  <a:lnTo>
                    <a:pt x="38" y="930"/>
                  </a:lnTo>
                  <a:lnTo>
                    <a:pt x="40" y="932"/>
                  </a:lnTo>
                  <a:lnTo>
                    <a:pt x="42" y="936"/>
                  </a:lnTo>
                  <a:lnTo>
                    <a:pt x="46" y="940"/>
                  </a:lnTo>
                  <a:lnTo>
                    <a:pt x="50" y="948"/>
                  </a:lnTo>
                  <a:lnTo>
                    <a:pt x="54" y="958"/>
                  </a:lnTo>
                  <a:lnTo>
                    <a:pt x="58" y="972"/>
                  </a:lnTo>
                  <a:lnTo>
                    <a:pt x="60" y="986"/>
                  </a:lnTo>
                  <a:lnTo>
                    <a:pt x="60" y="1002"/>
                  </a:lnTo>
                  <a:lnTo>
                    <a:pt x="58" y="1016"/>
                  </a:lnTo>
                  <a:lnTo>
                    <a:pt x="54" y="1030"/>
                  </a:lnTo>
                  <a:lnTo>
                    <a:pt x="42" y="1066"/>
                  </a:lnTo>
                  <a:lnTo>
                    <a:pt x="40" y="1076"/>
                  </a:lnTo>
                  <a:lnTo>
                    <a:pt x="40" y="1086"/>
                  </a:lnTo>
                  <a:lnTo>
                    <a:pt x="40" y="1102"/>
                  </a:lnTo>
                  <a:lnTo>
                    <a:pt x="34" y="1122"/>
                  </a:lnTo>
                  <a:lnTo>
                    <a:pt x="28" y="1132"/>
                  </a:lnTo>
                  <a:lnTo>
                    <a:pt x="22" y="1142"/>
                  </a:lnTo>
                  <a:lnTo>
                    <a:pt x="16" y="1150"/>
                  </a:lnTo>
                  <a:lnTo>
                    <a:pt x="6" y="1156"/>
                  </a:lnTo>
                  <a:lnTo>
                    <a:pt x="2" y="1160"/>
                  </a:lnTo>
                  <a:lnTo>
                    <a:pt x="0" y="1162"/>
                  </a:lnTo>
                  <a:lnTo>
                    <a:pt x="2" y="1164"/>
                  </a:lnTo>
                  <a:lnTo>
                    <a:pt x="10" y="1164"/>
                  </a:lnTo>
                  <a:lnTo>
                    <a:pt x="14" y="1164"/>
                  </a:lnTo>
                  <a:lnTo>
                    <a:pt x="16" y="1168"/>
                  </a:lnTo>
                  <a:lnTo>
                    <a:pt x="22" y="1184"/>
                  </a:lnTo>
                  <a:lnTo>
                    <a:pt x="30" y="1202"/>
                  </a:lnTo>
                  <a:lnTo>
                    <a:pt x="34" y="1210"/>
                  </a:lnTo>
                  <a:lnTo>
                    <a:pt x="38" y="1218"/>
                  </a:lnTo>
                  <a:lnTo>
                    <a:pt x="40" y="1222"/>
                  </a:lnTo>
                  <a:lnTo>
                    <a:pt x="44" y="1224"/>
                  </a:lnTo>
                  <a:lnTo>
                    <a:pt x="46" y="1226"/>
                  </a:lnTo>
                  <a:lnTo>
                    <a:pt x="52" y="1226"/>
                  </a:lnTo>
                  <a:lnTo>
                    <a:pt x="64" y="1224"/>
                  </a:lnTo>
                  <a:lnTo>
                    <a:pt x="80" y="1224"/>
                  </a:lnTo>
                  <a:lnTo>
                    <a:pt x="62" y="1228"/>
                  </a:lnTo>
                  <a:lnTo>
                    <a:pt x="50" y="1232"/>
                  </a:lnTo>
                  <a:lnTo>
                    <a:pt x="40" y="1232"/>
                  </a:lnTo>
                  <a:lnTo>
                    <a:pt x="38" y="1232"/>
                  </a:lnTo>
                  <a:lnTo>
                    <a:pt x="36" y="1228"/>
                  </a:lnTo>
                  <a:lnTo>
                    <a:pt x="34" y="1226"/>
                  </a:lnTo>
                  <a:lnTo>
                    <a:pt x="32" y="1224"/>
                  </a:lnTo>
                  <a:lnTo>
                    <a:pt x="28" y="1228"/>
                  </a:lnTo>
                  <a:lnTo>
                    <a:pt x="26" y="1234"/>
                  </a:lnTo>
                  <a:lnTo>
                    <a:pt x="28" y="1242"/>
                  </a:lnTo>
                  <a:lnTo>
                    <a:pt x="30" y="1252"/>
                  </a:lnTo>
                  <a:lnTo>
                    <a:pt x="30" y="1260"/>
                  </a:lnTo>
                  <a:lnTo>
                    <a:pt x="30" y="1264"/>
                  </a:lnTo>
                  <a:lnTo>
                    <a:pt x="32" y="1264"/>
                  </a:lnTo>
                  <a:lnTo>
                    <a:pt x="34" y="1264"/>
                  </a:lnTo>
                  <a:lnTo>
                    <a:pt x="40" y="1262"/>
                  </a:lnTo>
                  <a:lnTo>
                    <a:pt x="44" y="1264"/>
                  </a:lnTo>
                  <a:lnTo>
                    <a:pt x="48" y="1266"/>
                  </a:lnTo>
                  <a:lnTo>
                    <a:pt x="54" y="1264"/>
                  </a:lnTo>
                  <a:lnTo>
                    <a:pt x="60" y="1264"/>
                  </a:lnTo>
                  <a:lnTo>
                    <a:pt x="64" y="1264"/>
                  </a:lnTo>
                  <a:lnTo>
                    <a:pt x="70" y="1268"/>
                  </a:lnTo>
                  <a:lnTo>
                    <a:pt x="76" y="1268"/>
                  </a:lnTo>
                  <a:lnTo>
                    <a:pt x="64" y="1270"/>
                  </a:lnTo>
                  <a:lnTo>
                    <a:pt x="54" y="1270"/>
                  </a:lnTo>
                  <a:lnTo>
                    <a:pt x="44" y="1268"/>
                  </a:lnTo>
                  <a:lnTo>
                    <a:pt x="38" y="1266"/>
                  </a:lnTo>
                  <a:lnTo>
                    <a:pt x="36" y="1268"/>
                  </a:lnTo>
                  <a:lnTo>
                    <a:pt x="32" y="1270"/>
                  </a:lnTo>
                  <a:lnTo>
                    <a:pt x="30" y="1274"/>
                  </a:lnTo>
                  <a:lnTo>
                    <a:pt x="30" y="1276"/>
                  </a:lnTo>
                  <a:lnTo>
                    <a:pt x="34" y="1278"/>
                  </a:lnTo>
                  <a:lnTo>
                    <a:pt x="38" y="1282"/>
                  </a:lnTo>
                  <a:lnTo>
                    <a:pt x="40" y="1286"/>
                  </a:lnTo>
                  <a:lnTo>
                    <a:pt x="42" y="1286"/>
                  </a:lnTo>
                  <a:lnTo>
                    <a:pt x="48" y="1284"/>
                  </a:lnTo>
                  <a:lnTo>
                    <a:pt x="52" y="1284"/>
                  </a:lnTo>
                  <a:lnTo>
                    <a:pt x="50" y="1290"/>
                  </a:lnTo>
                  <a:lnTo>
                    <a:pt x="46" y="1296"/>
                  </a:lnTo>
                  <a:lnTo>
                    <a:pt x="48" y="1298"/>
                  </a:lnTo>
                  <a:lnTo>
                    <a:pt x="48" y="1300"/>
                  </a:lnTo>
                  <a:lnTo>
                    <a:pt x="54" y="1300"/>
                  </a:lnTo>
                  <a:lnTo>
                    <a:pt x="60" y="1300"/>
                  </a:lnTo>
                  <a:lnTo>
                    <a:pt x="64" y="1298"/>
                  </a:lnTo>
                  <a:lnTo>
                    <a:pt x="64" y="1300"/>
                  </a:lnTo>
                  <a:lnTo>
                    <a:pt x="64" y="1306"/>
                  </a:lnTo>
                  <a:lnTo>
                    <a:pt x="64" y="1312"/>
                  </a:lnTo>
                  <a:lnTo>
                    <a:pt x="66" y="1312"/>
                  </a:lnTo>
                  <a:lnTo>
                    <a:pt x="70" y="1310"/>
                  </a:lnTo>
                  <a:lnTo>
                    <a:pt x="78" y="1304"/>
                  </a:lnTo>
                  <a:lnTo>
                    <a:pt x="86" y="1300"/>
                  </a:lnTo>
                  <a:lnTo>
                    <a:pt x="88" y="1300"/>
                  </a:lnTo>
                  <a:lnTo>
                    <a:pt x="88" y="1302"/>
                  </a:lnTo>
                  <a:lnTo>
                    <a:pt x="82" y="1304"/>
                  </a:lnTo>
                  <a:lnTo>
                    <a:pt x="80" y="1306"/>
                  </a:lnTo>
                  <a:lnTo>
                    <a:pt x="78" y="1308"/>
                  </a:lnTo>
                  <a:lnTo>
                    <a:pt x="80" y="1312"/>
                  </a:lnTo>
                  <a:lnTo>
                    <a:pt x="82" y="1318"/>
                  </a:lnTo>
                  <a:lnTo>
                    <a:pt x="84" y="1320"/>
                  </a:lnTo>
                  <a:lnTo>
                    <a:pt x="82" y="1324"/>
                  </a:lnTo>
                  <a:lnTo>
                    <a:pt x="80" y="1328"/>
                  </a:lnTo>
                  <a:lnTo>
                    <a:pt x="82" y="1328"/>
                  </a:lnTo>
                  <a:lnTo>
                    <a:pt x="84" y="1328"/>
                  </a:lnTo>
                  <a:lnTo>
                    <a:pt x="86" y="1332"/>
                  </a:lnTo>
                  <a:lnTo>
                    <a:pt x="86" y="1336"/>
                  </a:lnTo>
                  <a:lnTo>
                    <a:pt x="88" y="1336"/>
                  </a:lnTo>
                  <a:lnTo>
                    <a:pt x="90" y="1338"/>
                  </a:lnTo>
                  <a:lnTo>
                    <a:pt x="90" y="1342"/>
                  </a:lnTo>
                  <a:lnTo>
                    <a:pt x="92" y="1346"/>
                  </a:lnTo>
                  <a:lnTo>
                    <a:pt x="94" y="1344"/>
                  </a:lnTo>
                  <a:lnTo>
                    <a:pt x="100" y="1336"/>
                  </a:lnTo>
                  <a:lnTo>
                    <a:pt x="98" y="1344"/>
                  </a:lnTo>
                  <a:lnTo>
                    <a:pt x="100" y="1348"/>
                  </a:lnTo>
                  <a:lnTo>
                    <a:pt x="98" y="1352"/>
                  </a:lnTo>
                  <a:lnTo>
                    <a:pt x="100" y="1356"/>
                  </a:lnTo>
                  <a:lnTo>
                    <a:pt x="102" y="1356"/>
                  </a:lnTo>
                  <a:lnTo>
                    <a:pt x="104" y="1352"/>
                  </a:lnTo>
                  <a:lnTo>
                    <a:pt x="108" y="1346"/>
                  </a:lnTo>
                  <a:lnTo>
                    <a:pt x="110" y="1344"/>
                  </a:lnTo>
                  <a:lnTo>
                    <a:pt x="114" y="1344"/>
                  </a:lnTo>
                  <a:lnTo>
                    <a:pt x="116" y="1344"/>
                  </a:lnTo>
                  <a:lnTo>
                    <a:pt x="112" y="1346"/>
                  </a:lnTo>
                  <a:lnTo>
                    <a:pt x="110" y="1350"/>
                  </a:lnTo>
                  <a:lnTo>
                    <a:pt x="110" y="1354"/>
                  </a:lnTo>
                  <a:lnTo>
                    <a:pt x="110" y="1358"/>
                  </a:lnTo>
                  <a:lnTo>
                    <a:pt x="112" y="1360"/>
                  </a:lnTo>
                  <a:lnTo>
                    <a:pt x="114" y="1360"/>
                  </a:lnTo>
                  <a:lnTo>
                    <a:pt x="118" y="1356"/>
                  </a:lnTo>
                  <a:lnTo>
                    <a:pt x="118" y="1354"/>
                  </a:lnTo>
                  <a:lnTo>
                    <a:pt x="118" y="1362"/>
                  </a:lnTo>
                  <a:lnTo>
                    <a:pt x="118" y="1372"/>
                  </a:lnTo>
                  <a:lnTo>
                    <a:pt x="120" y="1378"/>
                  </a:lnTo>
                  <a:lnTo>
                    <a:pt x="124" y="1384"/>
                  </a:lnTo>
                  <a:lnTo>
                    <a:pt x="128" y="1386"/>
                  </a:lnTo>
                  <a:lnTo>
                    <a:pt x="134" y="1388"/>
                  </a:lnTo>
                  <a:lnTo>
                    <a:pt x="140" y="1392"/>
                  </a:lnTo>
                  <a:lnTo>
                    <a:pt x="146" y="1398"/>
                  </a:lnTo>
                  <a:lnTo>
                    <a:pt x="154" y="1402"/>
                  </a:lnTo>
                  <a:lnTo>
                    <a:pt x="158" y="1404"/>
                  </a:lnTo>
                  <a:lnTo>
                    <a:pt x="158" y="1406"/>
                  </a:lnTo>
                  <a:lnTo>
                    <a:pt x="158" y="1408"/>
                  </a:lnTo>
                  <a:lnTo>
                    <a:pt x="156" y="1414"/>
                  </a:lnTo>
                  <a:lnTo>
                    <a:pt x="154" y="1418"/>
                  </a:lnTo>
                  <a:lnTo>
                    <a:pt x="156" y="1420"/>
                  </a:lnTo>
                  <a:lnTo>
                    <a:pt x="162" y="1424"/>
                  </a:lnTo>
                  <a:lnTo>
                    <a:pt x="166" y="1426"/>
                  </a:lnTo>
                  <a:lnTo>
                    <a:pt x="166" y="1430"/>
                  </a:lnTo>
                  <a:lnTo>
                    <a:pt x="168" y="1432"/>
                  </a:lnTo>
                  <a:lnTo>
                    <a:pt x="170" y="1434"/>
                  </a:lnTo>
                  <a:lnTo>
                    <a:pt x="172" y="1436"/>
                  </a:lnTo>
                  <a:lnTo>
                    <a:pt x="170" y="1438"/>
                  </a:lnTo>
                  <a:lnTo>
                    <a:pt x="170" y="1440"/>
                  </a:lnTo>
                  <a:lnTo>
                    <a:pt x="170" y="1442"/>
                  </a:lnTo>
                  <a:lnTo>
                    <a:pt x="176" y="1448"/>
                  </a:lnTo>
                  <a:lnTo>
                    <a:pt x="176" y="1450"/>
                  </a:lnTo>
                  <a:lnTo>
                    <a:pt x="174" y="1450"/>
                  </a:lnTo>
                  <a:lnTo>
                    <a:pt x="172" y="1452"/>
                  </a:lnTo>
                  <a:lnTo>
                    <a:pt x="170" y="1454"/>
                  </a:lnTo>
                  <a:lnTo>
                    <a:pt x="172" y="1458"/>
                  </a:lnTo>
                  <a:lnTo>
                    <a:pt x="174" y="1462"/>
                  </a:lnTo>
                  <a:lnTo>
                    <a:pt x="176" y="1462"/>
                  </a:lnTo>
                  <a:lnTo>
                    <a:pt x="180" y="1462"/>
                  </a:lnTo>
                  <a:lnTo>
                    <a:pt x="186" y="1464"/>
                  </a:lnTo>
                  <a:lnTo>
                    <a:pt x="182" y="1468"/>
                  </a:lnTo>
                  <a:lnTo>
                    <a:pt x="178" y="1470"/>
                  </a:lnTo>
                  <a:lnTo>
                    <a:pt x="172" y="1470"/>
                  </a:lnTo>
                  <a:lnTo>
                    <a:pt x="170" y="1468"/>
                  </a:lnTo>
                  <a:lnTo>
                    <a:pt x="170" y="1472"/>
                  </a:lnTo>
                  <a:lnTo>
                    <a:pt x="174" y="1480"/>
                  </a:lnTo>
                  <a:lnTo>
                    <a:pt x="178" y="1482"/>
                  </a:lnTo>
                  <a:lnTo>
                    <a:pt x="182" y="1482"/>
                  </a:lnTo>
                  <a:lnTo>
                    <a:pt x="184" y="1486"/>
                  </a:lnTo>
                  <a:lnTo>
                    <a:pt x="186" y="1492"/>
                  </a:lnTo>
                  <a:lnTo>
                    <a:pt x="184" y="1494"/>
                  </a:lnTo>
                  <a:lnTo>
                    <a:pt x="182" y="1496"/>
                  </a:lnTo>
                  <a:lnTo>
                    <a:pt x="182" y="1498"/>
                  </a:lnTo>
                  <a:lnTo>
                    <a:pt x="186" y="1502"/>
                  </a:lnTo>
                  <a:lnTo>
                    <a:pt x="192" y="1504"/>
                  </a:lnTo>
                  <a:lnTo>
                    <a:pt x="196" y="1506"/>
                  </a:lnTo>
                  <a:lnTo>
                    <a:pt x="202" y="1510"/>
                  </a:lnTo>
                  <a:lnTo>
                    <a:pt x="204" y="1512"/>
                  </a:lnTo>
                  <a:lnTo>
                    <a:pt x="204" y="1514"/>
                  </a:lnTo>
                  <a:lnTo>
                    <a:pt x="202" y="1518"/>
                  </a:lnTo>
                  <a:lnTo>
                    <a:pt x="200" y="1520"/>
                  </a:lnTo>
                  <a:lnTo>
                    <a:pt x="202" y="1520"/>
                  </a:lnTo>
                  <a:lnTo>
                    <a:pt x="208" y="1524"/>
                  </a:lnTo>
                  <a:lnTo>
                    <a:pt x="228" y="1534"/>
                  </a:lnTo>
                  <a:lnTo>
                    <a:pt x="236" y="1538"/>
                  </a:lnTo>
                  <a:lnTo>
                    <a:pt x="242" y="1546"/>
                  </a:lnTo>
                  <a:lnTo>
                    <a:pt x="246" y="1552"/>
                  </a:lnTo>
                  <a:lnTo>
                    <a:pt x="250" y="1556"/>
                  </a:lnTo>
                  <a:lnTo>
                    <a:pt x="260" y="1562"/>
                  </a:lnTo>
                  <a:lnTo>
                    <a:pt x="268" y="1566"/>
                  </a:lnTo>
                  <a:lnTo>
                    <a:pt x="270" y="1570"/>
                  </a:lnTo>
                  <a:lnTo>
                    <a:pt x="272" y="1574"/>
                  </a:lnTo>
                  <a:lnTo>
                    <a:pt x="272" y="1576"/>
                  </a:lnTo>
                  <a:lnTo>
                    <a:pt x="274" y="1578"/>
                  </a:lnTo>
                  <a:lnTo>
                    <a:pt x="282" y="1582"/>
                  </a:lnTo>
                  <a:lnTo>
                    <a:pt x="294" y="1590"/>
                  </a:lnTo>
                  <a:lnTo>
                    <a:pt x="302" y="1596"/>
                  </a:lnTo>
                  <a:lnTo>
                    <a:pt x="310" y="1606"/>
                  </a:lnTo>
                  <a:lnTo>
                    <a:pt x="328" y="1626"/>
                  </a:lnTo>
                  <a:lnTo>
                    <a:pt x="346" y="1644"/>
                  </a:lnTo>
                  <a:lnTo>
                    <a:pt x="364" y="1654"/>
                  </a:lnTo>
                  <a:lnTo>
                    <a:pt x="380" y="1660"/>
                  </a:lnTo>
                  <a:lnTo>
                    <a:pt x="388" y="1664"/>
                  </a:lnTo>
                  <a:lnTo>
                    <a:pt x="392" y="1668"/>
                  </a:lnTo>
                  <a:lnTo>
                    <a:pt x="396" y="1670"/>
                  </a:lnTo>
                  <a:lnTo>
                    <a:pt x="402" y="1672"/>
                  </a:lnTo>
                  <a:lnTo>
                    <a:pt x="408" y="1670"/>
                  </a:lnTo>
                  <a:lnTo>
                    <a:pt x="412" y="1666"/>
                  </a:lnTo>
                  <a:lnTo>
                    <a:pt x="422" y="1658"/>
                  </a:lnTo>
                  <a:lnTo>
                    <a:pt x="436" y="1648"/>
                  </a:lnTo>
                  <a:lnTo>
                    <a:pt x="448" y="1642"/>
                  </a:lnTo>
                  <a:lnTo>
                    <a:pt x="462" y="1638"/>
                  </a:lnTo>
                  <a:lnTo>
                    <a:pt x="488" y="1634"/>
                  </a:lnTo>
                  <a:lnTo>
                    <a:pt x="504" y="1632"/>
                  </a:lnTo>
                  <a:lnTo>
                    <a:pt x="516" y="1632"/>
                  </a:lnTo>
                  <a:lnTo>
                    <a:pt x="530" y="1630"/>
                  </a:lnTo>
                  <a:lnTo>
                    <a:pt x="540" y="1628"/>
                  </a:lnTo>
                  <a:lnTo>
                    <a:pt x="554" y="1630"/>
                  </a:lnTo>
                  <a:lnTo>
                    <a:pt x="566" y="1630"/>
                  </a:lnTo>
                  <a:lnTo>
                    <a:pt x="572" y="1630"/>
                  </a:lnTo>
                  <a:lnTo>
                    <a:pt x="576" y="1630"/>
                  </a:lnTo>
                  <a:lnTo>
                    <a:pt x="580" y="1630"/>
                  </a:lnTo>
                  <a:lnTo>
                    <a:pt x="590" y="1632"/>
                  </a:lnTo>
                  <a:lnTo>
                    <a:pt x="592" y="1632"/>
                  </a:lnTo>
                  <a:lnTo>
                    <a:pt x="590" y="1632"/>
                  </a:lnTo>
                  <a:lnTo>
                    <a:pt x="582" y="1634"/>
                  </a:lnTo>
                  <a:lnTo>
                    <a:pt x="578" y="1634"/>
                  </a:lnTo>
                  <a:lnTo>
                    <a:pt x="576" y="1636"/>
                  </a:lnTo>
                  <a:lnTo>
                    <a:pt x="578" y="1636"/>
                  </a:lnTo>
                  <a:lnTo>
                    <a:pt x="594" y="1640"/>
                  </a:lnTo>
                  <a:lnTo>
                    <a:pt x="606" y="1644"/>
                  </a:lnTo>
                  <a:lnTo>
                    <a:pt x="618" y="1650"/>
                  </a:lnTo>
                  <a:lnTo>
                    <a:pt x="622" y="1652"/>
                  </a:lnTo>
                  <a:lnTo>
                    <a:pt x="626" y="1652"/>
                  </a:lnTo>
                  <a:lnTo>
                    <a:pt x="636" y="1644"/>
                  </a:lnTo>
                  <a:lnTo>
                    <a:pt x="648" y="1636"/>
                  </a:lnTo>
                  <a:lnTo>
                    <a:pt x="656" y="1632"/>
                  </a:lnTo>
                  <a:lnTo>
                    <a:pt x="664" y="1630"/>
                  </a:lnTo>
                  <a:lnTo>
                    <a:pt x="674" y="1628"/>
                  </a:lnTo>
                  <a:lnTo>
                    <a:pt x="680" y="1624"/>
                  </a:lnTo>
                  <a:lnTo>
                    <a:pt x="690" y="1614"/>
                  </a:lnTo>
                  <a:lnTo>
                    <a:pt x="698" y="1610"/>
                  </a:lnTo>
                  <a:lnTo>
                    <a:pt x="706" y="1606"/>
                  </a:lnTo>
                  <a:lnTo>
                    <a:pt x="716" y="1602"/>
                  </a:lnTo>
                  <a:lnTo>
                    <a:pt x="730" y="1600"/>
                  </a:lnTo>
                  <a:lnTo>
                    <a:pt x="742" y="1598"/>
                  </a:lnTo>
                  <a:lnTo>
                    <a:pt x="746" y="1596"/>
                  </a:lnTo>
                  <a:lnTo>
                    <a:pt x="746" y="1594"/>
                  </a:lnTo>
                  <a:lnTo>
                    <a:pt x="748" y="1590"/>
                  </a:lnTo>
                  <a:lnTo>
                    <a:pt x="754" y="1586"/>
                  </a:lnTo>
                  <a:lnTo>
                    <a:pt x="760" y="1582"/>
                  </a:lnTo>
                  <a:lnTo>
                    <a:pt x="774" y="1578"/>
                  </a:lnTo>
                  <a:lnTo>
                    <a:pt x="796" y="1574"/>
                  </a:lnTo>
                  <a:lnTo>
                    <a:pt x="814" y="1572"/>
                  </a:lnTo>
                  <a:lnTo>
                    <a:pt x="832" y="1572"/>
                  </a:lnTo>
                  <a:lnTo>
                    <a:pt x="838" y="1570"/>
                  </a:lnTo>
                  <a:lnTo>
                    <a:pt x="840" y="1568"/>
                  </a:lnTo>
                  <a:lnTo>
                    <a:pt x="844" y="1564"/>
                  </a:lnTo>
                  <a:lnTo>
                    <a:pt x="846" y="1566"/>
                  </a:lnTo>
                  <a:lnTo>
                    <a:pt x="850" y="1570"/>
                  </a:lnTo>
                  <a:lnTo>
                    <a:pt x="860" y="1570"/>
                  </a:lnTo>
                  <a:lnTo>
                    <a:pt x="874" y="1570"/>
                  </a:lnTo>
                  <a:lnTo>
                    <a:pt x="884" y="1574"/>
                  </a:lnTo>
                  <a:lnTo>
                    <a:pt x="890" y="1578"/>
                  </a:lnTo>
                  <a:lnTo>
                    <a:pt x="896" y="1584"/>
                  </a:lnTo>
                  <a:lnTo>
                    <a:pt x="908" y="1600"/>
                  </a:lnTo>
                  <a:lnTo>
                    <a:pt x="916" y="1616"/>
                  </a:lnTo>
                  <a:lnTo>
                    <a:pt x="924" y="1642"/>
                  </a:lnTo>
                  <a:lnTo>
                    <a:pt x="930" y="1654"/>
                  </a:lnTo>
                  <a:lnTo>
                    <a:pt x="936" y="1664"/>
                  </a:lnTo>
                  <a:lnTo>
                    <a:pt x="944" y="1670"/>
                  </a:lnTo>
                  <a:lnTo>
                    <a:pt x="948" y="1672"/>
                  </a:lnTo>
                  <a:lnTo>
                    <a:pt x="954" y="1672"/>
                  </a:lnTo>
                  <a:lnTo>
                    <a:pt x="970" y="1672"/>
                  </a:lnTo>
                  <a:lnTo>
                    <a:pt x="976" y="1672"/>
                  </a:lnTo>
                  <a:lnTo>
                    <a:pt x="984" y="1670"/>
                  </a:lnTo>
                  <a:lnTo>
                    <a:pt x="990" y="1668"/>
                  </a:lnTo>
                  <a:lnTo>
                    <a:pt x="992" y="1664"/>
                  </a:lnTo>
                  <a:lnTo>
                    <a:pt x="992" y="1662"/>
                  </a:lnTo>
                  <a:lnTo>
                    <a:pt x="992" y="1658"/>
                  </a:lnTo>
                  <a:lnTo>
                    <a:pt x="992" y="1656"/>
                  </a:lnTo>
                  <a:lnTo>
                    <a:pt x="996" y="1658"/>
                  </a:lnTo>
                  <a:lnTo>
                    <a:pt x="1002" y="1660"/>
                  </a:lnTo>
                  <a:lnTo>
                    <a:pt x="1008" y="1662"/>
                  </a:lnTo>
                  <a:lnTo>
                    <a:pt x="1018" y="1662"/>
                  </a:lnTo>
                  <a:lnTo>
                    <a:pt x="1028" y="1662"/>
                  </a:lnTo>
                  <a:lnTo>
                    <a:pt x="1036" y="1660"/>
                  </a:lnTo>
                  <a:lnTo>
                    <a:pt x="1040" y="1656"/>
                  </a:lnTo>
                  <a:lnTo>
                    <a:pt x="1042" y="1654"/>
                  </a:lnTo>
                  <a:lnTo>
                    <a:pt x="1042" y="1650"/>
                  </a:lnTo>
                  <a:lnTo>
                    <a:pt x="1036" y="1640"/>
                  </a:lnTo>
                  <a:lnTo>
                    <a:pt x="1048" y="1650"/>
                  </a:lnTo>
                  <a:lnTo>
                    <a:pt x="1048" y="1658"/>
                  </a:lnTo>
                  <a:lnTo>
                    <a:pt x="1050" y="1662"/>
                  </a:lnTo>
                  <a:lnTo>
                    <a:pt x="1052" y="1662"/>
                  </a:lnTo>
                  <a:lnTo>
                    <a:pt x="1056" y="1662"/>
                  </a:lnTo>
                  <a:lnTo>
                    <a:pt x="1060" y="1660"/>
                  </a:lnTo>
                  <a:lnTo>
                    <a:pt x="1062" y="1662"/>
                  </a:lnTo>
                  <a:lnTo>
                    <a:pt x="1064" y="1666"/>
                  </a:lnTo>
                  <a:lnTo>
                    <a:pt x="1066" y="1682"/>
                  </a:lnTo>
                  <a:lnTo>
                    <a:pt x="1070" y="1684"/>
                  </a:lnTo>
                  <a:lnTo>
                    <a:pt x="1076" y="1688"/>
                  </a:lnTo>
                  <a:lnTo>
                    <a:pt x="1082" y="1690"/>
                  </a:lnTo>
                  <a:lnTo>
                    <a:pt x="1084" y="1690"/>
                  </a:lnTo>
                  <a:lnTo>
                    <a:pt x="1086" y="1686"/>
                  </a:lnTo>
                  <a:lnTo>
                    <a:pt x="1088" y="1684"/>
                  </a:lnTo>
                  <a:lnTo>
                    <a:pt x="1090" y="1684"/>
                  </a:lnTo>
                  <a:lnTo>
                    <a:pt x="1094" y="1684"/>
                  </a:lnTo>
                  <a:lnTo>
                    <a:pt x="1096" y="1688"/>
                  </a:lnTo>
                  <a:lnTo>
                    <a:pt x="1096" y="1690"/>
                  </a:lnTo>
                  <a:lnTo>
                    <a:pt x="1094" y="1694"/>
                  </a:lnTo>
                  <a:lnTo>
                    <a:pt x="1090" y="1698"/>
                  </a:lnTo>
                  <a:lnTo>
                    <a:pt x="1090" y="1700"/>
                  </a:lnTo>
                  <a:lnTo>
                    <a:pt x="1092" y="1704"/>
                  </a:lnTo>
                  <a:lnTo>
                    <a:pt x="1096" y="1708"/>
                  </a:lnTo>
                  <a:lnTo>
                    <a:pt x="1094" y="1708"/>
                  </a:lnTo>
                  <a:lnTo>
                    <a:pt x="1094" y="1712"/>
                  </a:lnTo>
                  <a:lnTo>
                    <a:pt x="1100" y="1718"/>
                  </a:lnTo>
                  <a:lnTo>
                    <a:pt x="1102" y="1724"/>
                  </a:lnTo>
                  <a:lnTo>
                    <a:pt x="1104" y="1730"/>
                  </a:lnTo>
                  <a:lnTo>
                    <a:pt x="1104" y="1742"/>
                  </a:lnTo>
                  <a:lnTo>
                    <a:pt x="1100" y="1756"/>
                  </a:lnTo>
                  <a:lnTo>
                    <a:pt x="1100" y="1770"/>
                  </a:lnTo>
                  <a:lnTo>
                    <a:pt x="1100" y="1782"/>
                  </a:lnTo>
                  <a:lnTo>
                    <a:pt x="1098" y="1790"/>
                  </a:lnTo>
                  <a:lnTo>
                    <a:pt x="1094" y="1798"/>
                  </a:lnTo>
                  <a:lnTo>
                    <a:pt x="1090" y="1804"/>
                  </a:lnTo>
                  <a:lnTo>
                    <a:pt x="1084" y="1814"/>
                  </a:lnTo>
                  <a:lnTo>
                    <a:pt x="1082" y="1820"/>
                  </a:lnTo>
                  <a:lnTo>
                    <a:pt x="1082" y="1824"/>
                  </a:lnTo>
                  <a:lnTo>
                    <a:pt x="1082" y="1828"/>
                  </a:lnTo>
                  <a:lnTo>
                    <a:pt x="1084" y="1828"/>
                  </a:lnTo>
                  <a:lnTo>
                    <a:pt x="1088" y="1828"/>
                  </a:lnTo>
                  <a:lnTo>
                    <a:pt x="1092" y="1828"/>
                  </a:lnTo>
                  <a:lnTo>
                    <a:pt x="1090" y="1834"/>
                  </a:lnTo>
                  <a:lnTo>
                    <a:pt x="1090" y="1838"/>
                  </a:lnTo>
                  <a:lnTo>
                    <a:pt x="1092" y="1844"/>
                  </a:lnTo>
                  <a:lnTo>
                    <a:pt x="1094" y="1848"/>
                  </a:lnTo>
                  <a:lnTo>
                    <a:pt x="1092" y="1852"/>
                  </a:lnTo>
                  <a:lnTo>
                    <a:pt x="1090" y="1852"/>
                  </a:lnTo>
                  <a:lnTo>
                    <a:pt x="1088" y="1850"/>
                  </a:lnTo>
                  <a:lnTo>
                    <a:pt x="1086" y="1848"/>
                  </a:lnTo>
                  <a:lnTo>
                    <a:pt x="1082" y="1852"/>
                  </a:lnTo>
                  <a:lnTo>
                    <a:pt x="1082" y="1854"/>
                  </a:lnTo>
                  <a:lnTo>
                    <a:pt x="1082" y="1858"/>
                  </a:lnTo>
                  <a:lnTo>
                    <a:pt x="1086" y="1864"/>
                  </a:lnTo>
                  <a:lnTo>
                    <a:pt x="1094" y="1868"/>
                  </a:lnTo>
                  <a:lnTo>
                    <a:pt x="1106" y="1872"/>
                  </a:lnTo>
                  <a:lnTo>
                    <a:pt x="1110" y="1872"/>
                  </a:lnTo>
                  <a:lnTo>
                    <a:pt x="1110" y="1874"/>
                  </a:lnTo>
                  <a:lnTo>
                    <a:pt x="1110" y="1876"/>
                  </a:lnTo>
                  <a:lnTo>
                    <a:pt x="1106" y="1878"/>
                  </a:lnTo>
                  <a:lnTo>
                    <a:pt x="1104" y="1880"/>
                  </a:lnTo>
                  <a:lnTo>
                    <a:pt x="1098" y="1880"/>
                  </a:lnTo>
                  <a:lnTo>
                    <a:pt x="1094" y="1878"/>
                  </a:lnTo>
                  <a:lnTo>
                    <a:pt x="1090" y="1874"/>
                  </a:lnTo>
                  <a:lnTo>
                    <a:pt x="1084" y="1868"/>
                  </a:lnTo>
                  <a:lnTo>
                    <a:pt x="1082" y="1866"/>
                  </a:lnTo>
                  <a:lnTo>
                    <a:pt x="1080" y="1866"/>
                  </a:lnTo>
                  <a:lnTo>
                    <a:pt x="1080" y="1872"/>
                  </a:lnTo>
                  <a:lnTo>
                    <a:pt x="1080" y="1882"/>
                  </a:lnTo>
                  <a:lnTo>
                    <a:pt x="1078" y="1898"/>
                  </a:lnTo>
                  <a:lnTo>
                    <a:pt x="1074" y="1910"/>
                  </a:lnTo>
                  <a:lnTo>
                    <a:pt x="1072" y="1914"/>
                  </a:lnTo>
                  <a:lnTo>
                    <a:pt x="1068" y="1918"/>
                  </a:lnTo>
                  <a:lnTo>
                    <a:pt x="1066" y="1918"/>
                  </a:lnTo>
                  <a:lnTo>
                    <a:pt x="1062" y="1914"/>
                  </a:lnTo>
                  <a:lnTo>
                    <a:pt x="1056" y="1910"/>
                  </a:lnTo>
                  <a:lnTo>
                    <a:pt x="1056" y="1912"/>
                  </a:lnTo>
                  <a:lnTo>
                    <a:pt x="1058" y="1922"/>
                  </a:lnTo>
                  <a:lnTo>
                    <a:pt x="1064" y="1936"/>
                  </a:lnTo>
                  <a:lnTo>
                    <a:pt x="1076" y="1964"/>
                  </a:lnTo>
                  <a:lnTo>
                    <a:pt x="1080" y="1974"/>
                  </a:lnTo>
                  <a:lnTo>
                    <a:pt x="1084" y="1982"/>
                  </a:lnTo>
                  <a:lnTo>
                    <a:pt x="1088" y="1988"/>
                  </a:lnTo>
                  <a:lnTo>
                    <a:pt x="1094" y="1996"/>
                  </a:lnTo>
                  <a:lnTo>
                    <a:pt x="1100" y="2006"/>
                  </a:lnTo>
                  <a:lnTo>
                    <a:pt x="1110" y="2018"/>
                  </a:lnTo>
                  <a:lnTo>
                    <a:pt x="1132" y="2042"/>
                  </a:lnTo>
                  <a:lnTo>
                    <a:pt x="1140" y="2052"/>
                  </a:lnTo>
                  <a:lnTo>
                    <a:pt x="1142" y="2058"/>
                  </a:lnTo>
                  <a:lnTo>
                    <a:pt x="1150" y="2070"/>
                  </a:lnTo>
                  <a:lnTo>
                    <a:pt x="1172" y="2092"/>
                  </a:lnTo>
                  <a:lnTo>
                    <a:pt x="1178" y="2100"/>
                  </a:lnTo>
                  <a:lnTo>
                    <a:pt x="1180" y="2110"/>
                  </a:lnTo>
                  <a:lnTo>
                    <a:pt x="1184" y="2118"/>
                  </a:lnTo>
                  <a:lnTo>
                    <a:pt x="1190" y="2128"/>
                  </a:lnTo>
                  <a:lnTo>
                    <a:pt x="1194" y="2136"/>
                  </a:lnTo>
                  <a:lnTo>
                    <a:pt x="1196" y="2142"/>
                  </a:lnTo>
                  <a:lnTo>
                    <a:pt x="1194" y="2148"/>
                  </a:lnTo>
                  <a:lnTo>
                    <a:pt x="1194" y="2156"/>
                  </a:lnTo>
                  <a:lnTo>
                    <a:pt x="1194" y="2158"/>
                  </a:lnTo>
                  <a:lnTo>
                    <a:pt x="1196" y="2160"/>
                  </a:lnTo>
                  <a:lnTo>
                    <a:pt x="1198" y="2164"/>
                  </a:lnTo>
                  <a:lnTo>
                    <a:pt x="1200" y="2168"/>
                  </a:lnTo>
                  <a:lnTo>
                    <a:pt x="1204" y="2170"/>
                  </a:lnTo>
                  <a:lnTo>
                    <a:pt x="1208" y="2168"/>
                  </a:lnTo>
                  <a:lnTo>
                    <a:pt x="1216" y="2164"/>
                  </a:lnTo>
                  <a:lnTo>
                    <a:pt x="1222" y="2162"/>
                  </a:lnTo>
                  <a:lnTo>
                    <a:pt x="1226" y="2162"/>
                  </a:lnTo>
                  <a:lnTo>
                    <a:pt x="1234" y="2162"/>
                  </a:lnTo>
                  <a:lnTo>
                    <a:pt x="1226" y="2168"/>
                  </a:lnTo>
                  <a:lnTo>
                    <a:pt x="1220" y="2172"/>
                  </a:lnTo>
                  <a:lnTo>
                    <a:pt x="1208" y="2174"/>
                  </a:lnTo>
                  <a:lnTo>
                    <a:pt x="1202" y="2176"/>
                  </a:lnTo>
                  <a:lnTo>
                    <a:pt x="1200" y="2178"/>
                  </a:lnTo>
                  <a:lnTo>
                    <a:pt x="1202" y="2182"/>
                  </a:lnTo>
                  <a:lnTo>
                    <a:pt x="1212" y="2202"/>
                  </a:lnTo>
                  <a:lnTo>
                    <a:pt x="1226" y="2240"/>
                  </a:lnTo>
                  <a:lnTo>
                    <a:pt x="1232" y="2260"/>
                  </a:lnTo>
                  <a:lnTo>
                    <a:pt x="1238" y="2278"/>
                  </a:lnTo>
                  <a:lnTo>
                    <a:pt x="1238" y="2294"/>
                  </a:lnTo>
                  <a:lnTo>
                    <a:pt x="1236" y="2300"/>
                  </a:lnTo>
                  <a:lnTo>
                    <a:pt x="1234" y="2306"/>
                  </a:lnTo>
                  <a:lnTo>
                    <a:pt x="1230" y="2314"/>
                  </a:lnTo>
                  <a:lnTo>
                    <a:pt x="1230" y="2324"/>
                  </a:lnTo>
                  <a:lnTo>
                    <a:pt x="1230" y="2336"/>
                  </a:lnTo>
                  <a:lnTo>
                    <a:pt x="1234" y="2346"/>
                  </a:lnTo>
                  <a:lnTo>
                    <a:pt x="1246" y="2372"/>
                  </a:lnTo>
                  <a:lnTo>
                    <a:pt x="1256" y="2396"/>
                  </a:lnTo>
                  <a:lnTo>
                    <a:pt x="1260" y="2408"/>
                  </a:lnTo>
                  <a:lnTo>
                    <a:pt x="1262" y="2422"/>
                  </a:lnTo>
                  <a:lnTo>
                    <a:pt x="1262" y="2436"/>
                  </a:lnTo>
                  <a:lnTo>
                    <a:pt x="1262" y="2450"/>
                  </a:lnTo>
                  <a:lnTo>
                    <a:pt x="1258" y="2464"/>
                  </a:lnTo>
                  <a:lnTo>
                    <a:pt x="1254" y="2476"/>
                  </a:lnTo>
                  <a:lnTo>
                    <a:pt x="1246" y="2486"/>
                  </a:lnTo>
                  <a:lnTo>
                    <a:pt x="1238" y="2494"/>
                  </a:lnTo>
                  <a:lnTo>
                    <a:pt x="1230" y="2502"/>
                  </a:lnTo>
                  <a:lnTo>
                    <a:pt x="1222" y="2510"/>
                  </a:lnTo>
                  <a:lnTo>
                    <a:pt x="1218" y="2518"/>
                  </a:lnTo>
                  <a:lnTo>
                    <a:pt x="1212" y="2528"/>
                  </a:lnTo>
                  <a:lnTo>
                    <a:pt x="1206" y="2548"/>
                  </a:lnTo>
                  <a:lnTo>
                    <a:pt x="1202" y="2570"/>
                  </a:lnTo>
                  <a:lnTo>
                    <a:pt x="1196" y="2610"/>
                  </a:lnTo>
                  <a:lnTo>
                    <a:pt x="1192" y="2626"/>
                  </a:lnTo>
                  <a:lnTo>
                    <a:pt x="1188" y="2640"/>
                  </a:lnTo>
                  <a:lnTo>
                    <a:pt x="1182" y="2652"/>
                  </a:lnTo>
                  <a:lnTo>
                    <a:pt x="1178" y="2662"/>
                  </a:lnTo>
                  <a:lnTo>
                    <a:pt x="1176" y="2670"/>
                  </a:lnTo>
                  <a:lnTo>
                    <a:pt x="1176" y="2680"/>
                  </a:lnTo>
                  <a:lnTo>
                    <a:pt x="1178" y="2700"/>
                  </a:lnTo>
                  <a:lnTo>
                    <a:pt x="1178" y="2712"/>
                  </a:lnTo>
                  <a:lnTo>
                    <a:pt x="1178" y="2726"/>
                  </a:lnTo>
                  <a:lnTo>
                    <a:pt x="1176" y="2736"/>
                  </a:lnTo>
                  <a:lnTo>
                    <a:pt x="1176" y="2746"/>
                  </a:lnTo>
                  <a:lnTo>
                    <a:pt x="1180" y="2764"/>
                  </a:lnTo>
                  <a:lnTo>
                    <a:pt x="1188" y="2784"/>
                  </a:lnTo>
                  <a:lnTo>
                    <a:pt x="1200" y="2804"/>
                  </a:lnTo>
                  <a:lnTo>
                    <a:pt x="1222" y="2850"/>
                  </a:lnTo>
                  <a:lnTo>
                    <a:pt x="1234" y="2876"/>
                  </a:lnTo>
                  <a:lnTo>
                    <a:pt x="1242" y="2904"/>
                  </a:lnTo>
                  <a:lnTo>
                    <a:pt x="1250" y="2930"/>
                  </a:lnTo>
                  <a:lnTo>
                    <a:pt x="1260" y="2946"/>
                  </a:lnTo>
                  <a:lnTo>
                    <a:pt x="1268" y="2958"/>
                  </a:lnTo>
                  <a:lnTo>
                    <a:pt x="1276" y="2966"/>
                  </a:lnTo>
                  <a:lnTo>
                    <a:pt x="1284" y="2976"/>
                  </a:lnTo>
                  <a:lnTo>
                    <a:pt x="1288" y="2990"/>
                  </a:lnTo>
                  <a:lnTo>
                    <a:pt x="1288" y="3008"/>
                  </a:lnTo>
                  <a:lnTo>
                    <a:pt x="1286" y="3038"/>
                  </a:lnTo>
                  <a:lnTo>
                    <a:pt x="1284" y="3052"/>
                  </a:lnTo>
                  <a:lnTo>
                    <a:pt x="1286" y="3070"/>
                  </a:lnTo>
                  <a:lnTo>
                    <a:pt x="1294" y="3112"/>
                  </a:lnTo>
                  <a:lnTo>
                    <a:pt x="1304" y="3156"/>
                  </a:lnTo>
                  <a:lnTo>
                    <a:pt x="1308" y="3178"/>
                  </a:lnTo>
                  <a:lnTo>
                    <a:pt x="1310" y="3200"/>
                  </a:lnTo>
                  <a:lnTo>
                    <a:pt x="1312" y="3220"/>
                  </a:lnTo>
                  <a:lnTo>
                    <a:pt x="1318" y="3238"/>
                  </a:lnTo>
                  <a:lnTo>
                    <a:pt x="1326" y="3254"/>
                  </a:lnTo>
                  <a:lnTo>
                    <a:pt x="1334" y="3266"/>
                  </a:lnTo>
                  <a:lnTo>
                    <a:pt x="1342" y="3278"/>
                  </a:lnTo>
                  <a:lnTo>
                    <a:pt x="1352" y="3286"/>
                  </a:lnTo>
                  <a:lnTo>
                    <a:pt x="1366" y="3302"/>
                  </a:lnTo>
                  <a:lnTo>
                    <a:pt x="1376" y="3316"/>
                  </a:lnTo>
                  <a:lnTo>
                    <a:pt x="1384" y="3330"/>
                  </a:lnTo>
                  <a:lnTo>
                    <a:pt x="1388" y="3344"/>
                  </a:lnTo>
                  <a:lnTo>
                    <a:pt x="1392" y="3358"/>
                  </a:lnTo>
                  <a:lnTo>
                    <a:pt x="1396" y="3374"/>
                  </a:lnTo>
                  <a:lnTo>
                    <a:pt x="1402" y="3392"/>
                  </a:lnTo>
                  <a:lnTo>
                    <a:pt x="1410" y="3414"/>
                  </a:lnTo>
                  <a:lnTo>
                    <a:pt x="1424" y="3436"/>
                  </a:lnTo>
                  <a:lnTo>
                    <a:pt x="1436" y="3458"/>
                  </a:lnTo>
                  <a:lnTo>
                    <a:pt x="1444" y="3474"/>
                  </a:lnTo>
                  <a:lnTo>
                    <a:pt x="1446" y="3490"/>
                  </a:lnTo>
                  <a:lnTo>
                    <a:pt x="1446" y="3502"/>
                  </a:lnTo>
                  <a:lnTo>
                    <a:pt x="1442" y="3510"/>
                  </a:lnTo>
                  <a:lnTo>
                    <a:pt x="1438" y="3516"/>
                  </a:lnTo>
                  <a:lnTo>
                    <a:pt x="1434" y="3518"/>
                  </a:lnTo>
                  <a:lnTo>
                    <a:pt x="1432" y="3518"/>
                  </a:lnTo>
                  <a:lnTo>
                    <a:pt x="1430" y="3516"/>
                  </a:lnTo>
                  <a:lnTo>
                    <a:pt x="1426" y="3518"/>
                  </a:lnTo>
                  <a:lnTo>
                    <a:pt x="1424" y="3518"/>
                  </a:lnTo>
                  <a:lnTo>
                    <a:pt x="1424" y="3522"/>
                  </a:lnTo>
                  <a:lnTo>
                    <a:pt x="1424" y="3526"/>
                  </a:lnTo>
                  <a:lnTo>
                    <a:pt x="1424" y="3532"/>
                  </a:lnTo>
                  <a:lnTo>
                    <a:pt x="1428" y="3538"/>
                  </a:lnTo>
                  <a:lnTo>
                    <a:pt x="1432" y="3546"/>
                  </a:lnTo>
                  <a:lnTo>
                    <a:pt x="1442" y="3558"/>
                  </a:lnTo>
                  <a:lnTo>
                    <a:pt x="1446" y="3568"/>
                  </a:lnTo>
                  <a:lnTo>
                    <a:pt x="1448" y="3574"/>
                  </a:lnTo>
                  <a:lnTo>
                    <a:pt x="1444" y="3580"/>
                  </a:lnTo>
                  <a:lnTo>
                    <a:pt x="1442" y="3582"/>
                  </a:lnTo>
                  <a:lnTo>
                    <a:pt x="1442" y="3588"/>
                  </a:lnTo>
                  <a:lnTo>
                    <a:pt x="1442" y="3596"/>
                  </a:lnTo>
                  <a:lnTo>
                    <a:pt x="1446" y="3602"/>
                  </a:lnTo>
                  <a:lnTo>
                    <a:pt x="1448" y="3602"/>
                  </a:lnTo>
                  <a:lnTo>
                    <a:pt x="1448" y="3598"/>
                  </a:lnTo>
                  <a:lnTo>
                    <a:pt x="1450" y="3594"/>
                  </a:lnTo>
                  <a:lnTo>
                    <a:pt x="1452" y="3590"/>
                  </a:lnTo>
                  <a:lnTo>
                    <a:pt x="1454" y="3588"/>
                  </a:lnTo>
                  <a:lnTo>
                    <a:pt x="1458" y="3588"/>
                  </a:lnTo>
                  <a:lnTo>
                    <a:pt x="1460" y="3588"/>
                  </a:lnTo>
                  <a:lnTo>
                    <a:pt x="1462" y="3590"/>
                  </a:lnTo>
                  <a:lnTo>
                    <a:pt x="1464" y="3592"/>
                  </a:lnTo>
                  <a:lnTo>
                    <a:pt x="1464" y="3596"/>
                  </a:lnTo>
                  <a:lnTo>
                    <a:pt x="1464" y="3602"/>
                  </a:lnTo>
                  <a:lnTo>
                    <a:pt x="1466" y="3604"/>
                  </a:lnTo>
                  <a:lnTo>
                    <a:pt x="1470" y="3606"/>
                  </a:lnTo>
                  <a:lnTo>
                    <a:pt x="1472" y="3606"/>
                  </a:lnTo>
                  <a:lnTo>
                    <a:pt x="1478" y="3606"/>
                  </a:lnTo>
                  <a:lnTo>
                    <a:pt x="1480" y="3608"/>
                  </a:lnTo>
                  <a:lnTo>
                    <a:pt x="1482" y="3612"/>
                  </a:lnTo>
                  <a:lnTo>
                    <a:pt x="1484" y="3618"/>
                  </a:lnTo>
                  <a:lnTo>
                    <a:pt x="1486" y="3620"/>
                  </a:lnTo>
                  <a:lnTo>
                    <a:pt x="1490" y="3620"/>
                  </a:lnTo>
                  <a:lnTo>
                    <a:pt x="1494" y="3624"/>
                  </a:lnTo>
                  <a:lnTo>
                    <a:pt x="1496" y="3628"/>
                  </a:lnTo>
                  <a:lnTo>
                    <a:pt x="1500" y="3626"/>
                  </a:lnTo>
                  <a:lnTo>
                    <a:pt x="1506" y="3626"/>
                  </a:lnTo>
                  <a:lnTo>
                    <a:pt x="1510" y="3626"/>
                  </a:lnTo>
                  <a:lnTo>
                    <a:pt x="1514" y="3628"/>
                  </a:lnTo>
                  <a:lnTo>
                    <a:pt x="1516" y="3626"/>
                  </a:lnTo>
                  <a:lnTo>
                    <a:pt x="1520" y="3620"/>
                  </a:lnTo>
                  <a:lnTo>
                    <a:pt x="1526" y="3612"/>
                  </a:lnTo>
                  <a:lnTo>
                    <a:pt x="1532" y="3610"/>
                  </a:lnTo>
                  <a:lnTo>
                    <a:pt x="1540" y="3608"/>
                  </a:lnTo>
                  <a:lnTo>
                    <a:pt x="1552" y="3606"/>
                  </a:lnTo>
                  <a:lnTo>
                    <a:pt x="1558" y="3608"/>
                  </a:lnTo>
                  <a:lnTo>
                    <a:pt x="1564" y="3608"/>
                  </a:lnTo>
                  <a:lnTo>
                    <a:pt x="1576" y="3604"/>
                  </a:lnTo>
                  <a:lnTo>
                    <a:pt x="1584" y="3602"/>
                  </a:lnTo>
                  <a:lnTo>
                    <a:pt x="1590" y="3598"/>
                  </a:lnTo>
                  <a:lnTo>
                    <a:pt x="1594" y="3592"/>
                  </a:lnTo>
                  <a:lnTo>
                    <a:pt x="1600" y="3586"/>
                  </a:lnTo>
                  <a:lnTo>
                    <a:pt x="1602" y="3586"/>
                  </a:lnTo>
                  <a:lnTo>
                    <a:pt x="1608" y="3584"/>
                  </a:lnTo>
                  <a:lnTo>
                    <a:pt x="1620" y="3584"/>
                  </a:lnTo>
                  <a:lnTo>
                    <a:pt x="1632" y="3588"/>
                  </a:lnTo>
                  <a:lnTo>
                    <a:pt x="1642" y="3590"/>
                  </a:lnTo>
                  <a:lnTo>
                    <a:pt x="1648" y="3590"/>
                  </a:lnTo>
                  <a:lnTo>
                    <a:pt x="1652" y="3586"/>
                  </a:lnTo>
                  <a:lnTo>
                    <a:pt x="1656" y="3586"/>
                  </a:lnTo>
                  <a:lnTo>
                    <a:pt x="1664" y="3586"/>
                  </a:lnTo>
                  <a:lnTo>
                    <a:pt x="1678" y="3592"/>
                  </a:lnTo>
                  <a:lnTo>
                    <a:pt x="1686" y="3594"/>
                  </a:lnTo>
                  <a:lnTo>
                    <a:pt x="1694" y="3594"/>
                  </a:lnTo>
                  <a:lnTo>
                    <a:pt x="1702" y="3594"/>
                  </a:lnTo>
                  <a:lnTo>
                    <a:pt x="1706" y="3590"/>
                  </a:lnTo>
                  <a:lnTo>
                    <a:pt x="1712" y="3584"/>
                  </a:lnTo>
                  <a:lnTo>
                    <a:pt x="1718" y="3582"/>
                  </a:lnTo>
                  <a:lnTo>
                    <a:pt x="1724" y="3584"/>
                  </a:lnTo>
                  <a:lnTo>
                    <a:pt x="1730" y="3584"/>
                  </a:lnTo>
                  <a:lnTo>
                    <a:pt x="1738" y="3586"/>
                  </a:lnTo>
                  <a:lnTo>
                    <a:pt x="1740" y="3584"/>
                  </a:lnTo>
                  <a:lnTo>
                    <a:pt x="1740" y="3580"/>
                  </a:lnTo>
                  <a:lnTo>
                    <a:pt x="1740" y="3574"/>
                  </a:lnTo>
                  <a:lnTo>
                    <a:pt x="1742" y="3572"/>
                  </a:lnTo>
                  <a:lnTo>
                    <a:pt x="1748" y="3572"/>
                  </a:lnTo>
                  <a:lnTo>
                    <a:pt x="1756" y="3572"/>
                  </a:lnTo>
                  <a:lnTo>
                    <a:pt x="1764" y="3572"/>
                  </a:lnTo>
                  <a:lnTo>
                    <a:pt x="1774" y="3570"/>
                  </a:lnTo>
                  <a:lnTo>
                    <a:pt x="1782" y="3568"/>
                  </a:lnTo>
                  <a:lnTo>
                    <a:pt x="1792" y="3562"/>
                  </a:lnTo>
                  <a:lnTo>
                    <a:pt x="1810" y="3550"/>
                  </a:lnTo>
                  <a:lnTo>
                    <a:pt x="1832" y="3532"/>
                  </a:lnTo>
                  <a:lnTo>
                    <a:pt x="1858" y="3506"/>
                  </a:lnTo>
                  <a:lnTo>
                    <a:pt x="1870" y="3490"/>
                  </a:lnTo>
                  <a:lnTo>
                    <a:pt x="1884" y="3472"/>
                  </a:lnTo>
                  <a:lnTo>
                    <a:pt x="1892" y="3462"/>
                  </a:lnTo>
                  <a:lnTo>
                    <a:pt x="1898" y="3456"/>
                  </a:lnTo>
                  <a:lnTo>
                    <a:pt x="1912" y="3442"/>
                  </a:lnTo>
                  <a:lnTo>
                    <a:pt x="1920" y="3432"/>
                  </a:lnTo>
                  <a:lnTo>
                    <a:pt x="1930" y="3418"/>
                  </a:lnTo>
                  <a:lnTo>
                    <a:pt x="1940" y="3398"/>
                  </a:lnTo>
                  <a:lnTo>
                    <a:pt x="1952" y="3372"/>
                  </a:lnTo>
                  <a:lnTo>
                    <a:pt x="1968" y="3344"/>
                  </a:lnTo>
                  <a:lnTo>
                    <a:pt x="1980" y="3324"/>
                  </a:lnTo>
                  <a:lnTo>
                    <a:pt x="1992" y="3314"/>
                  </a:lnTo>
                  <a:lnTo>
                    <a:pt x="2002" y="3304"/>
                  </a:lnTo>
                  <a:lnTo>
                    <a:pt x="2010" y="3294"/>
                  </a:lnTo>
                  <a:lnTo>
                    <a:pt x="2018" y="3276"/>
                  </a:lnTo>
                  <a:lnTo>
                    <a:pt x="2026" y="3250"/>
                  </a:lnTo>
                  <a:lnTo>
                    <a:pt x="2030" y="3210"/>
                  </a:lnTo>
                  <a:lnTo>
                    <a:pt x="2034" y="3182"/>
                  </a:lnTo>
                  <a:lnTo>
                    <a:pt x="2032" y="3176"/>
                  </a:lnTo>
                  <a:lnTo>
                    <a:pt x="2030" y="3176"/>
                  </a:lnTo>
                  <a:lnTo>
                    <a:pt x="2026" y="3176"/>
                  </a:lnTo>
                  <a:lnTo>
                    <a:pt x="2024" y="3176"/>
                  </a:lnTo>
                  <a:lnTo>
                    <a:pt x="2022" y="3170"/>
                  </a:lnTo>
                  <a:lnTo>
                    <a:pt x="2020" y="3164"/>
                  </a:lnTo>
                  <a:lnTo>
                    <a:pt x="2024" y="3156"/>
                  </a:lnTo>
                  <a:lnTo>
                    <a:pt x="2028" y="3148"/>
                  </a:lnTo>
                  <a:lnTo>
                    <a:pt x="2036" y="3140"/>
                  </a:lnTo>
                  <a:lnTo>
                    <a:pt x="2046" y="3132"/>
                  </a:lnTo>
                  <a:lnTo>
                    <a:pt x="2056" y="3126"/>
                  </a:lnTo>
                  <a:lnTo>
                    <a:pt x="2070" y="3118"/>
                  </a:lnTo>
                  <a:lnTo>
                    <a:pt x="2084" y="3114"/>
                  </a:lnTo>
                  <a:lnTo>
                    <a:pt x="2096" y="3108"/>
                  </a:lnTo>
                  <a:lnTo>
                    <a:pt x="2108" y="3100"/>
                  </a:lnTo>
                  <a:lnTo>
                    <a:pt x="2118" y="3094"/>
                  </a:lnTo>
                  <a:lnTo>
                    <a:pt x="2126" y="3086"/>
                  </a:lnTo>
                  <a:lnTo>
                    <a:pt x="2132" y="3078"/>
                  </a:lnTo>
                  <a:lnTo>
                    <a:pt x="2136" y="3070"/>
                  </a:lnTo>
                  <a:lnTo>
                    <a:pt x="2136" y="3062"/>
                  </a:lnTo>
                  <a:lnTo>
                    <a:pt x="2134" y="3056"/>
                  </a:lnTo>
                  <a:lnTo>
                    <a:pt x="2130" y="3050"/>
                  </a:lnTo>
                  <a:lnTo>
                    <a:pt x="2130" y="3044"/>
                  </a:lnTo>
                  <a:lnTo>
                    <a:pt x="2132" y="3034"/>
                  </a:lnTo>
                  <a:lnTo>
                    <a:pt x="2136" y="3016"/>
                  </a:lnTo>
                  <a:lnTo>
                    <a:pt x="2138" y="3006"/>
                  </a:lnTo>
                  <a:lnTo>
                    <a:pt x="2138" y="2990"/>
                  </a:lnTo>
                  <a:lnTo>
                    <a:pt x="2136" y="2972"/>
                  </a:lnTo>
                  <a:lnTo>
                    <a:pt x="2136" y="2970"/>
                  </a:lnTo>
                  <a:lnTo>
                    <a:pt x="2134" y="2972"/>
                  </a:lnTo>
                  <a:lnTo>
                    <a:pt x="2132" y="2974"/>
                  </a:lnTo>
                  <a:lnTo>
                    <a:pt x="2130" y="2974"/>
                  </a:lnTo>
                  <a:lnTo>
                    <a:pt x="2128" y="2972"/>
                  </a:lnTo>
                  <a:lnTo>
                    <a:pt x="2126" y="2962"/>
                  </a:lnTo>
                  <a:lnTo>
                    <a:pt x="2120" y="2934"/>
                  </a:lnTo>
                  <a:lnTo>
                    <a:pt x="2120" y="2920"/>
                  </a:lnTo>
                  <a:lnTo>
                    <a:pt x="2118" y="2910"/>
                  </a:lnTo>
                  <a:lnTo>
                    <a:pt x="2108" y="2896"/>
                  </a:lnTo>
                  <a:lnTo>
                    <a:pt x="2104" y="2890"/>
                  </a:lnTo>
                  <a:lnTo>
                    <a:pt x="2102" y="2886"/>
                  </a:lnTo>
                  <a:lnTo>
                    <a:pt x="2102" y="2878"/>
                  </a:lnTo>
                  <a:lnTo>
                    <a:pt x="2104" y="2870"/>
                  </a:lnTo>
                  <a:lnTo>
                    <a:pt x="2104" y="2860"/>
                  </a:lnTo>
                  <a:lnTo>
                    <a:pt x="2104" y="2854"/>
                  </a:lnTo>
                  <a:lnTo>
                    <a:pt x="2108" y="2854"/>
                  </a:lnTo>
                  <a:lnTo>
                    <a:pt x="2114" y="2852"/>
                  </a:lnTo>
                  <a:lnTo>
                    <a:pt x="2120" y="2848"/>
                  </a:lnTo>
                  <a:lnTo>
                    <a:pt x="2126" y="2842"/>
                  </a:lnTo>
                  <a:lnTo>
                    <a:pt x="2136" y="2832"/>
                  </a:lnTo>
                  <a:lnTo>
                    <a:pt x="2144" y="2822"/>
                  </a:lnTo>
                  <a:lnTo>
                    <a:pt x="2150" y="2816"/>
                  </a:lnTo>
                  <a:lnTo>
                    <a:pt x="2160" y="2812"/>
                  </a:lnTo>
                  <a:lnTo>
                    <a:pt x="2166" y="2808"/>
                  </a:lnTo>
                  <a:lnTo>
                    <a:pt x="2170" y="2804"/>
                  </a:lnTo>
                  <a:lnTo>
                    <a:pt x="2178" y="2794"/>
                  </a:lnTo>
                  <a:lnTo>
                    <a:pt x="2186" y="2780"/>
                  </a:lnTo>
                  <a:lnTo>
                    <a:pt x="2196" y="2764"/>
                  </a:lnTo>
                  <a:lnTo>
                    <a:pt x="2206" y="2750"/>
                  </a:lnTo>
                  <a:lnTo>
                    <a:pt x="2216" y="2740"/>
                  </a:lnTo>
                  <a:lnTo>
                    <a:pt x="2226" y="2734"/>
                  </a:lnTo>
                  <a:lnTo>
                    <a:pt x="2236" y="2728"/>
                  </a:lnTo>
                  <a:lnTo>
                    <a:pt x="2246" y="2724"/>
                  </a:lnTo>
                  <a:lnTo>
                    <a:pt x="2266" y="2718"/>
                  </a:lnTo>
                  <a:lnTo>
                    <a:pt x="2276" y="2714"/>
                  </a:lnTo>
                  <a:lnTo>
                    <a:pt x="2284" y="2708"/>
                  </a:lnTo>
                  <a:lnTo>
                    <a:pt x="2294" y="2700"/>
                  </a:lnTo>
                  <a:lnTo>
                    <a:pt x="2302" y="2690"/>
                  </a:lnTo>
                  <a:lnTo>
                    <a:pt x="2320" y="2666"/>
                  </a:lnTo>
                  <a:lnTo>
                    <a:pt x="2336" y="2636"/>
                  </a:lnTo>
                  <a:lnTo>
                    <a:pt x="2344" y="2622"/>
                  </a:lnTo>
                  <a:lnTo>
                    <a:pt x="2344" y="2620"/>
                  </a:lnTo>
                  <a:lnTo>
                    <a:pt x="2344" y="2616"/>
                  </a:lnTo>
                  <a:lnTo>
                    <a:pt x="2348" y="2606"/>
                  </a:lnTo>
                  <a:lnTo>
                    <a:pt x="2350" y="2598"/>
                  </a:lnTo>
                  <a:lnTo>
                    <a:pt x="2352" y="2594"/>
                  </a:lnTo>
                  <a:lnTo>
                    <a:pt x="2350" y="2590"/>
                  </a:lnTo>
                  <a:lnTo>
                    <a:pt x="2348" y="2586"/>
                  </a:lnTo>
                  <a:lnTo>
                    <a:pt x="2344" y="2582"/>
                  </a:lnTo>
                  <a:lnTo>
                    <a:pt x="2340" y="2576"/>
                  </a:lnTo>
                  <a:lnTo>
                    <a:pt x="2338" y="2566"/>
                  </a:lnTo>
                  <a:lnTo>
                    <a:pt x="2338" y="2552"/>
                  </a:lnTo>
                  <a:lnTo>
                    <a:pt x="2338" y="2500"/>
                  </a:lnTo>
                  <a:lnTo>
                    <a:pt x="2338" y="2478"/>
                  </a:lnTo>
                  <a:lnTo>
                    <a:pt x="2334" y="2454"/>
                  </a:lnTo>
                  <a:lnTo>
                    <a:pt x="2334" y="2440"/>
                  </a:lnTo>
                  <a:lnTo>
                    <a:pt x="2334" y="2432"/>
                  </a:lnTo>
                  <a:lnTo>
                    <a:pt x="2338" y="2426"/>
                  </a:lnTo>
                  <a:lnTo>
                    <a:pt x="2342" y="2424"/>
                  </a:lnTo>
                  <a:lnTo>
                    <a:pt x="2344" y="2420"/>
                  </a:lnTo>
                  <a:lnTo>
                    <a:pt x="2344" y="2414"/>
                  </a:lnTo>
                  <a:lnTo>
                    <a:pt x="2340" y="2406"/>
                  </a:lnTo>
                  <a:lnTo>
                    <a:pt x="2334" y="2394"/>
                  </a:lnTo>
                  <a:lnTo>
                    <a:pt x="2324" y="2384"/>
                  </a:lnTo>
                  <a:lnTo>
                    <a:pt x="2318" y="2380"/>
                  </a:lnTo>
                  <a:lnTo>
                    <a:pt x="2312" y="2376"/>
                  </a:lnTo>
                  <a:lnTo>
                    <a:pt x="2308" y="2368"/>
                  </a:lnTo>
                  <a:lnTo>
                    <a:pt x="2304" y="2358"/>
                  </a:lnTo>
                  <a:lnTo>
                    <a:pt x="2302" y="2348"/>
                  </a:lnTo>
                  <a:lnTo>
                    <a:pt x="2300" y="2334"/>
                  </a:lnTo>
                  <a:lnTo>
                    <a:pt x="2292" y="2310"/>
                  </a:lnTo>
                  <a:lnTo>
                    <a:pt x="2288" y="2298"/>
                  </a:lnTo>
                  <a:lnTo>
                    <a:pt x="2288" y="2290"/>
                  </a:lnTo>
                  <a:lnTo>
                    <a:pt x="2288" y="2286"/>
                  </a:lnTo>
                  <a:lnTo>
                    <a:pt x="2290" y="2280"/>
                  </a:lnTo>
                  <a:lnTo>
                    <a:pt x="2292" y="2278"/>
                  </a:lnTo>
                  <a:lnTo>
                    <a:pt x="2294" y="2274"/>
                  </a:lnTo>
                  <a:lnTo>
                    <a:pt x="2294" y="2268"/>
                  </a:lnTo>
                  <a:lnTo>
                    <a:pt x="2292" y="2258"/>
                  </a:lnTo>
                  <a:lnTo>
                    <a:pt x="2288" y="2248"/>
                  </a:lnTo>
                  <a:lnTo>
                    <a:pt x="2288" y="2240"/>
                  </a:lnTo>
                  <a:lnTo>
                    <a:pt x="2290" y="2236"/>
                  </a:lnTo>
                  <a:lnTo>
                    <a:pt x="2292" y="2232"/>
                  </a:lnTo>
                  <a:lnTo>
                    <a:pt x="2294" y="2230"/>
                  </a:lnTo>
                  <a:lnTo>
                    <a:pt x="2296" y="2228"/>
                  </a:lnTo>
                  <a:lnTo>
                    <a:pt x="2296" y="2226"/>
                  </a:lnTo>
                  <a:lnTo>
                    <a:pt x="2294" y="2220"/>
                  </a:lnTo>
                  <a:lnTo>
                    <a:pt x="2282" y="2206"/>
                  </a:lnTo>
                  <a:lnTo>
                    <a:pt x="2272" y="2192"/>
                  </a:lnTo>
                  <a:lnTo>
                    <a:pt x="2268" y="2184"/>
                  </a:lnTo>
                  <a:lnTo>
                    <a:pt x="2266" y="2174"/>
                  </a:lnTo>
                  <a:lnTo>
                    <a:pt x="2268" y="2164"/>
                  </a:lnTo>
                  <a:lnTo>
                    <a:pt x="2272" y="2150"/>
                  </a:lnTo>
                  <a:lnTo>
                    <a:pt x="2276" y="2138"/>
                  </a:lnTo>
                  <a:lnTo>
                    <a:pt x="2278" y="2130"/>
                  </a:lnTo>
                  <a:lnTo>
                    <a:pt x="2282" y="2122"/>
                  </a:lnTo>
                  <a:lnTo>
                    <a:pt x="2288" y="2108"/>
                  </a:lnTo>
                  <a:lnTo>
                    <a:pt x="2304" y="2084"/>
                  </a:lnTo>
                  <a:lnTo>
                    <a:pt x="2308" y="2074"/>
                  </a:lnTo>
                  <a:lnTo>
                    <a:pt x="2310" y="2058"/>
                  </a:lnTo>
                  <a:lnTo>
                    <a:pt x="2312" y="2052"/>
                  </a:lnTo>
                  <a:lnTo>
                    <a:pt x="2314" y="2048"/>
                  </a:lnTo>
                  <a:lnTo>
                    <a:pt x="2320" y="2046"/>
                  </a:lnTo>
                  <a:lnTo>
                    <a:pt x="2322" y="2044"/>
                  </a:lnTo>
                  <a:lnTo>
                    <a:pt x="2324" y="2042"/>
                  </a:lnTo>
                  <a:lnTo>
                    <a:pt x="2324" y="2036"/>
                  </a:lnTo>
                  <a:lnTo>
                    <a:pt x="2322" y="2026"/>
                  </a:lnTo>
                  <a:lnTo>
                    <a:pt x="2324" y="2016"/>
                  </a:lnTo>
                  <a:lnTo>
                    <a:pt x="2326" y="2008"/>
                  </a:lnTo>
                  <a:lnTo>
                    <a:pt x="2332" y="2004"/>
                  </a:lnTo>
                  <a:lnTo>
                    <a:pt x="2338" y="2002"/>
                  </a:lnTo>
                  <a:lnTo>
                    <a:pt x="2350" y="1998"/>
                  </a:lnTo>
                  <a:lnTo>
                    <a:pt x="2354" y="1994"/>
                  </a:lnTo>
                  <a:lnTo>
                    <a:pt x="2354" y="1988"/>
                  </a:lnTo>
                  <a:lnTo>
                    <a:pt x="2352" y="1980"/>
                  </a:lnTo>
                  <a:lnTo>
                    <a:pt x="2356" y="1980"/>
                  </a:lnTo>
                  <a:lnTo>
                    <a:pt x="2360" y="1980"/>
                  </a:lnTo>
                  <a:lnTo>
                    <a:pt x="2366" y="1978"/>
                  </a:lnTo>
                  <a:lnTo>
                    <a:pt x="2372" y="1972"/>
                  </a:lnTo>
                  <a:lnTo>
                    <a:pt x="2380" y="1962"/>
                  </a:lnTo>
                  <a:lnTo>
                    <a:pt x="2388" y="1950"/>
                  </a:lnTo>
                  <a:lnTo>
                    <a:pt x="2390" y="1944"/>
                  </a:lnTo>
                  <a:lnTo>
                    <a:pt x="2394" y="1932"/>
                  </a:lnTo>
                  <a:lnTo>
                    <a:pt x="2396" y="1926"/>
                  </a:lnTo>
                  <a:lnTo>
                    <a:pt x="2400" y="1918"/>
                  </a:lnTo>
                  <a:lnTo>
                    <a:pt x="2408" y="1908"/>
                  </a:lnTo>
                  <a:lnTo>
                    <a:pt x="2422" y="1892"/>
                  </a:lnTo>
                  <a:lnTo>
                    <a:pt x="2450" y="1860"/>
                  </a:lnTo>
                  <a:lnTo>
                    <a:pt x="2470" y="1836"/>
                  </a:lnTo>
                  <a:lnTo>
                    <a:pt x="2494" y="1812"/>
                  </a:lnTo>
                  <a:lnTo>
                    <a:pt x="2532" y="1780"/>
                  </a:lnTo>
                  <a:lnTo>
                    <a:pt x="2556" y="1760"/>
                  </a:lnTo>
                  <a:lnTo>
                    <a:pt x="2580" y="1736"/>
                  </a:lnTo>
                  <a:lnTo>
                    <a:pt x="2604" y="1710"/>
                  </a:lnTo>
                  <a:lnTo>
                    <a:pt x="2626" y="1680"/>
                  </a:lnTo>
                  <a:lnTo>
                    <a:pt x="2646" y="1646"/>
                  </a:lnTo>
                  <a:lnTo>
                    <a:pt x="2666" y="1610"/>
                  </a:lnTo>
                  <a:lnTo>
                    <a:pt x="2686" y="1570"/>
                  </a:lnTo>
                  <a:lnTo>
                    <a:pt x="2702" y="1526"/>
                  </a:lnTo>
                  <a:lnTo>
                    <a:pt x="2712" y="1502"/>
                  </a:lnTo>
                  <a:lnTo>
                    <a:pt x="2722" y="1482"/>
                  </a:lnTo>
                  <a:lnTo>
                    <a:pt x="2738" y="1452"/>
                  </a:lnTo>
                  <a:lnTo>
                    <a:pt x="2750" y="1426"/>
                  </a:lnTo>
                  <a:lnTo>
                    <a:pt x="2752" y="1416"/>
                  </a:lnTo>
                  <a:lnTo>
                    <a:pt x="2754" y="1404"/>
                  </a:lnTo>
                  <a:lnTo>
                    <a:pt x="2758" y="1388"/>
                  </a:lnTo>
                  <a:lnTo>
                    <a:pt x="2762" y="1378"/>
                  </a:lnTo>
                  <a:lnTo>
                    <a:pt x="2768" y="1376"/>
                  </a:lnTo>
                  <a:lnTo>
                    <a:pt x="2772" y="1376"/>
                  </a:lnTo>
                  <a:lnTo>
                    <a:pt x="2776" y="1376"/>
                  </a:lnTo>
                  <a:lnTo>
                    <a:pt x="2770" y="1364"/>
                  </a:lnTo>
                  <a:close/>
                </a:path>
              </a:pathLst>
            </a:custGeom>
            <a:gradFill rotWithShape="0">
              <a:gsLst>
                <a:gs pos="0">
                  <a:srgbClr val="E6E6E6"/>
                </a:gs>
                <a:gs pos="41000">
                  <a:srgbClr val="CFCFCF"/>
                </a:gs>
                <a:gs pos="100000">
                  <a:srgbClr val="CFCFCF"/>
                </a:gs>
              </a:gsLst>
              <a:lin ang="2700000" scaled="1"/>
            </a:gradFill>
            <a:ln w="9525">
              <a:noFill/>
              <a:round/>
              <a:headEnd/>
              <a:tailEnd/>
            </a:ln>
          </p:spPr>
          <p:txBody>
            <a:bodyPr/>
            <a:lstStyle/>
            <a:p>
              <a:endParaRPr lang="nb-NO">
                <a:solidFill>
                  <a:srgbClr val="000000"/>
                </a:solidFill>
              </a:endParaRPr>
            </a:p>
          </p:txBody>
        </p:sp>
        <p:sp>
          <p:nvSpPr>
            <p:cNvPr id="71" name="Freeform 6155"/>
            <p:cNvSpPr>
              <a:spLocks noEditPoints="1"/>
            </p:cNvSpPr>
            <p:nvPr/>
          </p:nvSpPr>
          <p:spPr bwMode="auto">
            <a:xfrm>
              <a:off x="3729713" y="900978"/>
              <a:ext cx="1799301" cy="2608284"/>
            </a:xfrm>
            <a:custGeom>
              <a:avLst/>
              <a:gdLst>
                <a:gd name="T0" fmla="*/ 2147483647 w 2834"/>
                <a:gd name="T1" fmla="*/ 2147483647 h 4108"/>
                <a:gd name="T2" fmla="*/ 2147483647 w 2834"/>
                <a:gd name="T3" fmla="*/ 2147483647 h 4108"/>
                <a:gd name="T4" fmla="*/ 2147483647 w 2834"/>
                <a:gd name="T5" fmla="*/ 2147483647 h 4108"/>
                <a:gd name="T6" fmla="*/ 2147483647 w 2834"/>
                <a:gd name="T7" fmla="*/ 2147483647 h 4108"/>
                <a:gd name="T8" fmla="*/ 2147483647 w 2834"/>
                <a:gd name="T9" fmla="*/ 2147483647 h 4108"/>
                <a:gd name="T10" fmla="*/ 2147483647 w 2834"/>
                <a:gd name="T11" fmla="*/ 2147483647 h 4108"/>
                <a:gd name="T12" fmla="*/ 2147483647 w 2834"/>
                <a:gd name="T13" fmla="*/ 2147483647 h 4108"/>
                <a:gd name="T14" fmla="*/ 2147483647 w 2834"/>
                <a:gd name="T15" fmla="*/ 2147483647 h 4108"/>
                <a:gd name="T16" fmla="*/ 2147483647 w 2834"/>
                <a:gd name="T17" fmla="*/ 2147483647 h 4108"/>
                <a:gd name="T18" fmla="*/ 2147483647 w 2834"/>
                <a:gd name="T19" fmla="*/ 2147483647 h 4108"/>
                <a:gd name="T20" fmla="*/ 2147483647 w 2834"/>
                <a:gd name="T21" fmla="*/ 2147483647 h 4108"/>
                <a:gd name="T22" fmla="*/ 2147483647 w 2834"/>
                <a:gd name="T23" fmla="*/ 2147483647 h 4108"/>
                <a:gd name="T24" fmla="*/ 2147483647 w 2834"/>
                <a:gd name="T25" fmla="*/ 2147483647 h 4108"/>
                <a:gd name="T26" fmla="*/ 2147483647 w 2834"/>
                <a:gd name="T27" fmla="*/ 2147483647 h 4108"/>
                <a:gd name="T28" fmla="*/ 2147483647 w 2834"/>
                <a:gd name="T29" fmla="*/ 2147483647 h 4108"/>
                <a:gd name="T30" fmla="*/ 2147483647 w 2834"/>
                <a:gd name="T31" fmla="*/ 2147483647 h 4108"/>
                <a:gd name="T32" fmla="*/ 2147483647 w 2834"/>
                <a:gd name="T33" fmla="*/ 2147483647 h 4108"/>
                <a:gd name="T34" fmla="*/ 2147483647 w 2834"/>
                <a:gd name="T35" fmla="*/ 2147483647 h 4108"/>
                <a:gd name="T36" fmla="*/ 2147483647 w 2834"/>
                <a:gd name="T37" fmla="*/ 2147483647 h 4108"/>
                <a:gd name="T38" fmla="*/ 2147483647 w 2834"/>
                <a:gd name="T39" fmla="*/ 2147483647 h 4108"/>
                <a:gd name="T40" fmla="*/ 2147483647 w 2834"/>
                <a:gd name="T41" fmla="*/ 2147483647 h 4108"/>
                <a:gd name="T42" fmla="*/ 2147483647 w 2834"/>
                <a:gd name="T43" fmla="*/ 2147483647 h 4108"/>
                <a:gd name="T44" fmla="*/ 2147483647 w 2834"/>
                <a:gd name="T45" fmla="*/ 2147483647 h 4108"/>
                <a:gd name="T46" fmla="*/ 2147483647 w 2834"/>
                <a:gd name="T47" fmla="*/ 2147483647 h 4108"/>
                <a:gd name="T48" fmla="*/ 2147483647 w 2834"/>
                <a:gd name="T49" fmla="*/ 2147483647 h 4108"/>
                <a:gd name="T50" fmla="*/ 2147483647 w 2834"/>
                <a:gd name="T51" fmla="*/ 2147483647 h 4108"/>
                <a:gd name="T52" fmla="*/ 2147483647 w 2834"/>
                <a:gd name="T53" fmla="*/ 2147483647 h 4108"/>
                <a:gd name="T54" fmla="*/ 2147483647 w 2834"/>
                <a:gd name="T55" fmla="*/ 2147483647 h 4108"/>
                <a:gd name="T56" fmla="*/ 2147483647 w 2834"/>
                <a:gd name="T57" fmla="*/ 2147483647 h 4108"/>
                <a:gd name="T58" fmla="*/ 2147483647 w 2834"/>
                <a:gd name="T59" fmla="*/ 2147483647 h 4108"/>
                <a:gd name="T60" fmla="*/ 2147483647 w 2834"/>
                <a:gd name="T61" fmla="*/ 2147483647 h 4108"/>
                <a:gd name="T62" fmla="*/ 2147483647 w 2834"/>
                <a:gd name="T63" fmla="*/ 2147483647 h 4108"/>
                <a:gd name="T64" fmla="*/ 2147483647 w 2834"/>
                <a:gd name="T65" fmla="*/ 2147483647 h 4108"/>
                <a:gd name="T66" fmla="*/ 2147483647 w 2834"/>
                <a:gd name="T67" fmla="*/ 2147483647 h 4108"/>
                <a:gd name="T68" fmla="*/ 2147483647 w 2834"/>
                <a:gd name="T69" fmla="*/ 2147483647 h 4108"/>
                <a:gd name="T70" fmla="*/ 2147483647 w 2834"/>
                <a:gd name="T71" fmla="*/ 2147483647 h 4108"/>
                <a:gd name="T72" fmla="*/ 2147483647 w 2834"/>
                <a:gd name="T73" fmla="*/ 2147483647 h 4108"/>
                <a:gd name="T74" fmla="*/ 2147483647 w 2834"/>
                <a:gd name="T75" fmla="*/ 2147483647 h 4108"/>
                <a:gd name="T76" fmla="*/ 2147483647 w 2834"/>
                <a:gd name="T77" fmla="*/ 2147483647 h 4108"/>
                <a:gd name="T78" fmla="*/ 2147483647 w 2834"/>
                <a:gd name="T79" fmla="*/ 2147483647 h 4108"/>
                <a:gd name="T80" fmla="*/ 2147483647 w 2834"/>
                <a:gd name="T81" fmla="*/ 2147483647 h 4108"/>
                <a:gd name="T82" fmla="*/ 2147483647 w 2834"/>
                <a:gd name="T83" fmla="*/ 2147483647 h 4108"/>
                <a:gd name="T84" fmla="*/ 2147483647 w 2834"/>
                <a:gd name="T85" fmla="*/ 2147483647 h 4108"/>
                <a:gd name="T86" fmla="*/ 2147483647 w 2834"/>
                <a:gd name="T87" fmla="*/ 2147483647 h 4108"/>
                <a:gd name="T88" fmla="*/ 2147483647 w 2834"/>
                <a:gd name="T89" fmla="*/ 2147483647 h 4108"/>
                <a:gd name="T90" fmla="*/ 2147483647 w 2834"/>
                <a:gd name="T91" fmla="*/ 2147483647 h 4108"/>
                <a:gd name="T92" fmla="*/ 2147483647 w 2834"/>
                <a:gd name="T93" fmla="*/ 2147483647 h 4108"/>
                <a:gd name="T94" fmla="*/ 2147483647 w 2834"/>
                <a:gd name="T95" fmla="*/ 2147483647 h 4108"/>
                <a:gd name="T96" fmla="*/ 2147483647 w 2834"/>
                <a:gd name="T97" fmla="*/ 2147483647 h 4108"/>
                <a:gd name="T98" fmla="*/ 2147483647 w 2834"/>
                <a:gd name="T99" fmla="*/ 2147483647 h 4108"/>
                <a:gd name="T100" fmla="*/ 2147483647 w 2834"/>
                <a:gd name="T101" fmla="*/ 2147483647 h 4108"/>
                <a:gd name="T102" fmla="*/ 2147483647 w 2834"/>
                <a:gd name="T103" fmla="*/ 2147483647 h 4108"/>
                <a:gd name="T104" fmla="*/ 2147483647 w 2834"/>
                <a:gd name="T105" fmla="*/ 2147483647 h 4108"/>
                <a:gd name="T106" fmla="*/ 2147483647 w 2834"/>
                <a:gd name="T107" fmla="*/ 2147483647 h 4108"/>
                <a:gd name="T108" fmla="*/ 2147483647 w 2834"/>
                <a:gd name="T109" fmla="*/ 2147483647 h 4108"/>
                <a:gd name="T110" fmla="*/ 2147483647 w 2834"/>
                <a:gd name="T111" fmla="*/ 2147483647 h 4108"/>
                <a:gd name="T112" fmla="*/ 2147483647 w 2834"/>
                <a:gd name="T113" fmla="*/ 2147483647 h 4108"/>
                <a:gd name="T114" fmla="*/ 2147483647 w 2834"/>
                <a:gd name="T115" fmla="*/ 2147483647 h 4108"/>
                <a:gd name="T116" fmla="*/ 2147483647 w 2834"/>
                <a:gd name="T117" fmla="*/ 2147483647 h 4108"/>
                <a:gd name="T118" fmla="*/ 2147483647 w 2834"/>
                <a:gd name="T119" fmla="*/ 2147483647 h 4108"/>
                <a:gd name="T120" fmla="*/ 2147483647 w 2834"/>
                <a:gd name="T121" fmla="*/ 2147483647 h 4108"/>
                <a:gd name="T122" fmla="*/ 2147483647 w 2834"/>
                <a:gd name="T123" fmla="*/ 2147483647 h 4108"/>
                <a:gd name="T124" fmla="*/ 2147483647 w 2834"/>
                <a:gd name="T125" fmla="*/ 2147483647 h 41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34"/>
                <a:gd name="T190" fmla="*/ 0 h 4108"/>
                <a:gd name="T191" fmla="*/ 2834 w 2834"/>
                <a:gd name="T192" fmla="*/ 4108 h 410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34" h="4108">
                  <a:moveTo>
                    <a:pt x="1216" y="808"/>
                  </a:moveTo>
                  <a:lnTo>
                    <a:pt x="1216" y="808"/>
                  </a:lnTo>
                  <a:lnTo>
                    <a:pt x="1216" y="806"/>
                  </a:lnTo>
                  <a:lnTo>
                    <a:pt x="1212" y="804"/>
                  </a:lnTo>
                  <a:lnTo>
                    <a:pt x="1208" y="804"/>
                  </a:lnTo>
                  <a:lnTo>
                    <a:pt x="1206" y="804"/>
                  </a:lnTo>
                  <a:lnTo>
                    <a:pt x="1206" y="806"/>
                  </a:lnTo>
                  <a:lnTo>
                    <a:pt x="1210" y="808"/>
                  </a:lnTo>
                  <a:lnTo>
                    <a:pt x="1214" y="808"/>
                  </a:lnTo>
                  <a:lnTo>
                    <a:pt x="1216" y="808"/>
                  </a:lnTo>
                  <a:close/>
                  <a:moveTo>
                    <a:pt x="1202" y="798"/>
                  </a:moveTo>
                  <a:lnTo>
                    <a:pt x="1202" y="798"/>
                  </a:lnTo>
                  <a:lnTo>
                    <a:pt x="1198" y="798"/>
                  </a:lnTo>
                  <a:lnTo>
                    <a:pt x="1194" y="802"/>
                  </a:lnTo>
                  <a:lnTo>
                    <a:pt x="1194" y="806"/>
                  </a:lnTo>
                  <a:lnTo>
                    <a:pt x="1196" y="806"/>
                  </a:lnTo>
                  <a:lnTo>
                    <a:pt x="1200" y="806"/>
                  </a:lnTo>
                  <a:lnTo>
                    <a:pt x="1202" y="802"/>
                  </a:lnTo>
                  <a:lnTo>
                    <a:pt x="1202" y="800"/>
                  </a:lnTo>
                  <a:lnTo>
                    <a:pt x="1202" y="798"/>
                  </a:lnTo>
                  <a:close/>
                  <a:moveTo>
                    <a:pt x="1082" y="898"/>
                  </a:moveTo>
                  <a:lnTo>
                    <a:pt x="1082" y="898"/>
                  </a:lnTo>
                  <a:lnTo>
                    <a:pt x="1078" y="896"/>
                  </a:lnTo>
                  <a:lnTo>
                    <a:pt x="1074" y="900"/>
                  </a:lnTo>
                  <a:lnTo>
                    <a:pt x="1072" y="902"/>
                  </a:lnTo>
                  <a:lnTo>
                    <a:pt x="1072" y="906"/>
                  </a:lnTo>
                  <a:lnTo>
                    <a:pt x="1072" y="910"/>
                  </a:lnTo>
                  <a:lnTo>
                    <a:pt x="1066" y="914"/>
                  </a:lnTo>
                  <a:lnTo>
                    <a:pt x="1062" y="916"/>
                  </a:lnTo>
                  <a:lnTo>
                    <a:pt x="1064" y="914"/>
                  </a:lnTo>
                  <a:lnTo>
                    <a:pt x="1066" y="910"/>
                  </a:lnTo>
                  <a:lnTo>
                    <a:pt x="1064" y="908"/>
                  </a:lnTo>
                  <a:lnTo>
                    <a:pt x="1062" y="908"/>
                  </a:lnTo>
                  <a:lnTo>
                    <a:pt x="1060" y="908"/>
                  </a:lnTo>
                  <a:lnTo>
                    <a:pt x="1060" y="906"/>
                  </a:lnTo>
                  <a:lnTo>
                    <a:pt x="1062" y="902"/>
                  </a:lnTo>
                  <a:lnTo>
                    <a:pt x="1066" y="896"/>
                  </a:lnTo>
                  <a:lnTo>
                    <a:pt x="1066" y="894"/>
                  </a:lnTo>
                  <a:lnTo>
                    <a:pt x="1064" y="892"/>
                  </a:lnTo>
                  <a:lnTo>
                    <a:pt x="1058" y="892"/>
                  </a:lnTo>
                  <a:lnTo>
                    <a:pt x="1054" y="896"/>
                  </a:lnTo>
                  <a:lnTo>
                    <a:pt x="1048" y="900"/>
                  </a:lnTo>
                  <a:lnTo>
                    <a:pt x="1046" y="906"/>
                  </a:lnTo>
                  <a:lnTo>
                    <a:pt x="1046" y="912"/>
                  </a:lnTo>
                  <a:lnTo>
                    <a:pt x="1046" y="916"/>
                  </a:lnTo>
                  <a:lnTo>
                    <a:pt x="1046" y="918"/>
                  </a:lnTo>
                  <a:lnTo>
                    <a:pt x="1042" y="920"/>
                  </a:lnTo>
                  <a:lnTo>
                    <a:pt x="1036" y="922"/>
                  </a:lnTo>
                  <a:lnTo>
                    <a:pt x="1036" y="924"/>
                  </a:lnTo>
                  <a:lnTo>
                    <a:pt x="1036" y="928"/>
                  </a:lnTo>
                  <a:lnTo>
                    <a:pt x="1032" y="938"/>
                  </a:lnTo>
                  <a:lnTo>
                    <a:pt x="1030" y="942"/>
                  </a:lnTo>
                  <a:lnTo>
                    <a:pt x="1034" y="940"/>
                  </a:lnTo>
                  <a:lnTo>
                    <a:pt x="1040" y="938"/>
                  </a:lnTo>
                  <a:lnTo>
                    <a:pt x="1044" y="938"/>
                  </a:lnTo>
                  <a:lnTo>
                    <a:pt x="1048" y="940"/>
                  </a:lnTo>
                  <a:lnTo>
                    <a:pt x="1050" y="940"/>
                  </a:lnTo>
                  <a:lnTo>
                    <a:pt x="1052" y="940"/>
                  </a:lnTo>
                  <a:lnTo>
                    <a:pt x="1054" y="936"/>
                  </a:lnTo>
                  <a:lnTo>
                    <a:pt x="1056" y="934"/>
                  </a:lnTo>
                  <a:lnTo>
                    <a:pt x="1058" y="932"/>
                  </a:lnTo>
                  <a:lnTo>
                    <a:pt x="1060" y="934"/>
                  </a:lnTo>
                  <a:lnTo>
                    <a:pt x="1062" y="936"/>
                  </a:lnTo>
                  <a:lnTo>
                    <a:pt x="1064" y="936"/>
                  </a:lnTo>
                  <a:lnTo>
                    <a:pt x="1068" y="930"/>
                  </a:lnTo>
                  <a:lnTo>
                    <a:pt x="1070" y="926"/>
                  </a:lnTo>
                  <a:lnTo>
                    <a:pt x="1072" y="924"/>
                  </a:lnTo>
                  <a:lnTo>
                    <a:pt x="1076" y="920"/>
                  </a:lnTo>
                  <a:lnTo>
                    <a:pt x="1084" y="920"/>
                  </a:lnTo>
                  <a:lnTo>
                    <a:pt x="1088" y="918"/>
                  </a:lnTo>
                  <a:lnTo>
                    <a:pt x="1090" y="916"/>
                  </a:lnTo>
                  <a:lnTo>
                    <a:pt x="1090" y="914"/>
                  </a:lnTo>
                  <a:lnTo>
                    <a:pt x="1090" y="910"/>
                  </a:lnTo>
                  <a:lnTo>
                    <a:pt x="1086" y="904"/>
                  </a:lnTo>
                  <a:lnTo>
                    <a:pt x="1082" y="898"/>
                  </a:lnTo>
                  <a:close/>
                  <a:moveTo>
                    <a:pt x="1190" y="808"/>
                  </a:moveTo>
                  <a:lnTo>
                    <a:pt x="1190" y="808"/>
                  </a:lnTo>
                  <a:lnTo>
                    <a:pt x="1188" y="808"/>
                  </a:lnTo>
                  <a:lnTo>
                    <a:pt x="1186" y="808"/>
                  </a:lnTo>
                  <a:lnTo>
                    <a:pt x="1184" y="808"/>
                  </a:lnTo>
                  <a:lnTo>
                    <a:pt x="1182" y="808"/>
                  </a:lnTo>
                  <a:lnTo>
                    <a:pt x="1180" y="808"/>
                  </a:lnTo>
                  <a:lnTo>
                    <a:pt x="1178" y="810"/>
                  </a:lnTo>
                  <a:lnTo>
                    <a:pt x="1176" y="814"/>
                  </a:lnTo>
                  <a:lnTo>
                    <a:pt x="1178" y="814"/>
                  </a:lnTo>
                  <a:lnTo>
                    <a:pt x="1178" y="816"/>
                  </a:lnTo>
                  <a:lnTo>
                    <a:pt x="1184" y="814"/>
                  </a:lnTo>
                  <a:lnTo>
                    <a:pt x="1188" y="810"/>
                  </a:lnTo>
                  <a:lnTo>
                    <a:pt x="1190" y="808"/>
                  </a:lnTo>
                  <a:close/>
                  <a:moveTo>
                    <a:pt x="1400" y="746"/>
                  </a:moveTo>
                  <a:lnTo>
                    <a:pt x="1400" y="746"/>
                  </a:lnTo>
                  <a:lnTo>
                    <a:pt x="1394" y="744"/>
                  </a:lnTo>
                  <a:lnTo>
                    <a:pt x="1390" y="744"/>
                  </a:lnTo>
                  <a:lnTo>
                    <a:pt x="1388" y="744"/>
                  </a:lnTo>
                  <a:lnTo>
                    <a:pt x="1390" y="748"/>
                  </a:lnTo>
                  <a:lnTo>
                    <a:pt x="1394" y="750"/>
                  </a:lnTo>
                  <a:lnTo>
                    <a:pt x="1398" y="750"/>
                  </a:lnTo>
                  <a:lnTo>
                    <a:pt x="1400" y="748"/>
                  </a:lnTo>
                  <a:lnTo>
                    <a:pt x="1400" y="746"/>
                  </a:lnTo>
                  <a:close/>
                  <a:moveTo>
                    <a:pt x="1252" y="182"/>
                  </a:moveTo>
                  <a:lnTo>
                    <a:pt x="1252" y="182"/>
                  </a:lnTo>
                  <a:lnTo>
                    <a:pt x="1256" y="186"/>
                  </a:lnTo>
                  <a:lnTo>
                    <a:pt x="1256" y="188"/>
                  </a:lnTo>
                  <a:lnTo>
                    <a:pt x="1258" y="190"/>
                  </a:lnTo>
                  <a:lnTo>
                    <a:pt x="1258" y="192"/>
                  </a:lnTo>
                  <a:lnTo>
                    <a:pt x="1262" y="192"/>
                  </a:lnTo>
                  <a:lnTo>
                    <a:pt x="1272" y="190"/>
                  </a:lnTo>
                  <a:lnTo>
                    <a:pt x="1290" y="186"/>
                  </a:lnTo>
                  <a:lnTo>
                    <a:pt x="1306" y="186"/>
                  </a:lnTo>
                  <a:lnTo>
                    <a:pt x="1312" y="184"/>
                  </a:lnTo>
                  <a:lnTo>
                    <a:pt x="1316" y="182"/>
                  </a:lnTo>
                  <a:lnTo>
                    <a:pt x="1318" y="178"/>
                  </a:lnTo>
                  <a:lnTo>
                    <a:pt x="1318" y="172"/>
                  </a:lnTo>
                  <a:lnTo>
                    <a:pt x="1316" y="166"/>
                  </a:lnTo>
                  <a:lnTo>
                    <a:pt x="1312" y="162"/>
                  </a:lnTo>
                  <a:lnTo>
                    <a:pt x="1306" y="160"/>
                  </a:lnTo>
                  <a:lnTo>
                    <a:pt x="1300" y="158"/>
                  </a:lnTo>
                  <a:lnTo>
                    <a:pt x="1284" y="158"/>
                  </a:lnTo>
                  <a:lnTo>
                    <a:pt x="1266" y="162"/>
                  </a:lnTo>
                  <a:lnTo>
                    <a:pt x="1250" y="166"/>
                  </a:lnTo>
                  <a:lnTo>
                    <a:pt x="1238" y="168"/>
                  </a:lnTo>
                  <a:lnTo>
                    <a:pt x="1238" y="170"/>
                  </a:lnTo>
                  <a:lnTo>
                    <a:pt x="1238" y="174"/>
                  </a:lnTo>
                  <a:lnTo>
                    <a:pt x="1252" y="182"/>
                  </a:lnTo>
                  <a:close/>
                  <a:moveTo>
                    <a:pt x="1236" y="808"/>
                  </a:moveTo>
                  <a:lnTo>
                    <a:pt x="1236" y="808"/>
                  </a:lnTo>
                  <a:lnTo>
                    <a:pt x="1238" y="806"/>
                  </a:lnTo>
                  <a:lnTo>
                    <a:pt x="1236" y="804"/>
                  </a:lnTo>
                  <a:lnTo>
                    <a:pt x="1228" y="802"/>
                  </a:lnTo>
                  <a:lnTo>
                    <a:pt x="1224" y="798"/>
                  </a:lnTo>
                  <a:lnTo>
                    <a:pt x="1220" y="796"/>
                  </a:lnTo>
                  <a:lnTo>
                    <a:pt x="1216" y="794"/>
                  </a:lnTo>
                  <a:lnTo>
                    <a:pt x="1216" y="798"/>
                  </a:lnTo>
                  <a:lnTo>
                    <a:pt x="1216" y="802"/>
                  </a:lnTo>
                  <a:lnTo>
                    <a:pt x="1220" y="806"/>
                  </a:lnTo>
                  <a:lnTo>
                    <a:pt x="1228" y="810"/>
                  </a:lnTo>
                  <a:lnTo>
                    <a:pt x="1236" y="808"/>
                  </a:lnTo>
                  <a:close/>
                  <a:moveTo>
                    <a:pt x="902" y="108"/>
                  </a:moveTo>
                  <a:lnTo>
                    <a:pt x="902" y="108"/>
                  </a:lnTo>
                  <a:lnTo>
                    <a:pt x="902" y="114"/>
                  </a:lnTo>
                  <a:lnTo>
                    <a:pt x="904" y="120"/>
                  </a:lnTo>
                  <a:lnTo>
                    <a:pt x="906" y="124"/>
                  </a:lnTo>
                  <a:lnTo>
                    <a:pt x="910" y="126"/>
                  </a:lnTo>
                  <a:lnTo>
                    <a:pt x="912" y="128"/>
                  </a:lnTo>
                  <a:lnTo>
                    <a:pt x="910" y="128"/>
                  </a:lnTo>
                  <a:lnTo>
                    <a:pt x="900" y="130"/>
                  </a:lnTo>
                  <a:lnTo>
                    <a:pt x="886" y="130"/>
                  </a:lnTo>
                  <a:lnTo>
                    <a:pt x="884" y="132"/>
                  </a:lnTo>
                  <a:lnTo>
                    <a:pt x="886" y="136"/>
                  </a:lnTo>
                  <a:lnTo>
                    <a:pt x="898" y="148"/>
                  </a:lnTo>
                  <a:lnTo>
                    <a:pt x="922" y="172"/>
                  </a:lnTo>
                  <a:lnTo>
                    <a:pt x="936" y="184"/>
                  </a:lnTo>
                  <a:lnTo>
                    <a:pt x="948" y="192"/>
                  </a:lnTo>
                  <a:lnTo>
                    <a:pt x="960" y="194"/>
                  </a:lnTo>
                  <a:lnTo>
                    <a:pt x="970" y="192"/>
                  </a:lnTo>
                  <a:lnTo>
                    <a:pt x="980" y="188"/>
                  </a:lnTo>
                  <a:lnTo>
                    <a:pt x="990" y="182"/>
                  </a:lnTo>
                  <a:lnTo>
                    <a:pt x="1018" y="164"/>
                  </a:lnTo>
                  <a:lnTo>
                    <a:pt x="1038" y="152"/>
                  </a:lnTo>
                  <a:lnTo>
                    <a:pt x="1040" y="152"/>
                  </a:lnTo>
                  <a:lnTo>
                    <a:pt x="1042" y="154"/>
                  </a:lnTo>
                  <a:lnTo>
                    <a:pt x="1042" y="158"/>
                  </a:lnTo>
                  <a:lnTo>
                    <a:pt x="1048" y="160"/>
                  </a:lnTo>
                  <a:lnTo>
                    <a:pt x="1056" y="164"/>
                  </a:lnTo>
                  <a:lnTo>
                    <a:pt x="1072" y="166"/>
                  </a:lnTo>
                  <a:lnTo>
                    <a:pt x="1088" y="168"/>
                  </a:lnTo>
                  <a:lnTo>
                    <a:pt x="1096" y="170"/>
                  </a:lnTo>
                  <a:lnTo>
                    <a:pt x="1094" y="172"/>
                  </a:lnTo>
                  <a:lnTo>
                    <a:pt x="1088" y="176"/>
                  </a:lnTo>
                  <a:lnTo>
                    <a:pt x="1058" y="186"/>
                  </a:lnTo>
                  <a:lnTo>
                    <a:pt x="1014" y="198"/>
                  </a:lnTo>
                  <a:lnTo>
                    <a:pt x="994" y="206"/>
                  </a:lnTo>
                  <a:lnTo>
                    <a:pt x="980" y="210"/>
                  </a:lnTo>
                  <a:lnTo>
                    <a:pt x="972" y="216"/>
                  </a:lnTo>
                  <a:lnTo>
                    <a:pt x="970" y="218"/>
                  </a:lnTo>
                  <a:lnTo>
                    <a:pt x="970" y="220"/>
                  </a:lnTo>
                  <a:lnTo>
                    <a:pt x="976" y="222"/>
                  </a:lnTo>
                  <a:lnTo>
                    <a:pt x="988" y="224"/>
                  </a:lnTo>
                  <a:lnTo>
                    <a:pt x="1008" y="224"/>
                  </a:lnTo>
                  <a:lnTo>
                    <a:pt x="1034" y="222"/>
                  </a:lnTo>
                  <a:lnTo>
                    <a:pt x="1058" y="220"/>
                  </a:lnTo>
                  <a:lnTo>
                    <a:pt x="1072" y="220"/>
                  </a:lnTo>
                  <a:lnTo>
                    <a:pt x="1074" y="222"/>
                  </a:lnTo>
                  <a:lnTo>
                    <a:pt x="1076" y="222"/>
                  </a:lnTo>
                  <a:lnTo>
                    <a:pt x="1072" y="226"/>
                  </a:lnTo>
                  <a:lnTo>
                    <a:pt x="1064" y="232"/>
                  </a:lnTo>
                  <a:lnTo>
                    <a:pt x="1050" y="236"/>
                  </a:lnTo>
                  <a:lnTo>
                    <a:pt x="1036" y="242"/>
                  </a:lnTo>
                  <a:lnTo>
                    <a:pt x="1018" y="244"/>
                  </a:lnTo>
                  <a:lnTo>
                    <a:pt x="994" y="250"/>
                  </a:lnTo>
                  <a:lnTo>
                    <a:pt x="988" y="252"/>
                  </a:lnTo>
                  <a:lnTo>
                    <a:pt x="984" y="256"/>
                  </a:lnTo>
                  <a:lnTo>
                    <a:pt x="986" y="260"/>
                  </a:lnTo>
                  <a:lnTo>
                    <a:pt x="990" y="264"/>
                  </a:lnTo>
                  <a:lnTo>
                    <a:pt x="1014" y="274"/>
                  </a:lnTo>
                  <a:lnTo>
                    <a:pt x="1028" y="280"/>
                  </a:lnTo>
                  <a:lnTo>
                    <a:pt x="1036" y="286"/>
                  </a:lnTo>
                  <a:lnTo>
                    <a:pt x="1048" y="296"/>
                  </a:lnTo>
                  <a:lnTo>
                    <a:pt x="1052" y="302"/>
                  </a:lnTo>
                  <a:lnTo>
                    <a:pt x="1060" y="308"/>
                  </a:lnTo>
                  <a:lnTo>
                    <a:pt x="1072" y="312"/>
                  </a:lnTo>
                  <a:lnTo>
                    <a:pt x="1090" y="318"/>
                  </a:lnTo>
                  <a:lnTo>
                    <a:pt x="1098" y="320"/>
                  </a:lnTo>
                  <a:lnTo>
                    <a:pt x="1104" y="320"/>
                  </a:lnTo>
                  <a:lnTo>
                    <a:pt x="1110" y="318"/>
                  </a:lnTo>
                  <a:lnTo>
                    <a:pt x="1114" y="316"/>
                  </a:lnTo>
                  <a:lnTo>
                    <a:pt x="1116" y="312"/>
                  </a:lnTo>
                  <a:lnTo>
                    <a:pt x="1116" y="306"/>
                  </a:lnTo>
                  <a:lnTo>
                    <a:pt x="1118" y="294"/>
                  </a:lnTo>
                  <a:lnTo>
                    <a:pt x="1120" y="282"/>
                  </a:lnTo>
                  <a:lnTo>
                    <a:pt x="1124" y="268"/>
                  </a:lnTo>
                  <a:lnTo>
                    <a:pt x="1128" y="262"/>
                  </a:lnTo>
                  <a:lnTo>
                    <a:pt x="1132" y="256"/>
                  </a:lnTo>
                  <a:lnTo>
                    <a:pt x="1138" y="252"/>
                  </a:lnTo>
                  <a:lnTo>
                    <a:pt x="1146" y="248"/>
                  </a:lnTo>
                  <a:lnTo>
                    <a:pt x="1160" y="242"/>
                  </a:lnTo>
                  <a:lnTo>
                    <a:pt x="1166" y="236"/>
                  </a:lnTo>
                  <a:lnTo>
                    <a:pt x="1166" y="230"/>
                  </a:lnTo>
                  <a:lnTo>
                    <a:pt x="1164" y="224"/>
                  </a:lnTo>
                  <a:lnTo>
                    <a:pt x="1162" y="218"/>
                  </a:lnTo>
                  <a:lnTo>
                    <a:pt x="1162" y="214"/>
                  </a:lnTo>
                  <a:lnTo>
                    <a:pt x="1162" y="212"/>
                  </a:lnTo>
                  <a:lnTo>
                    <a:pt x="1166" y="208"/>
                  </a:lnTo>
                  <a:lnTo>
                    <a:pt x="1176" y="204"/>
                  </a:lnTo>
                  <a:lnTo>
                    <a:pt x="1182" y="202"/>
                  </a:lnTo>
                  <a:lnTo>
                    <a:pt x="1188" y="200"/>
                  </a:lnTo>
                  <a:lnTo>
                    <a:pt x="1190" y="196"/>
                  </a:lnTo>
                  <a:lnTo>
                    <a:pt x="1192" y="192"/>
                  </a:lnTo>
                  <a:lnTo>
                    <a:pt x="1194" y="186"/>
                  </a:lnTo>
                  <a:lnTo>
                    <a:pt x="1194" y="178"/>
                  </a:lnTo>
                  <a:lnTo>
                    <a:pt x="1196" y="170"/>
                  </a:lnTo>
                  <a:lnTo>
                    <a:pt x="1198" y="166"/>
                  </a:lnTo>
                  <a:lnTo>
                    <a:pt x="1202" y="164"/>
                  </a:lnTo>
                  <a:lnTo>
                    <a:pt x="1206" y="160"/>
                  </a:lnTo>
                  <a:lnTo>
                    <a:pt x="1212" y="158"/>
                  </a:lnTo>
                  <a:lnTo>
                    <a:pt x="1234" y="156"/>
                  </a:lnTo>
                  <a:lnTo>
                    <a:pt x="1272" y="152"/>
                  </a:lnTo>
                  <a:lnTo>
                    <a:pt x="1284" y="148"/>
                  </a:lnTo>
                  <a:lnTo>
                    <a:pt x="1290" y="146"/>
                  </a:lnTo>
                  <a:lnTo>
                    <a:pt x="1290" y="144"/>
                  </a:lnTo>
                  <a:lnTo>
                    <a:pt x="1290" y="142"/>
                  </a:lnTo>
                  <a:lnTo>
                    <a:pt x="1284" y="138"/>
                  </a:lnTo>
                  <a:lnTo>
                    <a:pt x="1274" y="136"/>
                  </a:lnTo>
                  <a:lnTo>
                    <a:pt x="1260" y="130"/>
                  </a:lnTo>
                  <a:lnTo>
                    <a:pt x="1244" y="126"/>
                  </a:lnTo>
                  <a:lnTo>
                    <a:pt x="1236" y="124"/>
                  </a:lnTo>
                  <a:lnTo>
                    <a:pt x="1226" y="118"/>
                  </a:lnTo>
                  <a:lnTo>
                    <a:pt x="1224" y="116"/>
                  </a:lnTo>
                  <a:lnTo>
                    <a:pt x="1220" y="114"/>
                  </a:lnTo>
                  <a:lnTo>
                    <a:pt x="1202" y="114"/>
                  </a:lnTo>
                  <a:lnTo>
                    <a:pt x="1190" y="112"/>
                  </a:lnTo>
                  <a:lnTo>
                    <a:pt x="1186" y="110"/>
                  </a:lnTo>
                  <a:lnTo>
                    <a:pt x="1184" y="106"/>
                  </a:lnTo>
                  <a:lnTo>
                    <a:pt x="1182" y="102"/>
                  </a:lnTo>
                  <a:lnTo>
                    <a:pt x="1182" y="96"/>
                  </a:lnTo>
                  <a:lnTo>
                    <a:pt x="1182" y="90"/>
                  </a:lnTo>
                  <a:lnTo>
                    <a:pt x="1178" y="84"/>
                  </a:lnTo>
                  <a:lnTo>
                    <a:pt x="1170" y="78"/>
                  </a:lnTo>
                  <a:lnTo>
                    <a:pt x="1162" y="74"/>
                  </a:lnTo>
                  <a:lnTo>
                    <a:pt x="1156" y="76"/>
                  </a:lnTo>
                  <a:lnTo>
                    <a:pt x="1152" y="82"/>
                  </a:lnTo>
                  <a:lnTo>
                    <a:pt x="1148" y="88"/>
                  </a:lnTo>
                  <a:lnTo>
                    <a:pt x="1144" y="96"/>
                  </a:lnTo>
                  <a:lnTo>
                    <a:pt x="1144" y="98"/>
                  </a:lnTo>
                  <a:lnTo>
                    <a:pt x="1142" y="94"/>
                  </a:lnTo>
                  <a:lnTo>
                    <a:pt x="1140" y="84"/>
                  </a:lnTo>
                  <a:lnTo>
                    <a:pt x="1140" y="78"/>
                  </a:lnTo>
                  <a:lnTo>
                    <a:pt x="1142" y="74"/>
                  </a:lnTo>
                  <a:lnTo>
                    <a:pt x="1144" y="70"/>
                  </a:lnTo>
                  <a:lnTo>
                    <a:pt x="1150" y="66"/>
                  </a:lnTo>
                  <a:lnTo>
                    <a:pt x="1152" y="64"/>
                  </a:lnTo>
                  <a:lnTo>
                    <a:pt x="1132" y="54"/>
                  </a:lnTo>
                  <a:lnTo>
                    <a:pt x="1124" y="50"/>
                  </a:lnTo>
                  <a:lnTo>
                    <a:pt x="1108" y="50"/>
                  </a:lnTo>
                  <a:lnTo>
                    <a:pt x="1100" y="50"/>
                  </a:lnTo>
                  <a:lnTo>
                    <a:pt x="1092" y="48"/>
                  </a:lnTo>
                  <a:lnTo>
                    <a:pt x="1084" y="42"/>
                  </a:lnTo>
                  <a:lnTo>
                    <a:pt x="1080" y="40"/>
                  </a:lnTo>
                  <a:lnTo>
                    <a:pt x="1076" y="40"/>
                  </a:lnTo>
                  <a:lnTo>
                    <a:pt x="1070" y="40"/>
                  </a:lnTo>
                  <a:lnTo>
                    <a:pt x="1062" y="44"/>
                  </a:lnTo>
                  <a:lnTo>
                    <a:pt x="1058" y="48"/>
                  </a:lnTo>
                  <a:lnTo>
                    <a:pt x="1056" y="54"/>
                  </a:lnTo>
                  <a:lnTo>
                    <a:pt x="1054" y="58"/>
                  </a:lnTo>
                  <a:lnTo>
                    <a:pt x="1056" y="66"/>
                  </a:lnTo>
                  <a:lnTo>
                    <a:pt x="1060" y="80"/>
                  </a:lnTo>
                  <a:lnTo>
                    <a:pt x="1068" y="94"/>
                  </a:lnTo>
                  <a:lnTo>
                    <a:pt x="1084" y="120"/>
                  </a:lnTo>
                  <a:lnTo>
                    <a:pt x="1086" y="130"/>
                  </a:lnTo>
                  <a:lnTo>
                    <a:pt x="1086" y="132"/>
                  </a:lnTo>
                  <a:lnTo>
                    <a:pt x="1084" y="132"/>
                  </a:lnTo>
                  <a:lnTo>
                    <a:pt x="1080" y="132"/>
                  </a:lnTo>
                  <a:lnTo>
                    <a:pt x="1076" y="130"/>
                  </a:lnTo>
                  <a:lnTo>
                    <a:pt x="1068" y="122"/>
                  </a:lnTo>
                  <a:lnTo>
                    <a:pt x="1048" y="96"/>
                  </a:lnTo>
                  <a:lnTo>
                    <a:pt x="1036" y="82"/>
                  </a:lnTo>
                  <a:lnTo>
                    <a:pt x="1026" y="72"/>
                  </a:lnTo>
                  <a:lnTo>
                    <a:pt x="1020" y="68"/>
                  </a:lnTo>
                  <a:lnTo>
                    <a:pt x="1014" y="66"/>
                  </a:lnTo>
                  <a:lnTo>
                    <a:pt x="1008" y="64"/>
                  </a:lnTo>
                  <a:lnTo>
                    <a:pt x="1004" y="66"/>
                  </a:lnTo>
                  <a:lnTo>
                    <a:pt x="998" y="68"/>
                  </a:lnTo>
                  <a:lnTo>
                    <a:pt x="994" y="70"/>
                  </a:lnTo>
                  <a:lnTo>
                    <a:pt x="990" y="78"/>
                  </a:lnTo>
                  <a:lnTo>
                    <a:pt x="988" y="88"/>
                  </a:lnTo>
                  <a:lnTo>
                    <a:pt x="986" y="96"/>
                  </a:lnTo>
                  <a:lnTo>
                    <a:pt x="986" y="108"/>
                  </a:lnTo>
                  <a:lnTo>
                    <a:pt x="984" y="106"/>
                  </a:lnTo>
                  <a:lnTo>
                    <a:pt x="980" y="100"/>
                  </a:lnTo>
                  <a:lnTo>
                    <a:pt x="974" y="90"/>
                  </a:lnTo>
                  <a:lnTo>
                    <a:pt x="968" y="84"/>
                  </a:lnTo>
                  <a:lnTo>
                    <a:pt x="960" y="80"/>
                  </a:lnTo>
                  <a:lnTo>
                    <a:pt x="954" y="78"/>
                  </a:lnTo>
                  <a:lnTo>
                    <a:pt x="950" y="76"/>
                  </a:lnTo>
                  <a:lnTo>
                    <a:pt x="948" y="76"/>
                  </a:lnTo>
                  <a:lnTo>
                    <a:pt x="960" y="72"/>
                  </a:lnTo>
                  <a:lnTo>
                    <a:pt x="972" y="70"/>
                  </a:lnTo>
                  <a:lnTo>
                    <a:pt x="978" y="66"/>
                  </a:lnTo>
                  <a:lnTo>
                    <a:pt x="984" y="62"/>
                  </a:lnTo>
                  <a:lnTo>
                    <a:pt x="984" y="60"/>
                  </a:lnTo>
                  <a:lnTo>
                    <a:pt x="982" y="56"/>
                  </a:lnTo>
                  <a:lnTo>
                    <a:pt x="978" y="56"/>
                  </a:lnTo>
                  <a:lnTo>
                    <a:pt x="970" y="56"/>
                  </a:lnTo>
                  <a:lnTo>
                    <a:pt x="958" y="60"/>
                  </a:lnTo>
                  <a:lnTo>
                    <a:pt x="946" y="62"/>
                  </a:lnTo>
                  <a:lnTo>
                    <a:pt x="938" y="62"/>
                  </a:lnTo>
                  <a:lnTo>
                    <a:pt x="934" y="62"/>
                  </a:lnTo>
                  <a:lnTo>
                    <a:pt x="930" y="58"/>
                  </a:lnTo>
                  <a:lnTo>
                    <a:pt x="928" y="56"/>
                  </a:lnTo>
                  <a:lnTo>
                    <a:pt x="926" y="56"/>
                  </a:lnTo>
                  <a:lnTo>
                    <a:pt x="922" y="58"/>
                  </a:lnTo>
                  <a:lnTo>
                    <a:pt x="916" y="60"/>
                  </a:lnTo>
                  <a:lnTo>
                    <a:pt x="908" y="64"/>
                  </a:lnTo>
                  <a:lnTo>
                    <a:pt x="904" y="64"/>
                  </a:lnTo>
                  <a:lnTo>
                    <a:pt x="902" y="64"/>
                  </a:lnTo>
                  <a:lnTo>
                    <a:pt x="900" y="60"/>
                  </a:lnTo>
                  <a:lnTo>
                    <a:pt x="896" y="58"/>
                  </a:lnTo>
                  <a:lnTo>
                    <a:pt x="892" y="58"/>
                  </a:lnTo>
                  <a:lnTo>
                    <a:pt x="884" y="60"/>
                  </a:lnTo>
                  <a:lnTo>
                    <a:pt x="874" y="64"/>
                  </a:lnTo>
                  <a:lnTo>
                    <a:pt x="862" y="72"/>
                  </a:lnTo>
                  <a:lnTo>
                    <a:pt x="856" y="78"/>
                  </a:lnTo>
                  <a:lnTo>
                    <a:pt x="854" y="82"/>
                  </a:lnTo>
                  <a:lnTo>
                    <a:pt x="854" y="88"/>
                  </a:lnTo>
                  <a:lnTo>
                    <a:pt x="858" y="92"/>
                  </a:lnTo>
                  <a:lnTo>
                    <a:pt x="862" y="98"/>
                  </a:lnTo>
                  <a:lnTo>
                    <a:pt x="872" y="112"/>
                  </a:lnTo>
                  <a:lnTo>
                    <a:pt x="878" y="116"/>
                  </a:lnTo>
                  <a:lnTo>
                    <a:pt x="884" y="118"/>
                  </a:lnTo>
                  <a:lnTo>
                    <a:pt x="890" y="114"/>
                  </a:lnTo>
                  <a:lnTo>
                    <a:pt x="894" y="110"/>
                  </a:lnTo>
                  <a:lnTo>
                    <a:pt x="902" y="104"/>
                  </a:lnTo>
                  <a:lnTo>
                    <a:pt x="902" y="108"/>
                  </a:lnTo>
                  <a:close/>
                  <a:moveTo>
                    <a:pt x="1272" y="818"/>
                  </a:moveTo>
                  <a:lnTo>
                    <a:pt x="1272" y="818"/>
                  </a:lnTo>
                  <a:lnTo>
                    <a:pt x="1272" y="816"/>
                  </a:lnTo>
                  <a:lnTo>
                    <a:pt x="1270" y="814"/>
                  </a:lnTo>
                  <a:lnTo>
                    <a:pt x="1266" y="812"/>
                  </a:lnTo>
                  <a:lnTo>
                    <a:pt x="1264" y="814"/>
                  </a:lnTo>
                  <a:lnTo>
                    <a:pt x="1264" y="818"/>
                  </a:lnTo>
                  <a:lnTo>
                    <a:pt x="1264" y="820"/>
                  </a:lnTo>
                  <a:lnTo>
                    <a:pt x="1272" y="818"/>
                  </a:lnTo>
                  <a:close/>
                  <a:moveTo>
                    <a:pt x="1168" y="848"/>
                  </a:moveTo>
                  <a:lnTo>
                    <a:pt x="1168" y="848"/>
                  </a:lnTo>
                  <a:lnTo>
                    <a:pt x="1176" y="848"/>
                  </a:lnTo>
                  <a:lnTo>
                    <a:pt x="1180" y="848"/>
                  </a:lnTo>
                  <a:lnTo>
                    <a:pt x="1182" y="844"/>
                  </a:lnTo>
                  <a:lnTo>
                    <a:pt x="1184" y="840"/>
                  </a:lnTo>
                  <a:lnTo>
                    <a:pt x="1190" y="836"/>
                  </a:lnTo>
                  <a:lnTo>
                    <a:pt x="1192" y="834"/>
                  </a:lnTo>
                  <a:lnTo>
                    <a:pt x="1192" y="832"/>
                  </a:lnTo>
                  <a:lnTo>
                    <a:pt x="1192" y="830"/>
                  </a:lnTo>
                  <a:lnTo>
                    <a:pt x="1188" y="828"/>
                  </a:lnTo>
                  <a:lnTo>
                    <a:pt x="1182" y="826"/>
                  </a:lnTo>
                  <a:lnTo>
                    <a:pt x="1180" y="826"/>
                  </a:lnTo>
                  <a:lnTo>
                    <a:pt x="1180" y="828"/>
                  </a:lnTo>
                  <a:lnTo>
                    <a:pt x="1176" y="830"/>
                  </a:lnTo>
                  <a:lnTo>
                    <a:pt x="1174" y="830"/>
                  </a:lnTo>
                  <a:lnTo>
                    <a:pt x="1172" y="832"/>
                  </a:lnTo>
                  <a:lnTo>
                    <a:pt x="1170" y="832"/>
                  </a:lnTo>
                  <a:lnTo>
                    <a:pt x="1166" y="832"/>
                  </a:lnTo>
                  <a:lnTo>
                    <a:pt x="1164" y="832"/>
                  </a:lnTo>
                  <a:lnTo>
                    <a:pt x="1162" y="834"/>
                  </a:lnTo>
                  <a:lnTo>
                    <a:pt x="1162" y="838"/>
                  </a:lnTo>
                  <a:lnTo>
                    <a:pt x="1160" y="842"/>
                  </a:lnTo>
                  <a:lnTo>
                    <a:pt x="1156" y="842"/>
                  </a:lnTo>
                  <a:lnTo>
                    <a:pt x="1154" y="842"/>
                  </a:lnTo>
                  <a:lnTo>
                    <a:pt x="1152" y="844"/>
                  </a:lnTo>
                  <a:lnTo>
                    <a:pt x="1152" y="846"/>
                  </a:lnTo>
                  <a:lnTo>
                    <a:pt x="1154" y="848"/>
                  </a:lnTo>
                  <a:lnTo>
                    <a:pt x="1168" y="848"/>
                  </a:lnTo>
                  <a:close/>
                  <a:moveTo>
                    <a:pt x="1214" y="822"/>
                  </a:moveTo>
                  <a:lnTo>
                    <a:pt x="1214" y="822"/>
                  </a:lnTo>
                  <a:lnTo>
                    <a:pt x="1218" y="816"/>
                  </a:lnTo>
                  <a:lnTo>
                    <a:pt x="1218" y="814"/>
                  </a:lnTo>
                  <a:lnTo>
                    <a:pt x="1216" y="814"/>
                  </a:lnTo>
                  <a:lnTo>
                    <a:pt x="1212" y="812"/>
                  </a:lnTo>
                  <a:lnTo>
                    <a:pt x="1208" y="814"/>
                  </a:lnTo>
                  <a:lnTo>
                    <a:pt x="1206" y="814"/>
                  </a:lnTo>
                  <a:lnTo>
                    <a:pt x="1202" y="812"/>
                  </a:lnTo>
                  <a:lnTo>
                    <a:pt x="1198" y="810"/>
                  </a:lnTo>
                  <a:lnTo>
                    <a:pt x="1196" y="812"/>
                  </a:lnTo>
                  <a:lnTo>
                    <a:pt x="1192" y="814"/>
                  </a:lnTo>
                  <a:lnTo>
                    <a:pt x="1190" y="814"/>
                  </a:lnTo>
                  <a:lnTo>
                    <a:pt x="1188" y="814"/>
                  </a:lnTo>
                  <a:lnTo>
                    <a:pt x="1188" y="816"/>
                  </a:lnTo>
                  <a:lnTo>
                    <a:pt x="1184" y="820"/>
                  </a:lnTo>
                  <a:lnTo>
                    <a:pt x="1182" y="822"/>
                  </a:lnTo>
                  <a:lnTo>
                    <a:pt x="1184" y="824"/>
                  </a:lnTo>
                  <a:lnTo>
                    <a:pt x="1190" y="824"/>
                  </a:lnTo>
                  <a:lnTo>
                    <a:pt x="1196" y="828"/>
                  </a:lnTo>
                  <a:lnTo>
                    <a:pt x="1200" y="830"/>
                  </a:lnTo>
                  <a:lnTo>
                    <a:pt x="1204" y="830"/>
                  </a:lnTo>
                  <a:lnTo>
                    <a:pt x="1214" y="822"/>
                  </a:lnTo>
                  <a:close/>
                  <a:moveTo>
                    <a:pt x="1352" y="792"/>
                  </a:moveTo>
                  <a:lnTo>
                    <a:pt x="1352" y="792"/>
                  </a:lnTo>
                  <a:lnTo>
                    <a:pt x="1348" y="790"/>
                  </a:lnTo>
                  <a:lnTo>
                    <a:pt x="1344" y="788"/>
                  </a:lnTo>
                  <a:lnTo>
                    <a:pt x="1338" y="788"/>
                  </a:lnTo>
                  <a:lnTo>
                    <a:pt x="1330" y="790"/>
                  </a:lnTo>
                  <a:lnTo>
                    <a:pt x="1328" y="792"/>
                  </a:lnTo>
                  <a:lnTo>
                    <a:pt x="1330" y="794"/>
                  </a:lnTo>
                  <a:lnTo>
                    <a:pt x="1340" y="798"/>
                  </a:lnTo>
                  <a:lnTo>
                    <a:pt x="1350" y="796"/>
                  </a:lnTo>
                  <a:lnTo>
                    <a:pt x="1352" y="796"/>
                  </a:lnTo>
                  <a:lnTo>
                    <a:pt x="1352" y="792"/>
                  </a:lnTo>
                  <a:close/>
                  <a:moveTo>
                    <a:pt x="1326" y="780"/>
                  </a:moveTo>
                  <a:lnTo>
                    <a:pt x="1326" y="780"/>
                  </a:lnTo>
                  <a:lnTo>
                    <a:pt x="1330" y="778"/>
                  </a:lnTo>
                  <a:lnTo>
                    <a:pt x="1334" y="776"/>
                  </a:lnTo>
                  <a:lnTo>
                    <a:pt x="1338" y="776"/>
                  </a:lnTo>
                  <a:lnTo>
                    <a:pt x="1342" y="776"/>
                  </a:lnTo>
                  <a:lnTo>
                    <a:pt x="1346" y="778"/>
                  </a:lnTo>
                  <a:lnTo>
                    <a:pt x="1350" y="776"/>
                  </a:lnTo>
                  <a:lnTo>
                    <a:pt x="1364" y="766"/>
                  </a:lnTo>
                  <a:lnTo>
                    <a:pt x="1372" y="760"/>
                  </a:lnTo>
                  <a:lnTo>
                    <a:pt x="1372" y="758"/>
                  </a:lnTo>
                  <a:lnTo>
                    <a:pt x="1372" y="756"/>
                  </a:lnTo>
                  <a:lnTo>
                    <a:pt x="1368" y="756"/>
                  </a:lnTo>
                  <a:lnTo>
                    <a:pt x="1362" y="756"/>
                  </a:lnTo>
                  <a:lnTo>
                    <a:pt x="1356" y="758"/>
                  </a:lnTo>
                  <a:lnTo>
                    <a:pt x="1358" y="760"/>
                  </a:lnTo>
                  <a:lnTo>
                    <a:pt x="1358" y="762"/>
                  </a:lnTo>
                  <a:lnTo>
                    <a:pt x="1356" y="764"/>
                  </a:lnTo>
                  <a:lnTo>
                    <a:pt x="1350" y="762"/>
                  </a:lnTo>
                  <a:lnTo>
                    <a:pt x="1348" y="762"/>
                  </a:lnTo>
                  <a:lnTo>
                    <a:pt x="1346" y="762"/>
                  </a:lnTo>
                  <a:lnTo>
                    <a:pt x="1342" y="766"/>
                  </a:lnTo>
                  <a:lnTo>
                    <a:pt x="1342" y="770"/>
                  </a:lnTo>
                  <a:lnTo>
                    <a:pt x="1340" y="768"/>
                  </a:lnTo>
                  <a:lnTo>
                    <a:pt x="1338" y="766"/>
                  </a:lnTo>
                  <a:lnTo>
                    <a:pt x="1332" y="766"/>
                  </a:lnTo>
                  <a:lnTo>
                    <a:pt x="1318" y="770"/>
                  </a:lnTo>
                  <a:lnTo>
                    <a:pt x="1314" y="774"/>
                  </a:lnTo>
                  <a:lnTo>
                    <a:pt x="1318" y="776"/>
                  </a:lnTo>
                  <a:lnTo>
                    <a:pt x="1320" y="776"/>
                  </a:lnTo>
                  <a:lnTo>
                    <a:pt x="1322" y="778"/>
                  </a:lnTo>
                  <a:lnTo>
                    <a:pt x="1320" y="780"/>
                  </a:lnTo>
                  <a:lnTo>
                    <a:pt x="1326" y="780"/>
                  </a:lnTo>
                  <a:close/>
                  <a:moveTo>
                    <a:pt x="1414" y="220"/>
                  </a:moveTo>
                  <a:lnTo>
                    <a:pt x="1414" y="220"/>
                  </a:lnTo>
                  <a:lnTo>
                    <a:pt x="1408" y="216"/>
                  </a:lnTo>
                  <a:lnTo>
                    <a:pt x="1402" y="216"/>
                  </a:lnTo>
                  <a:lnTo>
                    <a:pt x="1392" y="218"/>
                  </a:lnTo>
                  <a:lnTo>
                    <a:pt x="1388" y="220"/>
                  </a:lnTo>
                  <a:lnTo>
                    <a:pt x="1382" y="220"/>
                  </a:lnTo>
                  <a:lnTo>
                    <a:pt x="1374" y="218"/>
                  </a:lnTo>
                  <a:lnTo>
                    <a:pt x="1364" y="214"/>
                  </a:lnTo>
                  <a:lnTo>
                    <a:pt x="1356" y="208"/>
                  </a:lnTo>
                  <a:lnTo>
                    <a:pt x="1354" y="204"/>
                  </a:lnTo>
                  <a:lnTo>
                    <a:pt x="1356" y="200"/>
                  </a:lnTo>
                  <a:lnTo>
                    <a:pt x="1360" y="198"/>
                  </a:lnTo>
                  <a:lnTo>
                    <a:pt x="1370" y="194"/>
                  </a:lnTo>
                  <a:lnTo>
                    <a:pt x="1370" y="192"/>
                  </a:lnTo>
                  <a:lnTo>
                    <a:pt x="1366" y="190"/>
                  </a:lnTo>
                  <a:lnTo>
                    <a:pt x="1354" y="188"/>
                  </a:lnTo>
                  <a:lnTo>
                    <a:pt x="1336" y="188"/>
                  </a:lnTo>
                  <a:lnTo>
                    <a:pt x="1316" y="188"/>
                  </a:lnTo>
                  <a:lnTo>
                    <a:pt x="1296" y="190"/>
                  </a:lnTo>
                  <a:lnTo>
                    <a:pt x="1280" y="194"/>
                  </a:lnTo>
                  <a:lnTo>
                    <a:pt x="1274" y="196"/>
                  </a:lnTo>
                  <a:lnTo>
                    <a:pt x="1270" y="198"/>
                  </a:lnTo>
                  <a:lnTo>
                    <a:pt x="1270" y="202"/>
                  </a:lnTo>
                  <a:lnTo>
                    <a:pt x="1272" y="204"/>
                  </a:lnTo>
                  <a:lnTo>
                    <a:pt x="1276" y="208"/>
                  </a:lnTo>
                  <a:lnTo>
                    <a:pt x="1286" y="212"/>
                  </a:lnTo>
                  <a:lnTo>
                    <a:pt x="1292" y="214"/>
                  </a:lnTo>
                  <a:lnTo>
                    <a:pt x="1292" y="216"/>
                  </a:lnTo>
                  <a:lnTo>
                    <a:pt x="1292" y="218"/>
                  </a:lnTo>
                  <a:lnTo>
                    <a:pt x="1286" y="224"/>
                  </a:lnTo>
                  <a:lnTo>
                    <a:pt x="1272" y="236"/>
                  </a:lnTo>
                  <a:lnTo>
                    <a:pt x="1264" y="242"/>
                  </a:lnTo>
                  <a:lnTo>
                    <a:pt x="1262" y="246"/>
                  </a:lnTo>
                  <a:lnTo>
                    <a:pt x="1264" y="248"/>
                  </a:lnTo>
                  <a:lnTo>
                    <a:pt x="1270" y="250"/>
                  </a:lnTo>
                  <a:lnTo>
                    <a:pt x="1288" y="250"/>
                  </a:lnTo>
                  <a:lnTo>
                    <a:pt x="1314" y="246"/>
                  </a:lnTo>
                  <a:lnTo>
                    <a:pt x="1324" y="248"/>
                  </a:lnTo>
                  <a:lnTo>
                    <a:pt x="1328" y="248"/>
                  </a:lnTo>
                  <a:lnTo>
                    <a:pt x="1328" y="250"/>
                  </a:lnTo>
                  <a:lnTo>
                    <a:pt x="1328" y="256"/>
                  </a:lnTo>
                  <a:lnTo>
                    <a:pt x="1328" y="260"/>
                  </a:lnTo>
                  <a:lnTo>
                    <a:pt x="1326" y="264"/>
                  </a:lnTo>
                  <a:lnTo>
                    <a:pt x="1326" y="266"/>
                  </a:lnTo>
                  <a:lnTo>
                    <a:pt x="1328" y="266"/>
                  </a:lnTo>
                  <a:lnTo>
                    <a:pt x="1336" y="266"/>
                  </a:lnTo>
                  <a:lnTo>
                    <a:pt x="1350" y="260"/>
                  </a:lnTo>
                  <a:lnTo>
                    <a:pt x="1376" y="250"/>
                  </a:lnTo>
                  <a:lnTo>
                    <a:pt x="1402" y="238"/>
                  </a:lnTo>
                  <a:lnTo>
                    <a:pt x="1412" y="234"/>
                  </a:lnTo>
                  <a:lnTo>
                    <a:pt x="1418" y="228"/>
                  </a:lnTo>
                  <a:lnTo>
                    <a:pt x="1420" y="226"/>
                  </a:lnTo>
                  <a:lnTo>
                    <a:pt x="1420" y="224"/>
                  </a:lnTo>
                  <a:lnTo>
                    <a:pt x="1418" y="222"/>
                  </a:lnTo>
                  <a:lnTo>
                    <a:pt x="1414" y="220"/>
                  </a:lnTo>
                  <a:close/>
                  <a:moveTo>
                    <a:pt x="1370" y="792"/>
                  </a:moveTo>
                  <a:lnTo>
                    <a:pt x="1370" y="792"/>
                  </a:lnTo>
                  <a:lnTo>
                    <a:pt x="1378" y="782"/>
                  </a:lnTo>
                  <a:lnTo>
                    <a:pt x="1380" y="776"/>
                  </a:lnTo>
                  <a:lnTo>
                    <a:pt x="1378" y="774"/>
                  </a:lnTo>
                  <a:lnTo>
                    <a:pt x="1376" y="772"/>
                  </a:lnTo>
                  <a:lnTo>
                    <a:pt x="1372" y="770"/>
                  </a:lnTo>
                  <a:lnTo>
                    <a:pt x="1370" y="774"/>
                  </a:lnTo>
                  <a:lnTo>
                    <a:pt x="1362" y="776"/>
                  </a:lnTo>
                  <a:lnTo>
                    <a:pt x="1354" y="780"/>
                  </a:lnTo>
                  <a:lnTo>
                    <a:pt x="1350" y="784"/>
                  </a:lnTo>
                  <a:lnTo>
                    <a:pt x="1350" y="786"/>
                  </a:lnTo>
                  <a:lnTo>
                    <a:pt x="1350" y="788"/>
                  </a:lnTo>
                  <a:lnTo>
                    <a:pt x="1356" y="792"/>
                  </a:lnTo>
                  <a:lnTo>
                    <a:pt x="1364" y="794"/>
                  </a:lnTo>
                  <a:lnTo>
                    <a:pt x="1366" y="794"/>
                  </a:lnTo>
                  <a:lnTo>
                    <a:pt x="1370" y="792"/>
                  </a:lnTo>
                  <a:close/>
                  <a:moveTo>
                    <a:pt x="1388" y="762"/>
                  </a:moveTo>
                  <a:lnTo>
                    <a:pt x="1388" y="762"/>
                  </a:lnTo>
                  <a:lnTo>
                    <a:pt x="1384" y="762"/>
                  </a:lnTo>
                  <a:lnTo>
                    <a:pt x="1380" y="764"/>
                  </a:lnTo>
                  <a:lnTo>
                    <a:pt x="1380" y="766"/>
                  </a:lnTo>
                  <a:lnTo>
                    <a:pt x="1380" y="770"/>
                  </a:lnTo>
                  <a:lnTo>
                    <a:pt x="1384" y="776"/>
                  </a:lnTo>
                  <a:lnTo>
                    <a:pt x="1386" y="778"/>
                  </a:lnTo>
                  <a:lnTo>
                    <a:pt x="1388" y="778"/>
                  </a:lnTo>
                  <a:lnTo>
                    <a:pt x="1394" y="776"/>
                  </a:lnTo>
                  <a:lnTo>
                    <a:pt x="1396" y="772"/>
                  </a:lnTo>
                  <a:lnTo>
                    <a:pt x="1396" y="770"/>
                  </a:lnTo>
                  <a:lnTo>
                    <a:pt x="1396" y="766"/>
                  </a:lnTo>
                  <a:lnTo>
                    <a:pt x="1392" y="764"/>
                  </a:lnTo>
                  <a:lnTo>
                    <a:pt x="1388" y="762"/>
                  </a:lnTo>
                  <a:close/>
                  <a:moveTo>
                    <a:pt x="1264" y="804"/>
                  </a:moveTo>
                  <a:lnTo>
                    <a:pt x="1264" y="804"/>
                  </a:lnTo>
                  <a:lnTo>
                    <a:pt x="1264" y="800"/>
                  </a:lnTo>
                  <a:lnTo>
                    <a:pt x="1262" y="798"/>
                  </a:lnTo>
                  <a:lnTo>
                    <a:pt x="1258" y="798"/>
                  </a:lnTo>
                  <a:lnTo>
                    <a:pt x="1252" y="802"/>
                  </a:lnTo>
                  <a:lnTo>
                    <a:pt x="1248" y="804"/>
                  </a:lnTo>
                  <a:lnTo>
                    <a:pt x="1248" y="808"/>
                  </a:lnTo>
                  <a:lnTo>
                    <a:pt x="1250" y="810"/>
                  </a:lnTo>
                  <a:lnTo>
                    <a:pt x="1254" y="812"/>
                  </a:lnTo>
                  <a:lnTo>
                    <a:pt x="1260" y="814"/>
                  </a:lnTo>
                  <a:lnTo>
                    <a:pt x="1262" y="812"/>
                  </a:lnTo>
                  <a:lnTo>
                    <a:pt x="1264" y="804"/>
                  </a:lnTo>
                  <a:close/>
                  <a:moveTo>
                    <a:pt x="1102" y="904"/>
                  </a:moveTo>
                  <a:lnTo>
                    <a:pt x="1102" y="904"/>
                  </a:lnTo>
                  <a:lnTo>
                    <a:pt x="1102" y="908"/>
                  </a:lnTo>
                  <a:lnTo>
                    <a:pt x="1104" y="908"/>
                  </a:lnTo>
                  <a:lnTo>
                    <a:pt x="1112" y="908"/>
                  </a:lnTo>
                  <a:lnTo>
                    <a:pt x="1114" y="906"/>
                  </a:lnTo>
                  <a:lnTo>
                    <a:pt x="1112" y="902"/>
                  </a:lnTo>
                  <a:lnTo>
                    <a:pt x="1106" y="902"/>
                  </a:lnTo>
                  <a:lnTo>
                    <a:pt x="1104" y="902"/>
                  </a:lnTo>
                  <a:lnTo>
                    <a:pt x="1102" y="904"/>
                  </a:lnTo>
                  <a:close/>
                  <a:moveTo>
                    <a:pt x="1116" y="898"/>
                  </a:moveTo>
                  <a:lnTo>
                    <a:pt x="1116" y="898"/>
                  </a:lnTo>
                  <a:lnTo>
                    <a:pt x="1120" y="900"/>
                  </a:lnTo>
                  <a:lnTo>
                    <a:pt x="1122" y="898"/>
                  </a:lnTo>
                  <a:lnTo>
                    <a:pt x="1124" y="896"/>
                  </a:lnTo>
                  <a:lnTo>
                    <a:pt x="1124" y="894"/>
                  </a:lnTo>
                  <a:lnTo>
                    <a:pt x="1120" y="892"/>
                  </a:lnTo>
                  <a:lnTo>
                    <a:pt x="1116" y="894"/>
                  </a:lnTo>
                  <a:lnTo>
                    <a:pt x="1114" y="896"/>
                  </a:lnTo>
                  <a:lnTo>
                    <a:pt x="1116" y="898"/>
                  </a:lnTo>
                  <a:close/>
                  <a:moveTo>
                    <a:pt x="1150" y="850"/>
                  </a:moveTo>
                  <a:lnTo>
                    <a:pt x="1150" y="850"/>
                  </a:lnTo>
                  <a:lnTo>
                    <a:pt x="1148" y="850"/>
                  </a:lnTo>
                  <a:lnTo>
                    <a:pt x="1148" y="848"/>
                  </a:lnTo>
                  <a:lnTo>
                    <a:pt x="1146" y="846"/>
                  </a:lnTo>
                  <a:lnTo>
                    <a:pt x="1144" y="846"/>
                  </a:lnTo>
                  <a:lnTo>
                    <a:pt x="1142" y="848"/>
                  </a:lnTo>
                  <a:lnTo>
                    <a:pt x="1140" y="846"/>
                  </a:lnTo>
                  <a:lnTo>
                    <a:pt x="1138" y="844"/>
                  </a:lnTo>
                  <a:lnTo>
                    <a:pt x="1136" y="846"/>
                  </a:lnTo>
                  <a:lnTo>
                    <a:pt x="1136" y="848"/>
                  </a:lnTo>
                  <a:lnTo>
                    <a:pt x="1132" y="848"/>
                  </a:lnTo>
                  <a:lnTo>
                    <a:pt x="1130" y="846"/>
                  </a:lnTo>
                  <a:lnTo>
                    <a:pt x="1130" y="850"/>
                  </a:lnTo>
                  <a:lnTo>
                    <a:pt x="1130" y="852"/>
                  </a:lnTo>
                  <a:lnTo>
                    <a:pt x="1128" y="850"/>
                  </a:lnTo>
                  <a:lnTo>
                    <a:pt x="1124" y="850"/>
                  </a:lnTo>
                  <a:lnTo>
                    <a:pt x="1120" y="850"/>
                  </a:lnTo>
                  <a:lnTo>
                    <a:pt x="1118" y="854"/>
                  </a:lnTo>
                  <a:lnTo>
                    <a:pt x="1120" y="856"/>
                  </a:lnTo>
                  <a:lnTo>
                    <a:pt x="1124" y="856"/>
                  </a:lnTo>
                  <a:lnTo>
                    <a:pt x="1124" y="858"/>
                  </a:lnTo>
                  <a:lnTo>
                    <a:pt x="1120" y="860"/>
                  </a:lnTo>
                  <a:lnTo>
                    <a:pt x="1114" y="860"/>
                  </a:lnTo>
                  <a:lnTo>
                    <a:pt x="1108" y="860"/>
                  </a:lnTo>
                  <a:lnTo>
                    <a:pt x="1108" y="862"/>
                  </a:lnTo>
                  <a:lnTo>
                    <a:pt x="1110" y="862"/>
                  </a:lnTo>
                  <a:lnTo>
                    <a:pt x="1110" y="864"/>
                  </a:lnTo>
                  <a:lnTo>
                    <a:pt x="1108" y="866"/>
                  </a:lnTo>
                  <a:lnTo>
                    <a:pt x="1106" y="866"/>
                  </a:lnTo>
                  <a:lnTo>
                    <a:pt x="1108" y="868"/>
                  </a:lnTo>
                  <a:lnTo>
                    <a:pt x="1110" y="870"/>
                  </a:lnTo>
                  <a:lnTo>
                    <a:pt x="1108" y="870"/>
                  </a:lnTo>
                  <a:lnTo>
                    <a:pt x="1108" y="872"/>
                  </a:lnTo>
                  <a:lnTo>
                    <a:pt x="1108" y="874"/>
                  </a:lnTo>
                  <a:lnTo>
                    <a:pt x="1108" y="876"/>
                  </a:lnTo>
                  <a:lnTo>
                    <a:pt x="1108" y="878"/>
                  </a:lnTo>
                  <a:lnTo>
                    <a:pt x="1106" y="880"/>
                  </a:lnTo>
                  <a:lnTo>
                    <a:pt x="1104" y="882"/>
                  </a:lnTo>
                  <a:lnTo>
                    <a:pt x="1108" y="884"/>
                  </a:lnTo>
                  <a:lnTo>
                    <a:pt x="1114" y="884"/>
                  </a:lnTo>
                  <a:lnTo>
                    <a:pt x="1114" y="886"/>
                  </a:lnTo>
                  <a:lnTo>
                    <a:pt x="1114" y="888"/>
                  </a:lnTo>
                  <a:lnTo>
                    <a:pt x="1116" y="888"/>
                  </a:lnTo>
                  <a:lnTo>
                    <a:pt x="1120" y="884"/>
                  </a:lnTo>
                  <a:lnTo>
                    <a:pt x="1122" y="880"/>
                  </a:lnTo>
                  <a:lnTo>
                    <a:pt x="1126" y="876"/>
                  </a:lnTo>
                  <a:lnTo>
                    <a:pt x="1130" y="874"/>
                  </a:lnTo>
                  <a:lnTo>
                    <a:pt x="1132" y="876"/>
                  </a:lnTo>
                  <a:lnTo>
                    <a:pt x="1132" y="878"/>
                  </a:lnTo>
                  <a:lnTo>
                    <a:pt x="1134" y="878"/>
                  </a:lnTo>
                  <a:lnTo>
                    <a:pt x="1142" y="878"/>
                  </a:lnTo>
                  <a:lnTo>
                    <a:pt x="1146" y="876"/>
                  </a:lnTo>
                  <a:lnTo>
                    <a:pt x="1148" y="874"/>
                  </a:lnTo>
                  <a:lnTo>
                    <a:pt x="1146" y="870"/>
                  </a:lnTo>
                  <a:lnTo>
                    <a:pt x="1146" y="866"/>
                  </a:lnTo>
                  <a:lnTo>
                    <a:pt x="1148" y="864"/>
                  </a:lnTo>
                  <a:lnTo>
                    <a:pt x="1150" y="862"/>
                  </a:lnTo>
                  <a:lnTo>
                    <a:pt x="1150" y="860"/>
                  </a:lnTo>
                  <a:lnTo>
                    <a:pt x="1152" y="852"/>
                  </a:lnTo>
                  <a:lnTo>
                    <a:pt x="1152" y="850"/>
                  </a:lnTo>
                  <a:lnTo>
                    <a:pt x="1150" y="850"/>
                  </a:lnTo>
                  <a:close/>
                  <a:moveTo>
                    <a:pt x="1254" y="830"/>
                  </a:moveTo>
                  <a:lnTo>
                    <a:pt x="1254" y="830"/>
                  </a:lnTo>
                  <a:lnTo>
                    <a:pt x="1260" y="826"/>
                  </a:lnTo>
                  <a:lnTo>
                    <a:pt x="1262" y="824"/>
                  </a:lnTo>
                  <a:lnTo>
                    <a:pt x="1260" y="820"/>
                  </a:lnTo>
                  <a:lnTo>
                    <a:pt x="1258" y="822"/>
                  </a:lnTo>
                  <a:lnTo>
                    <a:pt x="1256" y="826"/>
                  </a:lnTo>
                  <a:lnTo>
                    <a:pt x="1254" y="830"/>
                  </a:lnTo>
                  <a:close/>
                  <a:moveTo>
                    <a:pt x="1226" y="818"/>
                  </a:moveTo>
                  <a:lnTo>
                    <a:pt x="1226" y="818"/>
                  </a:lnTo>
                  <a:lnTo>
                    <a:pt x="1222" y="818"/>
                  </a:lnTo>
                  <a:lnTo>
                    <a:pt x="1218" y="820"/>
                  </a:lnTo>
                  <a:lnTo>
                    <a:pt x="1214" y="826"/>
                  </a:lnTo>
                  <a:lnTo>
                    <a:pt x="1216" y="826"/>
                  </a:lnTo>
                  <a:lnTo>
                    <a:pt x="1220" y="824"/>
                  </a:lnTo>
                  <a:lnTo>
                    <a:pt x="1224" y="822"/>
                  </a:lnTo>
                  <a:lnTo>
                    <a:pt x="1226" y="818"/>
                  </a:lnTo>
                  <a:close/>
                  <a:moveTo>
                    <a:pt x="1074" y="928"/>
                  </a:moveTo>
                  <a:lnTo>
                    <a:pt x="1074" y="928"/>
                  </a:lnTo>
                  <a:lnTo>
                    <a:pt x="1074" y="930"/>
                  </a:lnTo>
                  <a:lnTo>
                    <a:pt x="1074" y="932"/>
                  </a:lnTo>
                  <a:lnTo>
                    <a:pt x="1078" y="932"/>
                  </a:lnTo>
                  <a:lnTo>
                    <a:pt x="1082" y="930"/>
                  </a:lnTo>
                  <a:lnTo>
                    <a:pt x="1084" y="926"/>
                  </a:lnTo>
                  <a:lnTo>
                    <a:pt x="1084" y="924"/>
                  </a:lnTo>
                  <a:lnTo>
                    <a:pt x="1080" y="924"/>
                  </a:lnTo>
                  <a:lnTo>
                    <a:pt x="1076" y="924"/>
                  </a:lnTo>
                  <a:lnTo>
                    <a:pt x="1074" y="928"/>
                  </a:lnTo>
                  <a:close/>
                  <a:moveTo>
                    <a:pt x="772" y="1274"/>
                  </a:moveTo>
                  <a:lnTo>
                    <a:pt x="772" y="1274"/>
                  </a:lnTo>
                  <a:lnTo>
                    <a:pt x="784" y="1270"/>
                  </a:lnTo>
                  <a:lnTo>
                    <a:pt x="788" y="1270"/>
                  </a:lnTo>
                  <a:lnTo>
                    <a:pt x="790" y="1268"/>
                  </a:lnTo>
                  <a:lnTo>
                    <a:pt x="790" y="1266"/>
                  </a:lnTo>
                  <a:lnTo>
                    <a:pt x="788" y="1264"/>
                  </a:lnTo>
                  <a:lnTo>
                    <a:pt x="786" y="1264"/>
                  </a:lnTo>
                  <a:lnTo>
                    <a:pt x="784" y="1262"/>
                  </a:lnTo>
                  <a:lnTo>
                    <a:pt x="784" y="1260"/>
                  </a:lnTo>
                  <a:lnTo>
                    <a:pt x="778" y="1262"/>
                  </a:lnTo>
                  <a:lnTo>
                    <a:pt x="768" y="1266"/>
                  </a:lnTo>
                  <a:lnTo>
                    <a:pt x="760" y="1268"/>
                  </a:lnTo>
                  <a:lnTo>
                    <a:pt x="758" y="1270"/>
                  </a:lnTo>
                  <a:lnTo>
                    <a:pt x="756" y="1274"/>
                  </a:lnTo>
                  <a:lnTo>
                    <a:pt x="758" y="1276"/>
                  </a:lnTo>
                  <a:lnTo>
                    <a:pt x="760" y="1276"/>
                  </a:lnTo>
                  <a:lnTo>
                    <a:pt x="772" y="1274"/>
                  </a:lnTo>
                  <a:close/>
                  <a:moveTo>
                    <a:pt x="776" y="1258"/>
                  </a:moveTo>
                  <a:lnTo>
                    <a:pt x="776" y="1258"/>
                  </a:lnTo>
                  <a:lnTo>
                    <a:pt x="780" y="1256"/>
                  </a:lnTo>
                  <a:lnTo>
                    <a:pt x="778" y="1252"/>
                  </a:lnTo>
                  <a:lnTo>
                    <a:pt x="776" y="1250"/>
                  </a:lnTo>
                  <a:lnTo>
                    <a:pt x="774" y="1252"/>
                  </a:lnTo>
                  <a:lnTo>
                    <a:pt x="772" y="1254"/>
                  </a:lnTo>
                  <a:lnTo>
                    <a:pt x="764" y="1256"/>
                  </a:lnTo>
                  <a:lnTo>
                    <a:pt x="760" y="1258"/>
                  </a:lnTo>
                  <a:lnTo>
                    <a:pt x="758" y="1258"/>
                  </a:lnTo>
                  <a:lnTo>
                    <a:pt x="758" y="1260"/>
                  </a:lnTo>
                  <a:lnTo>
                    <a:pt x="764" y="1260"/>
                  </a:lnTo>
                  <a:lnTo>
                    <a:pt x="776" y="1258"/>
                  </a:lnTo>
                  <a:close/>
                  <a:moveTo>
                    <a:pt x="892" y="180"/>
                  </a:moveTo>
                  <a:lnTo>
                    <a:pt x="892" y="180"/>
                  </a:lnTo>
                  <a:lnTo>
                    <a:pt x="904" y="186"/>
                  </a:lnTo>
                  <a:lnTo>
                    <a:pt x="912" y="188"/>
                  </a:lnTo>
                  <a:lnTo>
                    <a:pt x="912" y="186"/>
                  </a:lnTo>
                  <a:lnTo>
                    <a:pt x="910" y="182"/>
                  </a:lnTo>
                  <a:lnTo>
                    <a:pt x="906" y="176"/>
                  </a:lnTo>
                  <a:lnTo>
                    <a:pt x="900" y="170"/>
                  </a:lnTo>
                  <a:lnTo>
                    <a:pt x="894" y="164"/>
                  </a:lnTo>
                  <a:lnTo>
                    <a:pt x="888" y="164"/>
                  </a:lnTo>
                  <a:lnTo>
                    <a:pt x="882" y="162"/>
                  </a:lnTo>
                  <a:lnTo>
                    <a:pt x="878" y="158"/>
                  </a:lnTo>
                  <a:lnTo>
                    <a:pt x="870" y="144"/>
                  </a:lnTo>
                  <a:lnTo>
                    <a:pt x="866" y="138"/>
                  </a:lnTo>
                  <a:lnTo>
                    <a:pt x="860" y="134"/>
                  </a:lnTo>
                  <a:lnTo>
                    <a:pt x="856" y="132"/>
                  </a:lnTo>
                  <a:lnTo>
                    <a:pt x="850" y="132"/>
                  </a:lnTo>
                  <a:lnTo>
                    <a:pt x="846" y="136"/>
                  </a:lnTo>
                  <a:lnTo>
                    <a:pt x="846" y="142"/>
                  </a:lnTo>
                  <a:lnTo>
                    <a:pt x="860" y="164"/>
                  </a:lnTo>
                  <a:lnTo>
                    <a:pt x="866" y="174"/>
                  </a:lnTo>
                  <a:lnTo>
                    <a:pt x="868" y="174"/>
                  </a:lnTo>
                  <a:lnTo>
                    <a:pt x="870" y="174"/>
                  </a:lnTo>
                  <a:lnTo>
                    <a:pt x="872" y="172"/>
                  </a:lnTo>
                  <a:lnTo>
                    <a:pt x="876" y="172"/>
                  </a:lnTo>
                  <a:lnTo>
                    <a:pt x="884" y="174"/>
                  </a:lnTo>
                  <a:lnTo>
                    <a:pt x="892" y="180"/>
                  </a:lnTo>
                  <a:close/>
                  <a:moveTo>
                    <a:pt x="1006" y="948"/>
                  </a:moveTo>
                  <a:lnTo>
                    <a:pt x="1006" y="948"/>
                  </a:lnTo>
                  <a:lnTo>
                    <a:pt x="1016" y="944"/>
                  </a:lnTo>
                  <a:lnTo>
                    <a:pt x="1026" y="934"/>
                  </a:lnTo>
                  <a:lnTo>
                    <a:pt x="1030" y="932"/>
                  </a:lnTo>
                  <a:lnTo>
                    <a:pt x="1030" y="930"/>
                  </a:lnTo>
                  <a:lnTo>
                    <a:pt x="1026" y="930"/>
                  </a:lnTo>
                  <a:lnTo>
                    <a:pt x="1018" y="930"/>
                  </a:lnTo>
                  <a:lnTo>
                    <a:pt x="1008" y="932"/>
                  </a:lnTo>
                  <a:lnTo>
                    <a:pt x="1004" y="934"/>
                  </a:lnTo>
                  <a:lnTo>
                    <a:pt x="1006" y="936"/>
                  </a:lnTo>
                  <a:lnTo>
                    <a:pt x="1006" y="938"/>
                  </a:lnTo>
                  <a:lnTo>
                    <a:pt x="1002" y="938"/>
                  </a:lnTo>
                  <a:lnTo>
                    <a:pt x="998" y="938"/>
                  </a:lnTo>
                  <a:lnTo>
                    <a:pt x="998" y="940"/>
                  </a:lnTo>
                  <a:lnTo>
                    <a:pt x="1000" y="942"/>
                  </a:lnTo>
                  <a:lnTo>
                    <a:pt x="998" y="946"/>
                  </a:lnTo>
                  <a:lnTo>
                    <a:pt x="996" y="948"/>
                  </a:lnTo>
                  <a:lnTo>
                    <a:pt x="1000" y="948"/>
                  </a:lnTo>
                  <a:lnTo>
                    <a:pt x="1006" y="948"/>
                  </a:lnTo>
                  <a:close/>
                  <a:moveTo>
                    <a:pt x="1028" y="900"/>
                  </a:moveTo>
                  <a:lnTo>
                    <a:pt x="1028" y="900"/>
                  </a:lnTo>
                  <a:lnTo>
                    <a:pt x="1024" y="900"/>
                  </a:lnTo>
                  <a:lnTo>
                    <a:pt x="1022" y="902"/>
                  </a:lnTo>
                  <a:lnTo>
                    <a:pt x="1022" y="904"/>
                  </a:lnTo>
                  <a:lnTo>
                    <a:pt x="1018" y="906"/>
                  </a:lnTo>
                  <a:lnTo>
                    <a:pt x="1016" y="904"/>
                  </a:lnTo>
                  <a:lnTo>
                    <a:pt x="1014" y="902"/>
                  </a:lnTo>
                  <a:lnTo>
                    <a:pt x="1012" y="902"/>
                  </a:lnTo>
                  <a:lnTo>
                    <a:pt x="1010" y="904"/>
                  </a:lnTo>
                  <a:lnTo>
                    <a:pt x="1008" y="904"/>
                  </a:lnTo>
                  <a:lnTo>
                    <a:pt x="1006" y="904"/>
                  </a:lnTo>
                  <a:lnTo>
                    <a:pt x="1004" y="906"/>
                  </a:lnTo>
                  <a:lnTo>
                    <a:pt x="1004" y="910"/>
                  </a:lnTo>
                  <a:lnTo>
                    <a:pt x="1002" y="912"/>
                  </a:lnTo>
                  <a:lnTo>
                    <a:pt x="1002" y="914"/>
                  </a:lnTo>
                  <a:lnTo>
                    <a:pt x="1004" y="916"/>
                  </a:lnTo>
                  <a:lnTo>
                    <a:pt x="1008" y="918"/>
                  </a:lnTo>
                  <a:lnTo>
                    <a:pt x="1012" y="916"/>
                  </a:lnTo>
                  <a:lnTo>
                    <a:pt x="1016" y="914"/>
                  </a:lnTo>
                  <a:lnTo>
                    <a:pt x="1026" y="910"/>
                  </a:lnTo>
                  <a:lnTo>
                    <a:pt x="1030" y="910"/>
                  </a:lnTo>
                  <a:lnTo>
                    <a:pt x="1026" y="914"/>
                  </a:lnTo>
                  <a:lnTo>
                    <a:pt x="1020" y="918"/>
                  </a:lnTo>
                  <a:lnTo>
                    <a:pt x="1020" y="920"/>
                  </a:lnTo>
                  <a:lnTo>
                    <a:pt x="1030" y="918"/>
                  </a:lnTo>
                  <a:lnTo>
                    <a:pt x="1040" y="916"/>
                  </a:lnTo>
                  <a:lnTo>
                    <a:pt x="1042" y="914"/>
                  </a:lnTo>
                  <a:lnTo>
                    <a:pt x="1042" y="912"/>
                  </a:lnTo>
                  <a:lnTo>
                    <a:pt x="1042" y="910"/>
                  </a:lnTo>
                  <a:lnTo>
                    <a:pt x="1040" y="906"/>
                  </a:lnTo>
                  <a:lnTo>
                    <a:pt x="1040" y="904"/>
                  </a:lnTo>
                  <a:lnTo>
                    <a:pt x="1042" y="902"/>
                  </a:lnTo>
                  <a:lnTo>
                    <a:pt x="1042" y="900"/>
                  </a:lnTo>
                  <a:lnTo>
                    <a:pt x="1038" y="896"/>
                  </a:lnTo>
                  <a:lnTo>
                    <a:pt x="1034" y="890"/>
                  </a:lnTo>
                  <a:lnTo>
                    <a:pt x="1032" y="890"/>
                  </a:lnTo>
                  <a:lnTo>
                    <a:pt x="1030" y="890"/>
                  </a:lnTo>
                  <a:lnTo>
                    <a:pt x="1028" y="890"/>
                  </a:lnTo>
                  <a:lnTo>
                    <a:pt x="1028" y="892"/>
                  </a:lnTo>
                  <a:lnTo>
                    <a:pt x="1030" y="896"/>
                  </a:lnTo>
                  <a:lnTo>
                    <a:pt x="1032" y="900"/>
                  </a:lnTo>
                  <a:lnTo>
                    <a:pt x="1028" y="900"/>
                  </a:lnTo>
                  <a:close/>
                  <a:moveTo>
                    <a:pt x="996" y="942"/>
                  </a:moveTo>
                  <a:lnTo>
                    <a:pt x="996" y="942"/>
                  </a:lnTo>
                  <a:lnTo>
                    <a:pt x="996" y="940"/>
                  </a:lnTo>
                  <a:lnTo>
                    <a:pt x="994" y="938"/>
                  </a:lnTo>
                  <a:lnTo>
                    <a:pt x="990" y="938"/>
                  </a:lnTo>
                  <a:lnTo>
                    <a:pt x="988" y="938"/>
                  </a:lnTo>
                  <a:lnTo>
                    <a:pt x="990" y="940"/>
                  </a:lnTo>
                  <a:lnTo>
                    <a:pt x="992" y="942"/>
                  </a:lnTo>
                  <a:lnTo>
                    <a:pt x="994" y="942"/>
                  </a:lnTo>
                  <a:lnTo>
                    <a:pt x="996" y="942"/>
                  </a:lnTo>
                  <a:close/>
                  <a:moveTo>
                    <a:pt x="942" y="966"/>
                  </a:moveTo>
                  <a:lnTo>
                    <a:pt x="942" y="966"/>
                  </a:lnTo>
                  <a:lnTo>
                    <a:pt x="940" y="974"/>
                  </a:lnTo>
                  <a:lnTo>
                    <a:pt x="946" y="970"/>
                  </a:lnTo>
                  <a:lnTo>
                    <a:pt x="948" y="968"/>
                  </a:lnTo>
                  <a:lnTo>
                    <a:pt x="950" y="964"/>
                  </a:lnTo>
                  <a:lnTo>
                    <a:pt x="950" y="958"/>
                  </a:lnTo>
                  <a:lnTo>
                    <a:pt x="950" y="956"/>
                  </a:lnTo>
                  <a:lnTo>
                    <a:pt x="948" y="956"/>
                  </a:lnTo>
                  <a:lnTo>
                    <a:pt x="942" y="966"/>
                  </a:lnTo>
                  <a:close/>
                  <a:moveTo>
                    <a:pt x="970" y="956"/>
                  </a:moveTo>
                  <a:lnTo>
                    <a:pt x="970" y="956"/>
                  </a:lnTo>
                  <a:lnTo>
                    <a:pt x="972" y="956"/>
                  </a:lnTo>
                  <a:lnTo>
                    <a:pt x="974" y="956"/>
                  </a:lnTo>
                  <a:lnTo>
                    <a:pt x="976" y="956"/>
                  </a:lnTo>
                  <a:lnTo>
                    <a:pt x="978" y="954"/>
                  </a:lnTo>
                  <a:lnTo>
                    <a:pt x="982" y="952"/>
                  </a:lnTo>
                  <a:lnTo>
                    <a:pt x="984" y="950"/>
                  </a:lnTo>
                  <a:lnTo>
                    <a:pt x="988" y="946"/>
                  </a:lnTo>
                  <a:lnTo>
                    <a:pt x="992" y="946"/>
                  </a:lnTo>
                  <a:lnTo>
                    <a:pt x="990" y="944"/>
                  </a:lnTo>
                  <a:lnTo>
                    <a:pt x="980" y="942"/>
                  </a:lnTo>
                  <a:lnTo>
                    <a:pt x="976" y="940"/>
                  </a:lnTo>
                  <a:lnTo>
                    <a:pt x="972" y="942"/>
                  </a:lnTo>
                  <a:lnTo>
                    <a:pt x="970" y="944"/>
                  </a:lnTo>
                  <a:lnTo>
                    <a:pt x="966" y="948"/>
                  </a:lnTo>
                  <a:lnTo>
                    <a:pt x="966" y="952"/>
                  </a:lnTo>
                  <a:lnTo>
                    <a:pt x="966" y="954"/>
                  </a:lnTo>
                  <a:lnTo>
                    <a:pt x="964" y="956"/>
                  </a:lnTo>
                  <a:lnTo>
                    <a:pt x="966" y="958"/>
                  </a:lnTo>
                  <a:lnTo>
                    <a:pt x="968" y="958"/>
                  </a:lnTo>
                  <a:lnTo>
                    <a:pt x="970" y="956"/>
                  </a:lnTo>
                  <a:close/>
                  <a:moveTo>
                    <a:pt x="958" y="954"/>
                  </a:moveTo>
                  <a:lnTo>
                    <a:pt x="958" y="954"/>
                  </a:lnTo>
                  <a:lnTo>
                    <a:pt x="958" y="956"/>
                  </a:lnTo>
                  <a:lnTo>
                    <a:pt x="956" y="956"/>
                  </a:lnTo>
                  <a:lnTo>
                    <a:pt x="954" y="956"/>
                  </a:lnTo>
                  <a:lnTo>
                    <a:pt x="954" y="960"/>
                  </a:lnTo>
                  <a:lnTo>
                    <a:pt x="956" y="962"/>
                  </a:lnTo>
                  <a:lnTo>
                    <a:pt x="962" y="958"/>
                  </a:lnTo>
                  <a:lnTo>
                    <a:pt x="964" y="954"/>
                  </a:lnTo>
                  <a:lnTo>
                    <a:pt x="962" y="950"/>
                  </a:lnTo>
                  <a:lnTo>
                    <a:pt x="960" y="950"/>
                  </a:lnTo>
                  <a:lnTo>
                    <a:pt x="958" y="954"/>
                  </a:lnTo>
                  <a:close/>
                  <a:moveTo>
                    <a:pt x="1028" y="966"/>
                  </a:moveTo>
                  <a:lnTo>
                    <a:pt x="1028" y="966"/>
                  </a:lnTo>
                  <a:lnTo>
                    <a:pt x="1032" y="966"/>
                  </a:lnTo>
                  <a:lnTo>
                    <a:pt x="1034" y="964"/>
                  </a:lnTo>
                  <a:lnTo>
                    <a:pt x="1030" y="962"/>
                  </a:lnTo>
                  <a:lnTo>
                    <a:pt x="1028" y="962"/>
                  </a:lnTo>
                  <a:lnTo>
                    <a:pt x="1026" y="964"/>
                  </a:lnTo>
                  <a:lnTo>
                    <a:pt x="1026" y="966"/>
                  </a:lnTo>
                  <a:lnTo>
                    <a:pt x="1028" y="966"/>
                  </a:lnTo>
                  <a:close/>
                  <a:moveTo>
                    <a:pt x="1078" y="890"/>
                  </a:moveTo>
                  <a:lnTo>
                    <a:pt x="1078" y="890"/>
                  </a:lnTo>
                  <a:lnTo>
                    <a:pt x="1080" y="892"/>
                  </a:lnTo>
                  <a:lnTo>
                    <a:pt x="1082" y="894"/>
                  </a:lnTo>
                  <a:lnTo>
                    <a:pt x="1088" y="896"/>
                  </a:lnTo>
                  <a:lnTo>
                    <a:pt x="1092" y="896"/>
                  </a:lnTo>
                  <a:lnTo>
                    <a:pt x="1092" y="894"/>
                  </a:lnTo>
                  <a:lnTo>
                    <a:pt x="1088" y="892"/>
                  </a:lnTo>
                  <a:lnTo>
                    <a:pt x="1082" y="890"/>
                  </a:lnTo>
                  <a:lnTo>
                    <a:pt x="1078" y="890"/>
                  </a:lnTo>
                  <a:close/>
                  <a:moveTo>
                    <a:pt x="1054" y="890"/>
                  </a:moveTo>
                  <a:lnTo>
                    <a:pt x="1054" y="890"/>
                  </a:lnTo>
                  <a:lnTo>
                    <a:pt x="1060" y="890"/>
                  </a:lnTo>
                  <a:lnTo>
                    <a:pt x="1062" y="888"/>
                  </a:lnTo>
                  <a:lnTo>
                    <a:pt x="1068" y="878"/>
                  </a:lnTo>
                  <a:lnTo>
                    <a:pt x="1072" y="872"/>
                  </a:lnTo>
                  <a:lnTo>
                    <a:pt x="1074" y="868"/>
                  </a:lnTo>
                  <a:lnTo>
                    <a:pt x="1072" y="868"/>
                  </a:lnTo>
                  <a:lnTo>
                    <a:pt x="1066" y="870"/>
                  </a:lnTo>
                  <a:lnTo>
                    <a:pt x="1054" y="878"/>
                  </a:lnTo>
                  <a:lnTo>
                    <a:pt x="1050" y="882"/>
                  </a:lnTo>
                  <a:lnTo>
                    <a:pt x="1046" y="890"/>
                  </a:lnTo>
                  <a:lnTo>
                    <a:pt x="1044" y="894"/>
                  </a:lnTo>
                  <a:lnTo>
                    <a:pt x="1044" y="896"/>
                  </a:lnTo>
                  <a:lnTo>
                    <a:pt x="1046" y="898"/>
                  </a:lnTo>
                  <a:lnTo>
                    <a:pt x="1048" y="898"/>
                  </a:lnTo>
                  <a:lnTo>
                    <a:pt x="1048" y="894"/>
                  </a:lnTo>
                  <a:lnTo>
                    <a:pt x="1050" y="892"/>
                  </a:lnTo>
                  <a:lnTo>
                    <a:pt x="1054" y="890"/>
                  </a:lnTo>
                  <a:close/>
                  <a:moveTo>
                    <a:pt x="752" y="1276"/>
                  </a:moveTo>
                  <a:lnTo>
                    <a:pt x="752" y="1276"/>
                  </a:lnTo>
                  <a:lnTo>
                    <a:pt x="750" y="1274"/>
                  </a:lnTo>
                  <a:lnTo>
                    <a:pt x="742" y="1274"/>
                  </a:lnTo>
                  <a:lnTo>
                    <a:pt x="738" y="1276"/>
                  </a:lnTo>
                  <a:lnTo>
                    <a:pt x="736" y="1278"/>
                  </a:lnTo>
                  <a:lnTo>
                    <a:pt x="742" y="1282"/>
                  </a:lnTo>
                  <a:lnTo>
                    <a:pt x="748" y="1282"/>
                  </a:lnTo>
                  <a:lnTo>
                    <a:pt x="750" y="1278"/>
                  </a:lnTo>
                  <a:lnTo>
                    <a:pt x="752" y="1276"/>
                  </a:lnTo>
                  <a:close/>
                  <a:moveTo>
                    <a:pt x="1156" y="42"/>
                  </a:moveTo>
                  <a:lnTo>
                    <a:pt x="1156" y="42"/>
                  </a:lnTo>
                  <a:lnTo>
                    <a:pt x="1164" y="44"/>
                  </a:lnTo>
                  <a:lnTo>
                    <a:pt x="1166" y="46"/>
                  </a:lnTo>
                  <a:lnTo>
                    <a:pt x="1164" y="48"/>
                  </a:lnTo>
                  <a:lnTo>
                    <a:pt x="1162" y="48"/>
                  </a:lnTo>
                  <a:lnTo>
                    <a:pt x="1160" y="50"/>
                  </a:lnTo>
                  <a:lnTo>
                    <a:pt x="1162" y="52"/>
                  </a:lnTo>
                  <a:lnTo>
                    <a:pt x="1166" y="56"/>
                  </a:lnTo>
                  <a:lnTo>
                    <a:pt x="1176" y="62"/>
                  </a:lnTo>
                  <a:lnTo>
                    <a:pt x="1186" y="66"/>
                  </a:lnTo>
                  <a:lnTo>
                    <a:pt x="1194" y="68"/>
                  </a:lnTo>
                  <a:lnTo>
                    <a:pt x="1204" y="68"/>
                  </a:lnTo>
                  <a:lnTo>
                    <a:pt x="1214" y="66"/>
                  </a:lnTo>
                  <a:lnTo>
                    <a:pt x="1238" y="62"/>
                  </a:lnTo>
                  <a:lnTo>
                    <a:pt x="1252" y="60"/>
                  </a:lnTo>
                  <a:lnTo>
                    <a:pt x="1270" y="58"/>
                  </a:lnTo>
                  <a:lnTo>
                    <a:pt x="1296" y="58"/>
                  </a:lnTo>
                  <a:lnTo>
                    <a:pt x="1298" y="60"/>
                  </a:lnTo>
                  <a:lnTo>
                    <a:pt x="1294" y="62"/>
                  </a:lnTo>
                  <a:lnTo>
                    <a:pt x="1274" y="66"/>
                  </a:lnTo>
                  <a:lnTo>
                    <a:pt x="1236" y="74"/>
                  </a:lnTo>
                  <a:lnTo>
                    <a:pt x="1220" y="78"/>
                  </a:lnTo>
                  <a:lnTo>
                    <a:pt x="1216" y="80"/>
                  </a:lnTo>
                  <a:lnTo>
                    <a:pt x="1216" y="82"/>
                  </a:lnTo>
                  <a:lnTo>
                    <a:pt x="1216" y="84"/>
                  </a:lnTo>
                  <a:lnTo>
                    <a:pt x="1220" y="86"/>
                  </a:lnTo>
                  <a:lnTo>
                    <a:pt x="1232" y="88"/>
                  </a:lnTo>
                  <a:lnTo>
                    <a:pt x="1270" y="92"/>
                  </a:lnTo>
                  <a:lnTo>
                    <a:pt x="1308" y="94"/>
                  </a:lnTo>
                  <a:lnTo>
                    <a:pt x="1324" y="96"/>
                  </a:lnTo>
                  <a:lnTo>
                    <a:pt x="1336" y="100"/>
                  </a:lnTo>
                  <a:lnTo>
                    <a:pt x="1360" y="110"/>
                  </a:lnTo>
                  <a:lnTo>
                    <a:pt x="1370" y="114"/>
                  </a:lnTo>
                  <a:lnTo>
                    <a:pt x="1380" y="114"/>
                  </a:lnTo>
                  <a:lnTo>
                    <a:pt x="1390" y="112"/>
                  </a:lnTo>
                  <a:lnTo>
                    <a:pt x="1402" y="106"/>
                  </a:lnTo>
                  <a:lnTo>
                    <a:pt x="1412" y="98"/>
                  </a:lnTo>
                  <a:lnTo>
                    <a:pt x="1420" y="96"/>
                  </a:lnTo>
                  <a:lnTo>
                    <a:pt x="1424" y="94"/>
                  </a:lnTo>
                  <a:lnTo>
                    <a:pt x="1430" y="96"/>
                  </a:lnTo>
                  <a:lnTo>
                    <a:pt x="1438" y="98"/>
                  </a:lnTo>
                  <a:lnTo>
                    <a:pt x="1446" y="98"/>
                  </a:lnTo>
                  <a:lnTo>
                    <a:pt x="1456" y="96"/>
                  </a:lnTo>
                  <a:lnTo>
                    <a:pt x="1464" y="92"/>
                  </a:lnTo>
                  <a:lnTo>
                    <a:pt x="1468" y="88"/>
                  </a:lnTo>
                  <a:lnTo>
                    <a:pt x="1468" y="84"/>
                  </a:lnTo>
                  <a:lnTo>
                    <a:pt x="1468" y="80"/>
                  </a:lnTo>
                  <a:lnTo>
                    <a:pt x="1470" y="76"/>
                  </a:lnTo>
                  <a:lnTo>
                    <a:pt x="1476" y="72"/>
                  </a:lnTo>
                  <a:lnTo>
                    <a:pt x="1488" y="66"/>
                  </a:lnTo>
                  <a:lnTo>
                    <a:pt x="1506" y="58"/>
                  </a:lnTo>
                  <a:lnTo>
                    <a:pt x="1516" y="54"/>
                  </a:lnTo>
                  <a:lnTo>
                    <a:pt x="1522" y="48"/>
                  </a:lnTo>
                  <a:lnTo>
                    <a:pt x="1520" y="42"/>
                  </a:lnTo>
                  <a:lnTo>
                    <a:pt x="1516" y="38"/>
                  </a:lnTo>
                  <a:lnTo>
                    <a:pt x="1510" y="34"/>
                  </a:lnTo>
                  <a:lnTo>
                    <a:pt x="1502" y="30"/>
                  </a:lnTo>
                  <a:lnTo>
                    <a:pt x="1492" y="28"/>
                  </a:lnTo>
                  <a:lnTo>
                    <a:pt x="1484" y="28"/>
                  </a:lnTo>
                  <a:lnTo>
                    <a:pt x="1468" y="28"/>
                  </a:lnTo>
                  <a:lnTo>
                    <a:pt x="1450" y="24"/>
                  </a:lnTo>
                  <a:lnTo>
                    <a:pt x="1430" y="18"/>
                  </a:lnTo>
                  <a:lnTo>
                    <a:pt x="1406" y="14"/>
                  </a:lnTo>
                  <a:lnTo>
                    <a:pt x="1394" y="12"/>
                  </a:lnTo>
                  <a:lnTo>
                    <a:pt x="1388" y="14"/>
                  </a:lnTo>
                  <a:lnTo>
                    <a:pt x="1384" y="16"/>
                  </a:lnTo>
                  <a:lnTo>
                    <a:pt x="1382" y="20"/>
                  </a:lnTo>
                  <a:lnTo>
                    <a:pt x="1378" y="28"/>
                  </a:lnTo>
                  <a:lnTo>
                    <a:pt x="1374" y="30"/>
                  </a:lnTo>
                  <a:lnTo>
                    <a:pt x="1366" y="30"/>
                  </a:lnTo>
                  <a:lnTo>
                    <a:pt x="1360" y="28"/>
                  </a:lnTo>
                  <a:lnTo>
                    <a:pt x="1358" y="24"/>
                  </a:lnTo>
                  <a:lnTo>
                    <a:pt x="1358" y="20"/>
                  </a:lnTo>
                  <a:lnTo>
                    <a:pt x="1360" y="16"/>
                  </a:lnTo>
                  <a:lnTo>
                    <a:pt x="1362" y="10"/>
                  </a:lnTo>
                  <a:lnTo>
                    <a:pt x="1362" y="6"/>
                  </a:lnTo>
                  <a:lnTo>
                    <a:pt x="1360" y="4"/>
                  </a:lnTo>
                  <a:lnTo>
                    <a:pt x="1350" y="0"/>
                  </a:lnTo>
                  <a:lnTo>
                    <a:pt x="1344" y="0"/>
                  </a:lnTo>
                  <a:lnTo>
                    <a:pt x="1340" y="2"/>
                  </a:lnTo>
                  <a:lnTo>
                    <a:pt x="1334" y="4"/>
                  </a:lnTo>
                  <a:lnTo>
                    <a:pt x="1332" y="8"/>
                  </a:lnTo>
                  <a:lnTo>
                    <a:pt x="1328" y="14"/>
                  </a:lnTo>
                  <a:lnTo>
                    <a:pt x="1326" y="22"/>
                  </a:lnTo>
                  <a:lnTo>
                    <a:pt x="1324" y="36"/>
                  </a:lnTo>
                  <a:lnTo>
                    <a:pt x="1322" y="40"/>
                  </a:lnTo>
                  <a:lnTo>
                    <a:pt x="1320" y="40"/>
                  </a:lnTo>
                  <a:lnTo>
                    <a:pt x="1318" y="40"/>
                  </a:lnTo>
                  <a:lnTo>
                    <a:pt x="1314" y="36"/>
                  </a:lnTo>
                  <a:lnTo>
                    <a:pt x="1306" y="24"/>
                  </a:lnTo>
                  <a:lnTo>
                    <a:pt x="1300" y="20"/>
                  </a:lnTo>
                  <a:lnTo>
                    <a:pt x="1296" y="18"/>
                  </a:lnTo>
                  <a:lnTo>
                    <a:pt x="1292" y="18"/>
                  </a:lnTo>
                  <a:lnTo>
                    <a:pt x="1286" y="18"/>
                  </a:lnTo>
                  <a:lnTo>
                    <a:pt x="1278" y="20"/>
                  </a:lnTo>
                  <a:lnTo>
                    <a:pt x="1268" y="18"/>
                  </a:lnTo>
                  <a:lnTo>
                    <a:pt x="1252" y="16"/>
                  </a:lnTo>
                  <a:lnTo>
                    <a:pt x="1232" y="8"/>
                  </a:lnTo>
                  <a:lnTo>
                    <a:pt x="1216" y="2"/>
                  </a:lnTo>
                  <a:lnTo>
                    <a:pt x="1208" y="2"/>
                  </a:lnTo>
                  <a:lnTo>
                    <a:pt x="1208" y="4"/>
                  </a:lnTo>
                  <a:lnTo>
                    <a:pt x="1212" y="10"/>
                  </a:lnTo>
                  <a:lnTo>
                    <a:pt x="1216" y="16"/>
                  </a:lnTo>
                  <a:lnTo>
                    <a:pt x="1216" y="20"/>
                  </a:lnTo>
                  <a:lnTo>
                    <a:pt x="1216" y="22"/>
                  </a:lnTo>
                  <a:lnTo>
                    <a:pt x="1212" y="22"/>
                  </a:lnTo>
                  <a:lnTo>
                    <a:pt x="1200" y="16"/>
                  </a:lnTo>
                  <a:lnTo>
                    <a:pt x="1188" y="12"/>
                  </a:lnTo>
                  <a:lnTo>
                    <a:pt x="1182" y="12"/>
                  </a:lnTo>
                  <a:lnTo>
                    <a:pt x="1184" y="14"/>
                  </a:lnTo>
                  <a:lnTo>
                    <a:pt x="1188" y="18"/>
                  </a:lnTo>
                  <a:lnTo>
                    <a:pt x="1192" y="24"/>
                  </a:lnTo>
                  <a:lnTo>
                    <a:pt x="1194" y="28"/>
                  </a:lnTo>
                  <a:lnTo>
                    <a:pt x="1194" y="30"/>
                  </a:lnTo>
                  <a:lnTo>
                    <a:pt x="1190" y="30"/>
                  </a:lnTo>
                  <a:lnTo>
                    <a:pt x="1180" y="28"/>
                  </a:lnTo>
                  <a:lnTo>
                    <a:pt x="1166" y="26"/>
                  </a:lnTo>
                  <a:lnTo>
                    <a:pt x="1154" y="24"/>
                  </a:lnTo>
                  <a:lnTo>
                    <a:pt x="1148" y="24"/>
                  </a:lnTo>
                  <a:lnTo>
                    <a:pt x="1142" y="26"/>
                  </a:lnTo>
                  <a:lnTo>
                    <a:pt x="1142" y="30"/>
                  </a:lnTo>
                  <a:lnTo>
                    <a:pt x="1144" y="34"/>
                  </a:lnTo>
                  <a:lnTo>
                    <a:pt x="1148" y="38"/>
                  </a:lnTo>
                  <a:lnTo>
                    <a:pt x="1156" y="42"/>
                  </a:lnTo>
                  <a:close/>
                  <a:moveTo>
                    <a:pt x="388" y="1446"/>
                  </a:moveTo>
                  <a:lnTo>
                    <a:pt x="388" y="1446"/>
                  </a:lnTo>
                  <a:lnTo>
                    <a:pt x="384" y="1448"/>
                  </a:lnTo>
                  <a:lnTo>
                    <a:pt x="384" y="1450"/>
                  </a:lnTo>
                  <a:lnTo>
                    <a:pt x="384" y="1452"/>
                  </a:lnTo>
                  <a:lnTo>
                    <a:pt x="386" y="1456"/>
                  </a:lnTo>
                  <a:lnTo>
                    <a:pt x="388" y="1454"/>
                  </a:lnTo>
                  <a:lnTo>
                    <a:pt x="390" y="1452"/>
                  </a:lnTo>
                  <a:lnTo>
                    <a:pt x="390" y="1448"/>
                  </a:lnTo>
                  <a:lnTo>
                    <a:pt x="388" y="1446"/>
                  </a:lnTo>
                  <a:close/>
                  <a:moveTo>
                    <a:pt x="164" y="1358"/>
                  </a:moveTo>
                  <a:lnTo>
                    <a:pt x="164" y="1358"/>
                  </a:lnTo>
                  <a:lnTo>
                    <a:pt x="166" y="1356"/>
                  </a:lnTo>
                  <a:lnTo>
                    <a:pt x="168" y="1358"/>
                  </a:lnTo>
                  <a:lnTo>
                    <a:pt x="170" y="1356"/>
                  </a:lnTo>
                  <a:lnTo>
                    <a:pt x="172" y="1354"/>
                  </a:lnTo>
                  <a:lnTo>
                    <a:pt x="170" y="1354"/>
                  </a:lnTo>
                  <a:lnTo>
                    <a:pt x="168" y="1350"/>
                  </a:lnTo>
                  <a:lnTo>
                    <a:pt x="164" y="1346"/>
                  </a:lnTo>
                  <a:lnTo>
                    <a:pt x="164" y="1348"/>
                  </a:lnTo>
                  <a:lnTo>
                    <a:pt x="164" y="1350"/>
                  </a:lnTo>
                  <a:lnTo>
                    <a:pt x="164" y="1352"/>
                  </a:lnTo>
                  <a:lnTo>
                    <a:pt x="164" y="1354"/>
                  </a:lnTo>
                  <a:lnTo>
                    <a:pt x="164" y="1358"/>
                  </a:lnTo>
                  <a:close/>
                  <a:moveTo>
                    <a:pt x="148" y="1644"/>
                  </a:moveTo>
                  <a:lnTo>
                    <a:pt x="148" y="1644"/>
                  </a:lnTo>
                  <a:lnTo>
                    <a:pt x="150" y="1642"/>
                  </a:lnTo>
                  <a:lnTo>
                    <a:pt x="150" y="1640"/>
                  </a:lnTo>
                  <a:lnTo>
                    <a:pt x="152" y="1636"/>
                  </a:lnTo>
                  <a:lnTo>
                    <a:pt x="156" y="1634"/>
                  </a:lnTo>
                  <a:lnTo>
                    <a:pt x="160" y="1634"/>
                  </a:lnTo>
                  <a:lnTo>
                    <a:pt x="162" y="1634"/>
                  </a:lnTo>
                  <a:lnTo>
                    <a:pt x="162" y="1632"/>
                  </a:lnTo>
                  <a:lnTo>
                    <a:pt x="162" y="1630"/>
                  </a:lnTo>
                  <a:lnTo>
                    <a:pt x="164" y="1630"/>
                  </a:lnTo>
                  <a:lnTo>
                    <a:pt x="166" y="1628"/>
                  </a:lnTo>
                  <a:lnTo>
                    <a:pt x="166" y="1626"/>
                  </a:lnTo>
                  <a:lnTo>
                    <a:pt x="164" y="1624"/>
                  </a:lnTo>
                  <a:lnTo>
                    <a:pt x="166" y="1622"/>
                  </a:lnTo>
                  <a:lnTo>
                    <a:pt x="164" y="1620"/>
                  </a:lnTo>
                  <a:lnTo>
                    <a:pt x="166" y="1618"/>
                  </a:lnTo>
                  <a:lnTo>
                    <a:pt x="168" y="1618"/>
                  </a:lnTo>
                  <a:lnTo>
                    <a:pt x="170" y="1618"/>
                  </a:lnTo>
                  <a:lnTo>
                    <a:pt x="174" y="1616"/>
                  </a:lnTo>
                  <a:lnTo>
                    <a:pt x="176" y="1614"/>
                  </a:lnTo>
                  <a:lnTo>
                    <a:pt x="172" y="1614"/>
                  </a:lnTo>
                  <a:lnTo>
                    <a:pt x="168" y="1614"/>
                  </a:lnTo>
                  <a:lnTo>
                    <a:pt x="172" y="1610"/>
                  </a:lnTo>
                  <a:lnTo>
                    <a:pt x="174" y="1606"/>
                  </a:lnTo>
                  <a:lnTo>
                    <a:pt x="174" y="1600"/>
                  </a:lnTo>
                  <a:lnTo>
                    <a:pt x="172" y="1598"/>
                  </a:lnTo>
                  <a:lnTo>
                    <a:pt x="170" y="1598"/>
                  </a:lnTo>
                  <a:lnTo>
                    <a:pt x="164" y="1602"/>
                  </a:lnTo>
                  <a:lnTo>
                    <a:pt x="158" y="1606"/>
                  </a:lnTo>
                  <a:lnTo>
                    <a:pt x="150" y="1610"/>
                  </a:lnTo>
                  <a:lnTo>
                    <a:pt x="148" y="1612"/>
                  </a:lnTo>
                  <a:lnTo>
                    <a:pt x="148" y="1614"/>
                  </a:lnTo>
                  <a:lnTo>
                    <a:pt x="148" y="1616"/>
                  </a:lnTo>
                  <a:lnTo>
                    <a:pt x="148" y="1620"/>
                  </a:lnTo>
                  <a:lnTo>
                    <a:pt x="146" y="1620"/>
                  </a:lnTo>
                  <a:lnTo>
                    <a:pt x="144" y="1618"/>
                  </a:lnTo>
                  <a:lnTo>
                    <a:pt x="142" y="1616"/>
                  </a:lnTo>
                  <a:lnTo>
                    <a:pt x="140" y="1616"/>
                  </a:lnTo>
                  <a:lnTo>
                    <a:pt x="136" y="1622"/>
                  </a:lnTo>
                  <a:lnTo>
                    <a:pt x="136" y="1624"/>
                  </a:lnTo>
                  <a:lnTo>
                    <a:pt x="138" y="1628"/>
                  </a:lnTo>
                  <a:lnTo>
                    <a:pt x="140" y="1630"/>
                  </a:lnTo>
                  <a:lnTo>
                    <a:pt x="138" y="1632"/>
                  </a:lnTo>
                  <a:lnTo>
                    <a:pt x="144" y="1636"/>
                  </a:lnTo>
                  <a:lnTo>
                    <a:pt x="146" y="1636"/>
                  </a:lnTo>
                  <a:lnTo>
                    <a:pt x="142" y="1638"/>
                  </a:lnTo>
                  <a:lnTo>
                    <a:pt x="138" y="1642"/>
                  </a:lnTo>
                  <a:lnTo>
                    <a:pt x="136" y="1644"/>
                  </a:lnTo>
                  <a:lnTo>
                    <a:pt x="138" y="1646"/>
                  </a:lnTo>
                  <a:lnTo>
                    <a:pt x="140" y="1648"/>
                  </a:lnTo>
                  <a:lnTo>
                    <a:pt x="142" y="1648"/>
                  </a:lnTo>
                  <a:lnTo>
                    <a:pt x="144" y="1644"/>
                  </a:lnTo>
                  <a:lnTo>
                    <a:pt x="148" y="1644"/>
                  </a:lnTo>
                  <a:close/>
                  <a:moveTo>
                    <a:pt x="84" y="2020"/>
                  </a:moveTo>
                  <a:lnTo>
                    <a:pt x="84" y="2020"/>
                  </a:lnTo>
                  <a:lnTo>
                    <a:pt x="88" y="2008"/>
                  </a:lnTo>
                  <a:lnTo>
                    <a:pt x="90" y="2008"/>
                  </a:lnTo>
                  <a:lnTo>
                    <a:pt x="92" y="2012"/>
                  </a:lnTo>
                  <a:lnTo>
                    <a:pt x="94" y="2014"/>
                  </a:lnTo>
                  <a:lnTo>
                    <a:pt x="96" y="2014"/>
                  </a:lnTo>
                  <a:lnTo>
                    <a:pt x="106" y="2008"/>
                  </a:lnTo>
                  <a:lnTo>
                    <a:pt x="120" y="2000"/>
                  </a:lnTo>
                  <a:lnTo>
                    <a:pt x="126" y="1996"/>
                  </a:lnTo>
                  <a:lnTo>
                    <a:pt x="132" y="1994"/>
                  </a:lnTo>
                  <a:lnTo>
                    <a:pt x="142" y="1992"/>
                  </a:lnTo>
                  <a:lnTo>
                    <a:pt x="148" y="1990"/>
                  </a:lnTo>
                  <a:lnTo>
                    <a:pt x="152" y="1990"/>
                  </a:lnTo>
                  <a:lnTo>
                    <a:pt x="160" y="1990"/>
                  </a:lnTo>
                  <a:lnTo>
                    <a:pt x="166" y="1992"/>
                  </a:lnTo>
                  <a:lnTo>
                    <a:pt x="168" y="1988"/>
                  </a:lnTo>
                  <a:lnTo>
                    <a:pt x="168" y="1980"/>
                  </a:lnTo>
                  <a:lnTo>
                    <a:pt x="168" y="1974"/>
                  </a:lnTo>
                  <a:lnTo>
                    <a:pt x="172" y="1966"/>
                  </a:lnTo>
                  <a:lnTo>
                    <a:pt x="176" y="1958"/>
                  </a:lnTo>
                  <a:lnTo>
                    <a:pt x="178" y="1950"/>
                  </a:lnTo>
                  <a:lnTo>
                    <a:pt x="180" y="1934"/>
                  </a:lnTo>
                  <a:lnTo>
                    <a:pt x="178" y="1920"/>
                  </a:lnTo>
                  <a:lnTo>
                    <a:pt x="174" y="1906"/>
                  </a:lnTo>
                  <a:lnTo>
                    <a:pt x="168" y="1888"/>
                  </a:lnTo>
                  <a:lnTo>
                    <a:pt x="166" y="1884"/>
                  </a:lnTo>
                  <a:lnTo>
                    <a:pt x="170" y="1884"/>
                  </a:lnTo>
                  <a:lnTo>
                    <a:pt x="172" y="1882"/>
                  </a:lnTo>
                  <a:lnTo>
                    <a:pt x="172" y="1880"/>
                  </a:lnTo>
                  <a:lnTo>
                    <a:pt x="168" y="1874"/>
                  </a:lnTo>
                  <a:lnTo>
                    <a:pt x="172" y="1874"/>
                  </a:lnTo>
                  <a:lnTo>
                    <a:pt x="176" y="1876"/>
                  </a:lnTo>
                  <a:lnTo>
                    <a:pt x="178" y="1878"/>
                  </a:lnTo>
                  <a:lnTo>
                    <a:pt x="180" y="1878"/>
                  </a:lnTo>
                  <a:lnTo>
                    <a:pt x="186" y="1870"/>
                  </a:lnTo>
                  <a:lnTo>
                    <a:pt x="190" y="1866"/>
                  </a:lnTo>
                  <a:lnTo>
                    <a:pt x="194" y="1866"/>
                  </a:lnTo>
                  <a:lnTo>
                    <a:pt x="196" y="1864"/>
                  </a:lnTo>
                  <a:lnTo>
                    <a:pt x="198" y="1862"/>
                  </a:lnTo>
                  <a:lnTo>
                    <a:pt x="196" y="1858"/>
                  </a:lnTo>
                  <a:lnTo>
                    <a:pt x="194" y="1858"/>
                  </a:lnTo>
                  <a:lnTo>
                    <a:pt x="192" y="1858"/>
                  </a:lnTo>
                  <a:lnTo>
                    <a:pt x="194" y="1854"/>
                  </a:lnTo>
                  <a:lnTo>
                    <a:pt x="196" y="1850"/>
                  </a:lnTo>
                  <a:lnTo>
                    <a:pt x="196" y="1848"/>
                  </a:lnTo>
                  <a:lnTo>
                    <a:pt x="196" y="1850"/>
                  </a:lnTo>
                  <a:lnTo>
                    <a:pt x="200" y="1858"/>
                  </a:lnTo>
                  <a:lnTo>
                    <a:pt x="202" y="1858"/>
                  </a:lnTo>
                  <a:lnTo>
                    <a:pt x="204" y="1856"/>
                  </a:lnTo>
                  <a:lnTo>
                    <a:pt x="204" y="1850"/>
                  </a:lnTo>
                  <a:lnTo>
                    <a:pt x="202" y="1844"/>
                  </a:lnTo>
                  <a:lnTo>
                    <a:pt x="198" y="1840"/>
                  </a:lnTo>
                  <a:lnTo>
                    <a:pt x="196" y="1838"/>
                  </a:lnTo>
                  <a:lnTo>
                    <a:pt x="194" y="1838"/>
                  </a:lnTo>
                  <a:lnTo>
                    <a:pt x="186" y="1840"/>
                  </a:lnTo>
                  <a:lnTo>
                    <a:pt x="184" y="1840"/>
                  </a:lnTo>
                  <a:lnTo>
                    <a:pt x="186" y="1838"/>
                  </a:lnTo>
                  <a:lnTo>
                    <a:pt x="192" y="1834"/>
                  </a:lnTo>
                  <a:lnTo>
                    <a:pt x="194" y="1832"/>
                  </a:lnTo>
                  <a:lnTo>
                    <a:pt x="192" y="1828"/>
                  </a:lnTo>
                  <a:lnTo>
                    <a:pt x="190" y="1828"/>
                  </a:lnTo>
                  <a:lnTo>
                    <a:pt x="186" y="1826"/>
                  </a:lnTo>
                  <a:lnTo>
                    <a:pt x="182" y="1820"/>
                  </a:lnTo>
                  <a:lnTo>
                    <a:pt x="176" y="1808"/>
                  </a:lnTo>
                  <a:lnTo>
                    <a:pt x="174" y="1806"/>
                  </a:lnTo>
                  <a:lnTo>
                    <a:pt x="172" y="1804"/>
                  </a:lnTo>
                  <a:lnTo>
                    <a:pt x="164" y="1806"/>
                  </a:lnTo>
                  <a:lnTo>
                    <a:pt x="156" y="1808"/>
                  </a:lnTo>
                  <a:lnTo>
                    <a:pt x="148" y="1808"/>
                  </a:lnTo>
                  <a:lnTo>
                    <a:pt x="142" y="1810"/>
                  </a:lnTo>
                  <a:lnTo>
                    <a:pt x="140" y="1812"/>
                  </a:lnTo>
                  <a:lnTo>
                    <a:pt x="138" y="1814"/>
                  </a:lnTo>
                  <a:lnTo>
                    <a:pt x="130" y="1816"/>
                  </a:lnTo>
                  <a:lnTo>
                    <a:pt x="126" y="1818"/>
                  </a:lnTo>
                  <a:lnTo>
                    <a:pt x="124" y="1822"/>
                  </a:lnTo>
                  <a:lnTo>
                    <a:pt x="122" y="1828"/>
                  </a:lnTo>
                  <a:lnTo>
                    <a:pt x="120" y="1834"/>
                  </a:lnTo>
                  <a:lnTo>
                    <a:pt x="116" y="1836"/>
                  </a:lnTo>
                  <a:lnTo>
                    <a:pt x="112" y="1836"/>
                  </a:lnTo>
                  <a:lnTo>
                    <a:pt x="116" y="1836"/>
                  </a:lnTo>
                  <a:lnTo>
                    <a:pt x="120" y="1832"/>
                  </a:lnTo>
                  <a:lnTo>
                    <a:pt x="122" y="1826"/>
                  </a:lnTo>
                  <a:lnTo>
                    <a:pt x="124" y="1818"/>
                  </a:lnTo>
                  <a:lnTo>
                    <a:pt x="128" y="1816"/>
                  </a:lnTo>
                  <a:lnTo>
                    <a:pt x="132" y="1814"/>
                  </a:lnTo>
                  <a:lnTo>
                    <a:pt x="132" y="1810"/>
                  </a:lnTo>
                  <a:lnTo>
                    <a:pt x="134" y="1808"/>
                  </a:lnTo>
                  <a:lnTo>
                    <a:pt x="138" y="1806"/>
                  </a:lnTo>
                  <a:lnTo>
                    <a:pt x="140" y="1804"/>
                  </a:lnTo>
                  <a:lnTo>
                    <a:pt x="134" y="1798"/>
                  </a:lnTo>
                  <a:lnTo>
                    <a:pt x="130" y="1796"/>
                  </a:lnTo>
                  <a:lnTo>
                    <a:pt x="126" y="1796"/>
                  </a:lnTo>
                  <a:lnTo>
                    <a:pt x="124" y="1798"/>
                  </a:lnTo>
                  <a:lnTo>
                    <a:pt x="122" y="1800"/>
                  </a:lnTo>
                  <a:lnTo>
                    <a:pt x="118" y="1804"/>
                  </a:lnTo>
                  <a:lnTo>
                    <a:pt x="116" y="1804"/>
                  </a:lnTo>
                  <a:lnTo>
                    <a:pt x="112" y="1804"/>
                  </a:lnTo>
                  <a:lnTo>
                    <a:pt x="104" y="1806"/>
                  </a:lnTo>
                  <a:lnTo>
                    <a:pt x="94" y="1810"/>
                  </a:lnTo>
                  <a:lnTo>
                    <a:pt x="86" y="1816"/>
                  </a:lnTo>
                  <a:lnTo>
                    <a:pt x="84" y="1820"/>
                  </a:lnTo>
                  <a:lnTo>
                    <a:pt x="84" y="1824"/>
                  </a:lnTo>
                  <a:lnTo>
                    <a:pt x="84" y="1828"/>
                  </a:lnTo>
                  <a:lnTo>
                    <a:pt x="82" y="1830"/>
                  </a:lnTo>
                  <a:lnTo>
                    <a:pt x="76" y="1834"/>
                  </a:lnTo>
                  <a:lnTo>
                    <a:pt x="70" y="1836"/>
                  </a:lnTo>
                  <a:lnTo>
                    <a:pt x="68" y="1838"/>
                  </a:lnTo>
                  <a:lnTo>
                    <a:pt x="68" y="1840"/>
                  </a:lnTo>
                  <a:lnTo>
                    <a:pt x="70" y="1842"/>
                  </a:lnTo>
                  <a:lnTo>
                    <a:pt x="76" y="1842"/>
                  </a:lnTo>
                  <a:lnTo>
                    <a:pt x="86" y="1842"/>
                  </a:lnTo>
                  <a:lnTo>
                    <a:pt x="94" y="1844"/>
                  </a:lnTo>
                  <a:lnTo>
                    <a:pt x="94" y="1846"/>
                  </a:lnTo>
                  <a:lnTo>
                    <a:pt x="90" y="1848"/>
                  </a:lnTo>
                  <a:lnTo>
                    <a:pt x="82" y="1856"/>
                  </a:lnTo>
                  <a:lnTo>
                    <a:pt x="78" y="1862"/>
                  </a:lnTo>
                  <a:lnTo>
                    <a:pt x="74" y="1866"/>
                  </a:lnTo>
                  <a:lnTo>
                    <a:pt x="70" y="1866"/>
                  </a:lnTo>
                  <a:lnTo>
                    <a:pt x="62" y="1864"/>
                  </a:lnTo>
                  <a:lnTo>
                    <a:pt x="58" y="1866"/>
                  </a:lnTo>
                  <a:lnTo>
                    <a:pt x="54" y="1866"/>
                  </a:lnTo>
                  <a:lnTo>
                    <a:pt x="48" y="1864"/>
                  </a:lnTo>
                  <a:lnTo>
                    <a:pt x="40" y="1860"/>
                  </a:lnTo>
                  <a:lnTo>
                    <a:pt x="30" y="1860"/>
                  </a:lnTo>
                  <a:lnTo>
                    <a:pt x="22" y="1862"/>
                  </a:lnTo>
                  <a:lnTo>
                    <a:pt x="14" y="1868"/>
                  </a:lnTo>
                  <a:lnTo>
                    <a:pt x="14" y="1870"/>
                  </a:lnTo>
                  <a:lnTo>
                    <a:pt x="18" y="1870"/>
                  </a:lnTo>
                  <a:lnTo>
                    <a:pt x="20" y="1870"/>
                  </a:lnTo>
                  <a:lnTo>
                    <a:pt x="20" y="1872"/>
                  </a:lnTo>
                  <a:lnTo>
                    <a:pt x="20" y="1874"/>
                  </a:lnTo>
                  <a:lnTo>
                    <a:pt x="18" y="1878"/>
                  </a:lnTo>
                  <a:lnTo>
                    <a:pt x="16" y="1884"/>
                  </a:lnTo>
                  <a:lnTo>
                    <a:pt x="18" y="1886"/>
                  </a:lnTo>
                  <a:lnTo>
                    <a:pt x="22" y="1888"/>
                  </a:lnTo>
                  <a:lnTo>
                    <a:pt x="28" y="1888"/>
                  </a:lnTo>
                  <a:lnTo>
                    <a:pt x="38" y="1888"/>
                  </a:lnTo>
                  <a:lnTo>
                    <a:pt x="38" y="1890"/>
                  </a:lnTo>
                  <a:lnTo>
                    <a:pt x="34" y="1892"/>
                  </a:lnTo>
                  <a:lnTo>
                    <a:pt x="24" y="1898"/>
                  </a:lnTo>
                  <a:lnTo>
                    <a:pt x="22" y="1900"/>
                  </a:lnTo>
                  <a:lnTo>
                    <a:pt x="20" y="1904"/>
                  </a:lnTo>
                  <a:lnTo>
                    <a:pt x="16" y="1908"/>
                  </a:lnTo>
                  <a:lnTo>
                    <a:pt x="14" y="1912"/>
                  </a:lnTo>
                  <a:lnTo>
                    <a:pt x="16" y="1914"/>
                  </a:lnTo>
                  <a:lnTo>
                    <a:pt x="24" y="1922"/>
                  </a:lnTo>
                  <a:lnTo>
                    <a:pt x="36" y="1928"/>
                  </a:lnTo>
                  <a:lnTo>
                    <a:pt x="40" y="1928"/>
                  </a:lnTo>
                  <a:lnTo>
                    <a:pt x="44" y="1928"/>
                  </a:lnTo>
                  <a:lnTo>
                    <a:pt x="52" y="1926"/>
                  </a:lnTo>
                  <a:lnTo>
                    <a:pt x="58" y="1928"/>
                  </a:lnTo>
                  <a:lnTo>
                    <a:pt x="60" y="1928"/>
                  </a:lnTo>
                  <a:lnTo>
                    <a:pt x="60" y="1930"/>
                  </a:lnTo>
                  <a:lnTo>
                    <a:pt x="50" y="1934"/>
                  </a:lnTo>
                  <a:lnTo>
                    <a:pt x="44" y="1936"/>
                  </a:lnTo>
                  <a:lnTo>
                    <a:pt x="42" y="1938"/>
                  </a:lnTo>
                  <a:lnTo>
                    <a:pt x="42" y="1940"/>
                  </a:lnTo>
                  <a:lnTo>
                    <a:pt x="42" y="1944"/>
                  </a:lnTo>
                  <a:lnTo>
                    <a:pt x="42" y="1948"/>
                  </a:lnTo>
                  <a:lnTo>
                    <a:pt x="40" y="1952"/>
                  </a:lnTo>
                  <a:lnTo>
                    <a:pt x="36" y="1956"/>
                  </a:lnTo>
                  <a:lnTo>
                    <a:pt x="28" y="1962"/>
                  </a:lnTo>
                  <a:lnTo>
                    <a:pt x="22" y="1966"/>
                  </a:lnTo>
                  <a:lnTo>
                    <a:pt x="22" y="1968"/>
                  </a:lnTo>
                  <a:lnTo>
                    <a:pt x="26" y="1968"/>
                  </a:lnTo>
                  <a:lnTo>
                    <a:pt x="30" y="1968"/>
                  </a:lnTo>
                  <a:lnTo>
                    <a:pt x="58" y="1960"/>
                  </a:lnTo>
                  <a:lnTo>
                    <a:pt x="64" y="1960"/>
                  </a:lnTo>
                  <a:lnTo>
                    <a:pt x="66" y="1960"/>
                  </a:lnTo>
                  <a:lnTo>
                    <a:pt x="66" y="1962"/>
                  </a:lnTo>
                  <a:lnTo>
                    <a:pt x="66" y="1964"/>
                  </a:lnTo>
                  <a:lnTo>
                    <a:pt x="62" y="1966"/>
                  </a:lnTo>
                  <a:lnTo>
                    <a:pt x="50" y="1968"/>
                  </a:lnTo>
                  <a:lnTo>
                    <a:pt x="36" y="1970"/>
                  </a:lnTo>
                  <a:lnTo>
                    <a:pt x="28" y="1974"/>
                  </a:lnTo>
                  <a:lnTo>
                    <a:pt x="24" y="1978"/>
                  </a:lnTo>
                  <a:lnTo>
                    <a:pt x="26" y="1982"/>
                  </a:lnTo>
                  <a:lnTo>
                    <a:pt x="28" y="1984"/>
                  </a:lnTo>
                  <a:lnTo>
                    <a:pt x="26" y="1986"/>
                  </a:lnTo>
                  <a:lnTo>
                    <a:pt x="22" y="1984"/>
                  </a:lnTo>
                  <a:lnTo>
                    <a:pt x="14" y="1984"/>
                  </a:lnTo>
                  <a:lnTo>
                    <a:pt x="10" y="1986"/>
                  </a:lnTo>
                  <a:lnTo>
                    <a:pt x="4" y="1988"/>
                  </a:lnTo>
                  <a:lnTo>
                    <a:pt x="0" y="1994"/>
                  </a:lnTo>
                  <a:lnTo>
                    <a:pt x="0" y="1996"/>
                  </a:lnTo>
                  <a:lnTo>
                    <a:pt x="2" y="1996"/>
                  </a:lnTo>
                  <a:lnTo>
                    <a:pt x="6" y="1996"/>
                  </a:lnTo>
                  <a:lnTo>
                    <a:pt x="10" y="1996"/>
                  </a:lnTo>
                  <a:lnTo>
                    <a:pt x="14" y="1996"/>
                  </a:lnTo>
                  <a:lnTo>
                    <a:pt x="14" y="2000"/>
                  </a:lnTo>
                  <a:lnTo>
                    <a:pt x="10" y="2004"/>
                  </a:lnTo>
                  <a:lnTo>
                    <a:pt x="6" y="2010"/>
                  </a:lnTo>
                  <a:lnTo>
                    <a:pt x="4" y="2012"/>
                  </a:lnTo>
                  <a:lnTo>
                    <a:pt x="8" y="2014"/>
                  </a:lnTo>
                  <a:lnTo>
                    <a:pt x="12" y="2016"/>
                  </a:lnTo>
                  <a:lnTo>
                    <a:pt x="18" y="2018"/>
                  </a:lnTo>
                  <a:lnTo>
                    <a:pt x="20" y="2020"/>
                  </a:lnTo>
                  <a:lnTo>
                    <a:pt x="16" y="2024"/>
                  </a:lnTo>
                  <a:lnTo>
                    <a:pt x="14" y="2026"/>
                  </a:lnTo>
                  <a:lnTo>
                    <a:pt x="16" y="2026"/>
                  </a:lnTo>
                  <a:lnTo>
                    <a:pt x="28" y="2022"/>
                  </a:lnTo>
                  <a:lnTo>
                    <a:pt x="36" y="2020"/>
                  </a:lnTo>
                  <a:lnTo>
                    <a:pt x="36" y="2022"/>
                  </a:lnTo>
                  <a:lnTo>
                    <a:pt x="30" y="2026"/>
                  </a:lnTo>
                  <a:lnTo>
                    <a:pt x="28" y="2030"/>
                  </a:lnTo>
                  <a:lnTo>
                    <a:pt x="28" y="2032"/>
                  </a:lnTo>
                  <a:lnTo>
                    <a:pt x="30" y="2034"/>
                  </a:lnTo>
                  <a:lnTo>
                    <a:pt x="38" y="2034"/>
                  </a:lnTo>
                  <a:lnTo>
                    <a:pt x="48" y="2032"/>
                  </a:lnTo>
                  <a:lnTo>
                    <a:pt x="70" y="2028"/>
                  </a:lnTo>
                  <a:lnTo>
                    <a:pt x="78" y="2024"/>
                  </a:lnTo>
                  <a:lnTo>
                    <a:pt x="84" y="2020"/>
                  </a:lnTo>
                  <a:close/>
                  <a:moveTo>
                    <a:pt x="154" y="1672"/>
                  </a:moveTo>
                  <a:lnTo>
                    <a:pt x="154" y="1672"/>
                  </a:lnTo>
                  <a:lnTo>
                    <a:pt x="156" y="1672"/>
                  </a:lnTo>
                  <a:lnTo>
                    <a:pt x="158" y="1670"/>
                  </a:lnTo>
                  <a:lnTo>
                    <a:pt x="162" y="1672"/>
                  </a:lnTo>
                  <a:lnTo>
                    <a:pt x="162" y="1674"/>
                  </a:lnTo>
                  <a:lnTo>
                    <a:pt x="162" y="1676"/>
                  </a:lnTo>
                  <a:lnTo>
                    <a:pt x="162" y="1678"/>
                  </a:lnTo>
                  <a:lnTo>
                    <a:pt x="164" y="1682"/>
                  </a:lnTo>
                  <a:lnTo>
                    <a:pt x="168" y="1684"/>
                  </a:lnTo>
                  <a:lnTo>
                    <a:pt x="170" y="1684"/>
                  </a:lnTo>
                  <a:lnTo>
                    <a:pt x="174" y="1682"/>
                  </a:lnTo>
                  <a:lnTo>
                    <a:pt x="180" y="1682"/>
                  </a:lnTo>
                  <a:lnTo>
                    <a:pt x="182" y="1684"/>
                  </a:lnTo>
                  <a:lnTo>
                    <a:pt x="182" y="1688"/>
                  </a:lnTo>
                  <a:lnTo>
                    <a:pt x="180" y="1692"/>
                  </a:lnTo>
                  <a:lnTo>
                    <a:pt x="180" y="1694"/>
                  </a:lnTo>
                  <a:lnTo>
                    <a:pt x="182" y="1692"/>
                  </a:lnTo>
                  <a:lnTo>
                    <a:pt x="186" y="1688"/>
                  </a:lnTo>
                  <a:lnTo>
                    <a:pt x="192" y="1678"/>
                  </a:lnTo>
                  <a:lnTo>
                    <a:pt x="192" y="1676"/>
                  </a:lnTo>
                  <a:lnTo>
                    <a:pt x="190" y="1676"/>
                  </a:lnTo>
                  <a:lnTo>
                    <a:pt x="184" y="1678"/>
                  </a:lnTo>
                  <a:lnTo>
                    <a:pt x="180" y="1676"/>
                  </a:lnTo>
                  <a:lnTo>
                    <a:pt x="178" y="1674"/>
                  </a:lnTo>
                  <a:lnTo>
                    <a:pt x="176" y="1672"/>
                  </a:lnTo>
                  <a:lnTo>
                    <a:pt x="174" y="1662"/>
                  </a:lnTo>
                  <a:lnTo>
                    <a:pt x="172" y="1654"/>
                  </a:lnTo>
                  <a:lnTo>
                    <a:pt x="170" y="1652"/>
                  </a:lnTo>
                  <a:lnTo>
                    <a:pt x="168" y="1650"/>
                  </a:lnTo>
                  <a:lnTo>
                    <a:pt x="166" y="1650"/>
                  </a:lnTo>
                  <a:lnTo>
                    <a:pt x="166" y="1652"/>
                  </a:lnTo>
                  <a:lnTo>
                    <a:pt x="166" y="1656"/>
                  </a:lnTo>
                  <a:lnTo>
                    <a:pt x="166" y="1662"/>
                  </a:lnTo>
                  <a:lnTo>
                    <a:pt x="166" y="1664"/>
                  </a:lnTo>
                  <a:lnTo>
                    <a:pt x="162" y="1664"/>
                  </a:lnTo>
                  <a:lnTo>
                    <a:pt x="160" y="1660"/>
                  </a:lnTo>
                  <a:lnTo>
                    <a:pt x="158" y="1658"/>
                  </a:lnTo>
                  <a:lnTo>
                    <a:pt x="154" y="1656"/>
                  </a:lnTo>
                  <a:lnTo>
                    <a:pt x="154" y="1658"/>
                  </a:lnTo>
                  <a:lnTo>
                    <a:pt x="154" y="1660"/>
                  </a:lnTo>
                  <a:lnTo>
                    <a:pt x="156" y="1664"/>
                  </a:lnTo>
                  <a:lnTo>
                    <a:pt x="154" y="1666"/>
                  </a:lnTo>
                  <a:lnTo>
                    <a:pt x="150" y="1666"/>
                  </a:lnTo>
                  <a:lnTo>
                    <a:pt x="150" y="1668"/>
                  </a:lnTo>
                  <a:lnTo>
                    <a:pt x="154" y="1672"/>
                  </a:lnTo>
                  <a:close/>
                  <a:moveTo>
                    <a:pt x="146" y="1346"/>
                  </a:moveTo>
                  <a:lnTo>
                    <a:pt x="146" y="1346"/>
                  </a:lnTo>
                  <a:lnTo>
                    <a:pt x="142" y="1346"/>
                  </a:lnTo>
                  <a:lnTo>
                    <a:pt x="144" y="1352"/>
                  </a:lnTo>
                  <a:lnTo>
                    <a:pt x="148" y="1358"/>
                  </a:lnTo>
                  <a:lnTo>
                    <a:pt x="154" y="1362"/>
                  </a:lnTo>
                  <a:lnTo>
                    <a:pt x="158" y="1364"/>
                  </a:lnTo>
                  <a:lnTo>
                    <a:pt x="160" y="1364"/>
                  </a:lnTo>
                  <a:lnTo>
                    <a:pt x="162" y="1362"/>
                  </a:lnTo>
                  <a:lnTo>
                    <a:pt x="160" y="1360"/>
                  </a:lnTo>
                  <a:lnTo>
                    <a:pt x="158" y="1358"/>
                  </a:lnTo>
                  <a:lnTo>
                    <a:pt x="160" y="1358"/>
                  </a:lnTo>
                  <a:lnTo>
                    <a:pt x="160" y="1356"/>
                  </a:lnTo>
                  <a:lnTo>
                    <a:pt x="158" y="1356"/>
                  </a:lnTo>
                  <a:lnTo>
                    <a:pt x="154" y="1354"/>
                  </a:lnTo>
                  <a:lnTo>
                    <a:pt x="154" y="1352"/>
                  </a:lnTo>
                  <a:lnTo>
                    <a:pt x="154" y="1350"/>
                  </a:lnTo>
                  <a:lnTo>
                    <a:pt x="152" y="1350"/>
                  </a:lnTo>
                  <a:lnTo>
                    <a:pt x="148" y="1350"/>
                  </a:lnTo>
                  <a:lnTo>
                    <a:pt x="148" y="1348"/>
                  </a:lnTo>
                  <a:lnTo>
                    <a:pt x="148" y="1346"/>
                  </a:lnTo>
                  <a:lnTo>
                    <a:pt x="146" y="1346"/>
                  </a:lnTo>
                  <a:close/>
                  <a:moveTo>
                    <a:pt x="166" y="1740"/>
                  </a:moveTo>
                  <a:lnTo>
                    <a:pt x="166" y="1740"/>
                  </a:lnTo>
                  <a:lnTo>
                    <a:pt x="166" y="1742"/>
                  </a:lnTo>
                  <a:lnTo>
                    <a:pt x="168" y="1742"/>
                  </a:lnTo>
                  <a:lnTo>
                    <a:pt x="174" y="1740"/>
                  </a:lnTo>
                  <a:lnTo>
                    <a:pt x="188" y="1736"/>
                  </a:lnTo>
                  <a:lnTo>
                    <a:pt x="194" y="1734"/>
                  </a:lnTo>
                  <a:lnTo>
                    <a:pt x="192" y="1732"/>
                  </a:lnTo>
                  <a:lnTo>
                    <a:pt x="190" y="1728"/>
                  </a:lnTo>
                  <a:lnTo>
                    <a:pt x="184" y="1724"/>
                  </a:lnTo>
                  <a:lnTo>
                    <a:pt x="178" y="1722"/>
                  </a:lnTo>
                  <a:lnTo>
                    <a:pt x="176" y="1718"/>
                  </a:lnTo>
                  <a:lnTo>
                    <a:pt x="174" y="1718"/>
                  </a:lnTo>
                  <a:lnTo>
                    <a:pt x="170" y="1720"/>
                  </a:lnTo>
                  <a:lnTo>
                    <a:pt x="168" y="1722"/>
                  </a:lnTo>
                  <a:lnTo>
                    <a:pt x="166" y="1724"/>
                  </a:lnTo>
                  <a:lnTo>
                    <a:pt x="174" y="1728"/>
                  </a:lnTo>
                  <a:lnTo>
                    <a:pt x="176" y="1730"/>
                  </a:lnTo>
                  <a:lnTo>
                    <a:pt x="174" y="1730"/>
                  </a:lnTo>
                  <a:lnTo>
                    <a:pt x="172" y="1732"/>
                  </a:lnTo>
                  <a:lnTo>
                    <a:pt x="172" y="1734"/>
                  </a:lnTo>
                  <a:lnTo>
                    <a:pt x="172" y="1736"/>
                  </a:lnTo>
                  <a:lnTo>
                    <a:pt x="170" y="1736"/>
                  </a:lnTo>
                  <a:lnTo>
                    <a:pt x="168" y="1738"/>
                  </a:lnTo>
                  <a:lnTo>
                    <a:pt x="166" y="1740"/>
                  </a:lnTo>
                  <a:close/>
                  <a:moveTo>
                    <a:pt x="362" y="2084"/>
                  </a:moveTo>
                  <a:lnTo>
                    <a:pt x="362" y="2084"/>
                  </a:lnTo>
                  <a:lnTo>
                    <a:pt x="370" y="2088"/>
                  </a:lnTo>
                  <a:lnTo>
                    <a:pt x="376" y="2088"/>
                  </a:lnTo>
                  <a:lnTo>
                    <a:pt x="380" y="2086"/>
                  </a:lnTo>
                  <a:lnTo>
                    <a:pt x="378" y="2082"/>
                  </a:lnTo>
                  <a:lnTo>
                    <a:pt x="376" y="2080"/>
                  </a:lnTo>
                  <a:lnTo>
                    <a:pt x="372" y="2078"/>
                  </a:lnTo>
                  <a:lnTo>
                    <a:pt x="366" y="2080"/>
                  </a:lnTo>
                  <a:lnTo>
                    <a:pt x="362" y="2084"/>
                  </a:lnTo>
                  <a:close/>
                  <a:moveTo>
                    <a:pt x="174" y="1354"/>
                  </a:moveTo>
                  <a:lnTo>
                    <a:pt x="174" y="1354"/>
                  </a:lnTo>
                  <a:lnTo>
                    <a:pt x="176" y="1352"/>
                  </a:lnTo>
                  <a:lnTo>
                    <a:pt x="176" y="1350"/>
                  </a:lnTo>
                  <a:lnTo>
                    <a:pt x="174" y="1348"/>
                  </a:lnTo>
                  <a:lnTo>
                    <a:pt x="174" y="1350"/>
                  </a:lnTo>
                  <a:lnTo>
                    <a:pt x="172" y="1350"/>
                  </a:lnTo>
                  <a:lnTo>
                    <a:pt x="172" y="1352"/>
                  </a:lnTo>
                  <a:lnTo>
                    <a:pt x="174" y="1354"/>
                  </a:lnTo>
                  <a:close/>
                  <a:moveTo>
                    <a:pt x="168" y="1784"/>
                  </a:moveTo>
                  <a:lnTo>
                    <a:pt x="168" y="1784"/>
                  </a:lnTo>
                  <a:lnTo>
                    <a:pt x="170" y="1784"/>
                  </a:lnTo>
                  <a:lnTo>
                    <a:pt x="176" y="1780"/>
                  </a:lnTo>
                  <a:lnTo>
                    <a:pt x="178" y="1776"/>
                  </a:lnTo>
                  <a:lnTo>
                    <a:pt x="178" y="1772"/>
                  </a:lnTo>
                  <a:lnTo>
                    <a:pt x="176" y="1768"/>
                  </a:lnTo>
                  <a:lnTo>
                    <a:pt x="176" y="1764"/>
                  </a:lnTo>
                  <a:lnTo>
                    <a:pt x="176" y="1762"/>
                  </a:lnTo>
                  <a:lnTo>
                    <a:pt x="174" y="1762"/>
                  </a:lnTo>
                  <a:lnTo>
                    <a:pt x="172" y="1764"/>
                  </a:lnTo>
                  <a:lnTo>
                    <a:pt x="170" y="1766"/>
                  </a:lnTo>
                  <a:lnTo>
                    <a:pt x="168" y="1766"/>
                  </a:lnTo>
                  <a:lnTo>
                    <a:pt x="166" y="1764"/>
                  </a:lnTo>
                  <a:lnTo>
                    <a:pt x="166" y="1766"/>
                  </a:lnTo>
                  <a:lnTo>
                    <a:pt x="162" y="1768"/>
                  </a:lnTo>
                  <a:lnTo>
                    <a:pt x="158" y="1772"/>
                  </a:lnTo>
                  <a:lnTo>
                    <a:pt x="158" y="1774"/>
                  </a:lnTo>
                  <a:lnTo>
                    <a:pt x="160" y="1776"/>
                  </a:lnTo>
                  <a:lnTo>
                    <a:pt x="162" y="1776"/>
                  </a:lnTo>
                  <a:lnTo>
                    <a:pt x="166" y="1774"/>
                  </a:lnTo>
                  <a:lnTo>
                    <a:pt x="168" y="1774"/>
                  </a:lnTo>
                  <a:lnTo>
                    <a:pt x="170" y="1776"/>
                  </a:lnTo>
                  <a:lnTo>
                    <a:pt x="170" y="1778"/>
                  </a:lnTo>
                  <a:lnTo>
                    <a:pt x="168" y="1780"/>
                  </a:lnTo>
                  <a:lnTo>
                    <a:pt x="166" y="1782"/>
                  </a:lnTo>
                  <a:lnTo>
                    <a:pt x="168" y="1784"/>
                  </a:lnTo>
                  <a:close/>
                  <a:moveTo>
                    <a:pt x="190" y="1748"/>
                  </a:moveTo>
                  <a:lnTo>
                    <a:pt x="190" y="1748"/>
                  </a:lnTo>
                  <a:lnTo>
                    <a:pt x="186" y="1752"/>
                  </a:lnTo>
                  <a:lnTo>
                    <a:pt x="182" y="1756"/>
                  </a:lnTo>
                  <a:lnTo>
                    <a:pt x="178" y="1762"/>
                  </a:lnTo>
                  <a:lnTo>
                    <a:pt x="178" y="1768"/>
                  </a:lnTo>
                  <a:lnTo>
                    <a:pt x="180" y="1768"/>
                  </a:lnTo>
                  <a:lnTo>
                    <a:pt x="182" y="1766"/>
                  </a:lnTo>
                  <a:lnTo>
                    <a:pt x="188" y="1758"/>
                  </a:lnTo>
                  <a:lnTo>
                    <a:pt x="192" y="1750"/>
                  </a:lnTo>
                  <a:lnTo>
                    <a:pt x="192" y="1748"/>
                  </a:lnTo>
                  <a:lnTo>
                    <a:pt x="190" y="1748"/>
                  </a:lnTo>
                  <a:close/>
                  <a:moveTo>
                    <a:pt x="700" y="1324"/>
                  </a:moveTo>
                  <a:lnTo>
                    <a:pt x="700" y="1324"/>
                  </a:lnTo>
                  <a:lnTo>
                    <a:pt x="698" y="1322"/>
                  </a:lnTo>
                  <a:lnTo>
                    <a:pt x="694" y="1322"/>
                  </a:lnTo>
                  <a:lnTo>
                    <a:pt x="690" y="1324"/>
                  </a:lnTo>
                  <a:lnTo>
                    <a:pt x="690" y="1326"/>
                  </a:lnTo>
                  <a:lnTo>
                    <a:pt x="692" y="1326"/>
                  </a:lnTo>
                  <a:lnTo>
                    <a:pt x="696" y="1326"/>
                  </a:lnTo>
                  <a:lnTo>
                    <a:pt x="700" y="1326"/>
                  </a:lnTo>
                  <a:lnTo>
                    <a:pt x="700" y="1324"/>
                  </a:lnTo>
                  <a:close/>
                  <a:moveTo>
                    <a:pt x="494" y="1970"/>
                  </a:moveTo>
                  <a:lnTo>
                    <a:pt x="494" y="1970"/>
                  </a:lnTo>
                  <a:lnTo>
                    <a:pt x="492" y="1962"/>
                  </a:lnTo>
                  <a:lnTo>
                    <a:pt x="486" y="1954"/>
                  </a:lnTo>
                  <a:lnTo>
                    <a:pt x="478" y="1948"/>
                  </a:lnTo>
                  <a:lnTo>
                    <a:pt x="470" y="1944"/>
                  </a:lnTo>
                  <a:lnTo>
                    <a:pt x="460" y="1942"/>
                  </a:lnTo>
                  <a:lnTo>
                    <a:pt x="452" y="1942"/>
                  </a:lnTo>
                  <a:lnTo>
                    <a:pt x="446" y="1944"/>
                  </a:lnTo>
                  <a:lnTo>
                    <a:pt x="442" y="1948"/>
                  </a:lnTo>
                  <a:lnTo>
                    <a:pt x="438" y="1954"/>
                  </a:lnTo>
                  <a:lnTo>
                    <a:pt x="434" y="1954"/>
                  </a:lnTo>
                  <a:lnTo>
                    <a:pt x="432" y="1952"/>
                  </a:lnTo>
                  <a:lnTo>
                    <a:pt x="428" y="1950"/>
                  </a:lnTo>
                  <a:lnTo>
                    <a:pt x="424" y="1948"/>
                  </a:lnTo>
                  <a:lnTo>
                    <a:pt x="424" y="1946"/>
                  </a:lnTo>
                  <a:lnTo>
                    <a:pt x="428" y="1942"/>
                  </a:lnTo>
                  <a:lnTo>
                    <a:pt x="434" y="1938"/>
                  </a:lnTo>
                  <a:lnTo>
                    <a:pt x="436" y="1936"/>
                  </a:lnTo>
                  <a:lnTo>
                    <a:pt x="438" y="1932"/>
                  </a:lnTo>
                  <a:lnTo>
                    <a:pt x="434" y="1924"/>
                  </a:lnTo>
                  <a:lnTo>
                    <a:pt x="428" y="1914"/>
                  </a:lnTo>
                  <a:lnTo>
                    <a:pt x="418" y="1906"/>
                  </a:lnTo>
                  <a:lnTo>
                    <a:pt x="410" y="1902"/>
                  </a:lnTo>
                  <a:lnTo>
                    <a:pt x="408" y="1898"/>
                  </a:lnTo>
                  <a:lnTo>
                    <a:pt x="410" y="1898"/>
                  </a:lnTo>
                  <a:lnTo>
                    <a:pt x="418" y="1902"/>
                  </a:lnTo>
                  <a:lnTo>
                    <a:pt x="424" y="1906"/>
                  </a:lnTo>
                  <a:lnTo>
                    <a:pt x="428" y="1906"/>
                  </a:lnTo>
                  <a:lnTo>
                    <a:pt x="430" y="1904"/>
                  </a:lnTo>
                  <a:lnTo>
                    <a:pt x="428" y="1902"/>
                  </a:lnTo>
                  <a:lnTo>
                    <a:pt x="422" y="1894"/>
                  </a:lnTo>
                  <a:lnTo>
                    <a:pt x="418" y="1888"/>
                  </a:lnTo>
                  <a:lnTo>
                    <a:pt x="416" y="1884"/>
                  </a:lnTo>
                  <a:lnTo>
                    <a:pt x="416" y="1876"/>
                  </a:lnTo>
                  <a:lnTo>
                    <a:pt x="416" y="1872"/>
                  </a:lnTo>
                  <a:lnTo>
                    <a:pt x="416" y="1870"/>
                  </a:lnTo>
                  <a:lnTo>
                    <a:pt x="412" y="1868"/>
                  </a:lnTo>
                  <a:lnTo>
                    <a:pt x="408" y="1866"/>
                  </a:lnTo>
                  <a:lnTo>
                    <a:pt x="406" y="1864"/>
                  </a:lnTo>
                  <a:lnTo>
                    <a:pt x="404" y="1858"/>
                  </a:lnTo>
                  <a:lnTo>
                    <a:pt x="400" y="1852"/>
                  </a:lnTo>
                  <a:lnTo>
                    <a:pt x="396" y="1850"/>
                  </a:lnTo>
                  <a:lnTo>
                    <a:pt x="390" y="1848"/>
                  </a:lnTo>
                  <a:lnTo>
                    <a:pt x="380" y="1844"/>
                  </a:lnTo>
                  <a:lnTo>
                    <a:pt x="376" y="1842"/>
                  </a:lnTo>
                  <a:lnTo>
                    <a:pt x="372" y="1836"/>
                  </a:lnTo>
                  <a:lnTo>
                    <a:pt x="366" y="1822"/>
                  </a:lnTo>
                  <a:lnTo>
                    <a:pt x="360" y="1806"/>
                  </a:lnTo>
                  <a:lnTo>
                    <a:pt x="358" y="1794"/>
                  </a:lnTo>
                  <a:lnTo>
                    <a:pt x="356" y="1786"/>
                  </a:lnTo>
                  <a:lnTo>
                    <a:pt x="354" y="1782"/>
                  </a:lnTo>
                  <a:lnTo>
                    <a:pt x="352" y="1780"/>
                  </a:lnTo>
                  <a:lnTo>
                    <a:pt x="346" y="1774"/>
                  </a:lnTo>
                  <a:lnTo>
                    <a:pt x="342" y="1768"/>
                  </a:lnTo>
                  <a:lnTo>
                    <a:pt x="336" y="1762"/>
                  </a:lnTo>
                  <a:lnTo>
                    <a:pt x="322" y="1756"/>
                  </a:lnTo>
                  <a:lnTo>
                    <a:pt x="314" y="1754"/>
                  </a:lnTo>
                  <a:lnTo>
                    <a:pt x="310" y="1754"/>
                  </a:lnTo>
                  <a:lnTo>
                    <a:pt x="308" y="1754"/>
                  </a:lnTo>
                  <a:lnTo>
                    <a:pt x="306" y="1756"/>
                  </a:lnTo>
                  <a:lnTo>
                    <a:pt x="302" y="1758"/>
                  </a:lnTo>
                  <a:lnTo>
                    <a:pt x="298" y="1760"/>
                  </a:lnTo>
                  <a:lnTo>
                    <a:pt x="290" y="1758"/>
                  </a:lnTo>
                  <a:lnTo>
                    <a:pt x="286" y="1758"/>
                  </a:lnTo>
                  <a:lnTo>
                    <a:pt x="288" y="1756"/>
                  </a:lnTo>
                  <a:lnTo>
                    <a:pt x="294" y="1754"/>
                  </a:lnTo>
                  <a:lnTo>
                    <a:pt x="300" y="1748"/>
                  </a:lnTo>
                  <a:lnTo>
                    <a:pt x="302" y="1746"/>
                  </a:lnTo>
                  <a:lnTo>
                    <a:pt x="304" y="1746"/>
                  </a:lnTo>
                  <a:lnTo>
                    <a:pt x="308" y="1746"/>
                  </a:lnTo>
                  <a:lnTo>
                    <a:pt x="316" y="1742"/>
                  </a:lnTo>
                  <a:lnTo>
                    <a:pt x="318" y="1742"/>
                  </a:lnTo>
                  <a:lnTo>
                    <a:pt x="318" y="1740"/>
                  </a:lnTo>
                  <a:lnTo>
                    <a:pt x="316" y="1738"/>
                  </a:lnTo>
                  <a:lnTo>
                    <a:pt x="310" y="1736"/>
                  </a:lnTo>
                  <a:lnTo>
                    <a:pt x="308" y="1734"/>
                  </a:lnTo>
                  <a:lnTo>
                    <a:pt x="308" y="1730"/>
                  </a:lnTo>
                  <a:lnTo>
                    <a:pt x="304" y="1728"/>
                  </a:lnTo>
                  <a:lnTo>
                    <a:pt x="304" y="1726"/>
                  </a:lnTo>
                  <a:lnTo>
                    <a:pt x="306" y="1728"/>
                  </a:lnTo>
                  <a:lnTo>
                    <a:pt x="312" y="1728"/>
                  </a:lnTo>
                  <a:lnTo>
                    <a:pt x="314" y="1728"/>
                  </a:lnTo>
                  <a:lnTo>
                    <a:pt x="318" y="1726"/>
                  </a:lnTo>
                  <a:lnTo>
                    <a:pt x="326" y="1716"/>
                  </a:lnTo>
                  <a:lnTo>
                    <a:pt x="334" y="1696"/>
                  </a:lnTo>
                  <a:lnTo>
                    <a:pt x="342" y="1678"/>
                  </a:lnTo>
                  <a:lnTo>
                    <a:pt x="348" y="1668"/>
                  </a:lnTo>
                  <a:lnTo>
                    <a:pt x="350" y="1664"/>
                  </a:lnTo>
                  <a:lnTo>
                    <a:pt x="348" y="1656"/>
                  </a:lnTo>
                  <a:lnTo>
                    <a:pt x="346" y="1652"/>
                  </a:lnTo>
                  <a:lnTo>
                    <a:pt x="342" y="1650"/>
                  </a:lnTo>
                  <a:lnTo>
                    <a:pt x="332" y="1650"/>
                  </a:lnTo>
                  <a:lnTo>
                    <a:pt x="320" y="1650"/>
                  </a:lnTo>
                  <a:lnTo>
                    <a:pt x="302" y="1650"/>
                  </a:lnTo>
                  <a:lnTo>
                    <a:pt x="286" y="1650"/>
                  </a:lnTo>
                  <a:lnTo>
                    <a:pt x="274" y="1652"/>
                  </a:lnTo>
                  <a:lnTo>
                    <a:pt x="268" y="1656"/>
                  </a:lnTo>
                  <a:lnTo>
                    <a:pt x="262" y="1658"/>
                  </a:lnTo>
                  <a:lnTo>
                    <a:pt x="258" y="1658"/>
                  </a:lnTo>
                  <a:lnTo>
                    <a:pt x="258" y="1654"/>
                  </a:lnTo>
                  <a:lnTo>
                    <a:pt x="268" y="1644"/>
                  </a:lnTo>
                  <a:lnTo>
                    <a:pt x="270" y="1642"/>
                  </a:lnTo>
                  <a:lnTo>
                    <a:pt x="268" y="1642"/>
                  </a:lnTo>
                  <a:lnTo>
                    <a:pt x="264" y="1642"/>
                  </a:lnTo>
                  <a:lnTo>
                    <a:pt x="258" y="1642"/>
                  </a:lnTo>
                  <a:lnTo>
                    <a:pt x="260" y="1640"/>
                  </a:lnTo>
                  <a:lnTo>
                    <a:pt x="270" y="1632"/>
                  </a:lnTo>
                  <a:lnTo>
                    <a:pt x="284" y="1620"/>
                  </a:lnTo>
                  <a:lnTo>
                    <a:pt x="296" y="1608"/>
                  </a:lnTo>
                  <a:lnTo>
                    <a:pt x="300" y="1604"/>
                  </a:lnTo>
                  <a:lnTo>
                    <a:pt x="300" y="1600"/>
                  </a:lnTo>
                  <a:lnTo>
                    <a:pt x="298" y="1598"/>
                  </a:lnTo>
                  <a:lnTo>
                    <a:pt x="298" y="1596"/>
                  </a:lnTo>
                  <a:lnTo>
                    <a:pt x="300" y="1592"/>
                  </a:lnTo>
                  <a:lnTo>
                    <a:pt x="300" y="1590"/>
                  </a:lnTo>
                  <a:lnTo>
                    <a:pt x="292" y="1588"/>
                  </a:lnTo>
                  <a:lnTo>
                    <a:pt x="286" y="1588"/>
                  </a:lnTo>
                  <a:lnTo>
                    <a:pt x="284" y="1590"/>
                  </a:lnTo>
                  <a:lnTo>
                    <a:pt x="284" y="1592"/>
                  </a:lnTo>
                  <a:lnTo>
                    <a:pt x="280" y="1592"/>
                  </a:lnTo>
                  <a:lnTo>
                    <a:pt x="272" y="1592"/>
                  </a:lnTo>
                  <a:lnTo>
                    <a:pt x="262" y="1594"/>
                  </a:lnTo>
                  <a:lnTo>
                    <a:pt x="254" y="1596"/>
                  </a:lnTo>
                  <a:lnTo>
                    <a:pt x="246" y="1596"/>
                  </a:lnTo>
                  <a:lnTo>
                    <a:pt x="242" y="1594"/>
                  </a:lnTo>
                  <a:lnTo>
                    <a:pt x="238" y="1596"/>
                  </a:lnTo>
                  <a:lnTo>
                    <a:pt x="236" y="1596"/>
                  </a:lnTo>
                  <a:lnTo>
                    <a:pt x="232" y="1594"/>
                  </a:lnTo>
                  <a:lnTo>
                    <a:pt x="226" y="1592"/>
                  </a:lnTo>
                  <a:lnTo>
                    <a:pt x="222" y="1590"/>
                  </a:lnTo>
                  <a:lnTo>
                    <a:pt x="218" y="1594"/>
                  </a:lnTo>
                  <a:lnTo>
                    <a:pt x="218" y="1600"/>
                  </a:lnTo>
                  <a:lnTo>
                    <a:pt x="218" y="1602"/>
                  </a:lnTo>
                  <a:lnTo>
                    <a:pt x="218" y="1604"/>
                  </a:lnTo>
                  <a:lnTo>
                    <a:pt x="214" y="1606"/>
                  </a:lnTo>
                  <a:lnTo>
                    <a:pt x="212" y="1606"/>
                  </a:lnTo>
                  <a:lnTo>
                    <a:pt x="216" y="1612"/>
                  </a:lnTo>
                  <a:lnTo>
                    <a:pt x="218" y="1616"/>
                  </a:lnTo>
                  <a:lnTo>
                    <a:pt x="212" y="1616"/>
                  </a:lnTo>
                  <a:lnTo>
                    <a:pt x="206" y="1614"/>
                  </a:lnTo>
                  <a:lnTo>
                    <a:pt x="206" y="1618"/>
                  </a:lnTo>
                  <a:lnTo>
                    <a:pt x="210" y="1622"/>
                  </a:lnTo>
                  <a:lnTo>
                    <a:pt x="210" y="1624"/>
                  </a:lnTo>
                  <a:lnTo>
                    <a:pt x="210" y="1626"/>
                  </a:lnTo>
                  <a:lnTo>
                    <a:pt x="208" y="1626"/>
                  </a:lnTo>
                  <a:lnTo>
                    <a:pt x="204" y="1626"/>
                  </a:lnTo>
                  <a:lnTo>
                    <a:pt x="202" y="1626"/>
                  </a:lnTo>
                  <a:lnTo>
                    <a:pt x="204" y="1628"/>
                  </a:lnTo>
                  <a:lnTo>
                    <a:pt x="206" y="1632"/>
                  </a:lnTo>
                  <a:lnTo>
                    <a:pt x="206" y="1636"/>
                  </a:lnTo>
                  <a:lnTo>
                    <a:pt x="206" y="1638"/>
                  </a:lnTo>
                  <a:lnTo>
                    <a:pt x="202" y="1638"/>
                  </a:lnTo>
                  <a:lnTo>
                    <a:pt x="190" y="1638"/>
                  </a:lnTo>
                  <a:lnTo>
                    <a:pt x="188" y="1640"/>
                  </a:lnTo>
                  <a:lnTo>
                    <a:pt x="188" y="1646"/>
                  </a:lnTo>
                  <a:lnTo>
                    <a:pt x="190" y="1650"/>
                  </a:lnTo>
                  <a:lnTo>
                    <a:pt x="190" y="1654"/>
                  </a:lnTo>
                  <a:lnTo>
                    <a:pt x="188" y="1660"/>
                  </a:lnTo>
                  <a:lnTo>
                    <a:pt x="188" y="1668"/>
                  </a:lnTo>
                  <a:lnTo>
                    <a:pt x="188" y="1672"/>
                  </a:lnTo>
                  <a:lnTo>
                    <a:pt x="190" y="1674"/>
                  </a:lnTo>
                  <a:lnTo>
                    <a:pt x="194" y="1674"/>
                  </a:lnTo>
                  <a:lnTo>
                    <a:pt x="196" y="1676"/>
                  </a:lnTo>
                  <a:lnTo>
                    <a:pt x="194" y="1682"/>
                  </a:lnTo>
                  <a:lnTo>
                    <a:pt x="192" y="1686"/>
                  </a:lnTo>
                  <a:lnTo>
                    <a:pt x="190" y="1690"/>
                  </a:lnTo>
                  <a:lnTo>
                    <a:pt x="188" y="1690"/>
                  </a:lnTo>
                  <a:lnTo>
                    <a:pt x="190" y="1692"/>
                  </a:lnTo>
                  <a:lnTo>
                    <a:pt x="190" y="1694"/>
                  </a:lnTo>
                  <a:lnTo>
                    <a:pt x="190" y="1696"/>
                  </a:lnTo>
                  <a:lnTo>
                    <a:pt x="186" y="1698"/>
                  </a:lnTo>
                  <a:lnTo>
                    <a:pt x="184" y="1700"/>
                  </a:lnTo>
                  <a:lnTo>
                    <a:pt x="188" y="1702"/>
                  </a:lnTo>
                  <a:lnTo>
                    <a:pt x="188" y="1704"/>
                  </a:lnTo>
                  <a:lnTo>
                    <a:pt x="186" y="1706"/>
                  </a:lnTo>
                  <a:lnTo>
                    <a:pt x="182" y="1708"/>
                  </a:lnTo>
                  <a:lnTo>
                    <a:pt x="178" y="1708"/>
                  </a:lnTo>
                  <a:lnTo>
                    <a:pt x="174" y="1708"/>
                  </a:lnTo>
                  <a:lnTo>
                    <a:pt x="172" y="1710"/>
                  </a:lnTo>
                  <a:lnTo>
                    <a:pt x="172" y="1712"/>
                  </a:lnTo>
                  <a:lnTo>
                    <a:pt x="174" y="1714"/>
                  </a:lnTo>
                  <a:lnTo>
                    <a:pt x="182" y="1714"/>
                  </a:lnTo>
                  <a:lnTo>
                    <a:pt x="190" y="1712"/>
                  </a:lnTo>
                  <a:lnTo>
                    <a:pt x="192" y="1714"/>
                  </a:lnTo>
                  <a:lnTo>
                    <a:pt x="184" y="1716"/>
                  </a:lnTo>
                  <a:lnTo>
                    <a:pt x="180" y="1718"/>
                  </a:lnTo>
                  <a:lnTo>
                    <a:pt x="180" y="1720"/>
                  </a:lnTo>
                  <a:lnTo>
                    <a:pt x="184" y="1722"/>
                  </a:lnTo>
                  <a:lnTo>
                    <a:pt x="188" y="1722"/>
                  </a:lnTo>
                  <a:lnTo>
                    <a:pt x="190" y="1722"/>
                  </a:lnTo>
                  <a:lnTo>
                    <a:pt x="192" y="1724"/>
                  </a:lnTo>
                  <a:lnTo>
                    <a:pt x="196" y="1724"/>
                  </a:lnTo>
                  <a:lnTo>
                    <a:pt x="200" y="1720"/>
                  </a:lnTo>
                  <a:lnTo>
                    <a:pt x="208" y="1714"/>
                  </a:lnTo>
                  <a:lnTo>
                    <a:pt x="206" y="1720"/>
                  </a:lnTo>
                  <a:lnTo>
                    <a:pt x="202" y="1726"/>
                  </a:lnTo>
                  <a:lnTo>
                    <a:pt x="202" y="1730"/>
                  </a:lnTo>
                  <a:lnTo>
                    <a:pt x="202" y="1734"/>
                  </a:lnTo>
                  <a:lnTo>
                    <a:pt x="198" y="1738"/>
                  </a:lnTo>
                  <a:lnTo>
                    <a:pt x="196" y="1740"/>
                  </a:lnTo>
                  <a:lnTo>
                    <a:pt x="196" y="1744"/>
                  </a:lnTo>
                  <a:lnTo>
                    <a:pt x="198" y="1748"/>
                  </a:lnTo>
                  <a:lnTo>
                    <a:pt x="194" y="1754"/>
                  </a:lnTo>
                  <a:lnTo>
                    <a:pt x="192" y="1758"/>
                  </a:lnTo>
                  <a:lnTo>
                    <a:pt x="192" y="1762"/>
                  </a:lnTo>
                  <a:lnTo>
                    <a:pt x="194" y="1764"/>
                  </a:lnTo>
                  <a:lnTo>
                    <a:pt x="194" y="1768"/>
                  </a:lnTo>
                  <a:lnTo>
                    <a:pt x="194" y="1772"/>
                  </a:lnTo>
                  <a:lnTo>
                    <a:pt x="194" y="1774"/>
                  </a:lnTo>
                  <a:lnTo>
                    <a:pt x="200" y="1770"/>
                  </a:lnTo>
                  <a:lnTo>
                    <a:pt x="198" y="1774"/>
                  </a:lnTo>
                  <a:lnTo>
                    <a:pt x="194" y="1784"/>
                  </a:lnTo>
                  <a:lnTo>
                    <a:pt x="188" y="1794"/>
                  </a:lnTo>
                  <a:lnTo>
                    <a:pt x="188" y="1800"/>
                  </a:lnTo>
                  <a:lnTo>
                    <a:pt x="192" y="1802"/>
                  </a:lnTo>
                  <a:lnTo>
                    <a:pt x="194" y="1802"/>
                  </a:lnTo>
                  <a:lnTo>
                    <a:pt x="196" y="1800"/>
                  </a:lnTo>
                  <a:lnTo>
                    <a:pt x="198" y="1792"/>
                  </a:lnTo>
                  <a:lnTo>
                    <a:pt x="202" y="1780"/>
                  </a:lnTo>
                  <a:lnTo>
                    <a:pt x="204" y="1776"/>
                  </a:lnTo>
                  <a:lnTo>
                    <a:pt x="206" y="1772"/>
                  </a:lnTo>
                  <a:lnTo>
                    <a:pt x="208" y="1770"/>
                  </a:lnTo>
                  <a:lnTo>
                    <a:pt x="208" y="1768"/>
                  </a:lnTo>
                  <a:lnTo>
                    <a:pt x="204" y="1764"/>
                  </a:lnTo>
                  <a:lnTo>
                    <a:pt x="202" y="1760"/>
                  </a:lnTo>
                  <a:lnTo>
                    <a:pt x="204" y="1758"/>
                  </a:lnTo>
                  <a:lnTo>
                    <a:pt x="206" y="1756"/>
                  </a:lnTo>
                  <a:lnTo>
                    <a:pt x="210" y="1754"/>
                  </a:lnTo>
                  <a:lnTo>
                    <a:pt x="208" y="1756"/>
                  </a:lnTo>
                  <a:lnTo>
                    <a:pt x="208" y="1762"/>
                  </a:lnTo>
                  <a:lnTo>
                    <a:pt x="208" y="1764"/>
                  </a:lnTo>
                  <a:lnTo>
                    <a:pt x="210" y="1766"/>
                  </a:lnTo>
                  <a:lnTo>
                    <a:pt x="214" y="1766"/>
                  </a:lnTo>
                  <a:lnTo>
                    <a:pt x="216" y="1764"/>
                  </a:lnTo>
                  <a:lnTo>
                    <a:pt x="216" y="1762"/>
                  </a:lnTo>
                  <a:lnTo>
                    <a:pt x="220" y="1764"/>
                  </a:lnTo>
                  <a:lnTo>
                    <a:pt x="222" y="1764"/>
                  </a:lnTo>
                  <a:lnTo>
                    <a:pt x="224" y="1758"/>
                  </a:lnTo>
                  <a:lnTo>
                    <a:pt x="224" y="1756"/>
                  </a:lnTo>
                  <a:lnTo>
                    <a:pt x="228" y="1756"/>
                  </a:lnTo>
                  <a:lnTo>
                    <a:pt x="232" y="1758"/>
                  </a:lnTo>
                  <a:lnTo>
                    <a:pt x="238" y="1762"/>
                  </a:lnTo>
                  <a:lnTo>
                    <a:pt x="230" y="1764"/>
                  </a:lnTo>
                  <a:lnTo>
                    <a:pt x="224" y="1766"/>
                  </a:lnTo>
                  <a:lnTo>
                    <a:pt x="224" y="1768"/>
                  </a:lnTo>
                  <a:lnTo>
                    <a:pt x="224" y="1772"/>
                  </a:lnTo>
                  <a:lnTo>
                    <a:pt x="230" y="1780"/>
                  </a:lnTo>
                  <a:lnTo>
                    <a:pt x="234" y="1786"/>
                  </a:lnTo>
                  <a:lnTo>
                    <a:pt x="234" y="1790"/>
                  </a:lnTo>
                  <a:lnTo>
                    <a:pt x="234" y="1794"/>
                  </a:lnTo>
                  <a:lnTo>
                    <a:pt x="230" y="1798"/>
                  </a:lnTo>
                  <a:lnTo>
                    <a:pt x="224" y="1806"/>
                  </a:lnTo>
                  <a:lnTo>
                    <a:pt x="222" y="1810"/>
                  </a:lnTo>
                  <a:lnTo>
                    <a:pt x="220" y="1816"/>
                  </a:lnTo>
                  <a:lnTo>
                    <a:pt x="222" y="1822"/>
                  </a:lnTo>
                  <a:lnTo>
                    <a:pt x="220" y="1822"/>
                  </a:lnTo>
                  <a:lnTo>
                    <a:pt x="216" y="1818"/>
                  </a:lnTo>
                  <a:lnTo>
                    <a:pt x="214" y="1820"/>
                  </a:lnTo>
                  <a:lnTo>
                    <a:pt x="214" y="1822"/>
                  </a:lnTo>
                  <a:lnTo>
                    <a:pt x="214" y="1826"/>
                  </a:lnTo>
                  <a:lnTo>
                    <a:pt x="220" y="1834"/>
                  </a:lnTo>
                  <a:lnTo>
                    <a:pt x="224" y="1840"/>
                  </a:lnTo>
                  <a:lnTo>
                    <a:pt x="224" y="1838"/>
                  </a:lnTo>
                  <a:lnTo>
                    <a:pt x="224" y="1836"/>
                  </a:lnTo>
                  <a:lnTo>
                    <a:pt x="222" y="1830"/>
                  </a:lnTo>
                  <a:lnTo>
                    <a:pt x="224" y="1828"/>
                  </a:lnTo>
                  <a:lnTo>
                    <a:pt x="228" y="1828"/>
                  </a:lnTo>
                  <a:lnTo>
                    <a:pt x="234" y="1832"/>
                  </a:lnTo>
                  <a:lnTo>
                    <a:pt x="240" y="1838"/>
                  </a:lnTo>
                  <a:lnTo>
                    <a:pt x="244" y="1840"/>
                  </a:lnTo>
                  <a:lnTo>
                    <a:pt x="246" y="1838"/>
                  </a:lnTo>
                  <a:lnTo>
                    <a:pt x="246" y="1834"/>
                  </a:lnTo>
                  <a:lnTo>
                    <a:pt x="246" y="1828"/>
                  </a:lnTo>
                  <a:lnTo>
                    <a:pt x="246" y="1826"/>
                  </a:lnTo>
                  <a:lnTo>
                    <a:pt x="246" y="1828"/>
                  </a:lnTo>
                  <a:lnTo>
                    <a:pt x="252" y="1830"/>
                  </a:lnTo>
                  <a:lnTo>
                    <a:pt x="260" y="1834"/>
                  </a:lnTo>
                  <a:lnTo>
                    <a:pt x="264" y="1834"/>
                  </a:lnTo>
                  <a:lnTo>
                    <a:pt x="266" y="1830"/>
                  </a:lnTo>
                  <a:lnTo>
                    <a:pt x="270" y="1826"/>
                  </a:lnTo>
                  <a:lnTo>
                    <a:pt x="274" y="1826"/>
                  </a:lnTo>
                  <a:lnTo>
                    <a:pt x="276" y="1828"/>
                  </a:lnTo>
                  <a:lnTo>
                    <a:pt x="278" y="1824"/>
                  </a:lnTo>
                  <a:lnTo>
                    <a:pt x="282" y="1822"/>
                  </a:lnTo>
                  <a:lnTo>
                    <a:pt x="286" y="1820"/>
                  </a:lnTo>
                  <a:lnTo>
                    <a:pt x="292" y="1820"/>
                  </a:lnTo>
                  <a:lnTo>
                    <a:pt x="292" y="1822"/>
                  </a:lnTo>
                  <a:lnTo>
                    <a:pt x="288" y="1826"/>
                  </a:lnTo>
                  <a:lnTo>
                    <a:pt x="280" y="1838"/>
                  </a:lnTo>
                  <a:lnTo>
                    <a:pt x="276" y="1844"/>
                  </a:lnTo>
                  <a:lnTo>
                    <a:pt x="276" y="1850"/>
                  </a:lnTo>
                  <a:lnTo>
                    <a:pt x="276" y="1854"/>
                  </a:lnTo>
                  <a:lnTo>
                    <a:pt x="278" y="1858"/>
                  </a:lnTo>
                  <a:lnTo>
                    <a:pt x="286" y="1866"/>
                  </a:lnTo>
                  <a:lnTo>
                    <a:pt x="292" y="1872"/>
                  </a:lnTo>
                  <a:lnTo>
                    <a:pt x="294" y="1876"/>
                  </a:lnTo>
                  <a:lnTo>
                    <a:pt x="296" y="1874"/>
                  </a:lnTo>
                  <a:lnTo>
                    <a:pt x="300" y="1872"/>
                  </a:lnTo>
                  <a:lnTo>
                    <a:pt x="302" y="1870"/>
                  </a:lnTo>
                  <a:lnTo>
                    <a:pt x="304" y="1870"/>
                  </a:lnTo>
                  <a:lnTo>
                    <a:pt x="308" y="1870"/>
                  </a:lnTo>
                  <a:lnTo>
                    <a:pt x="308" y="1872"/>
                  </a:lnTo>
                  <a:lnTo>
                    <a:pt x="308" y="1874"/>
                  </a:lnTo>
                  <a:lnTo>
                    <a:pt x="306" y="1878"/>
                  </a:lnTo>
                  <a:lnTo>
                    <a:pt x="306" y="1880"/>
                  </a:lnTo>
                  <a:lnTo>
                    <a:pt x="306" y="1882"/>
                  </a:lnTo>
                  <a:lnTo>
                    <a:pt x="308" y="1882"/>
                  </a:lnTo>
                  <a:lnTo>
                    <a:pt x="306" y="1884"/>
                  </a:lnTo>
                  <a:lnTo>
                    <a:pt x="300" y="1888"/>
                  </a:lnTo>
                  <a:lnTo>
                    <a:pt x="298" y="1890"/>
                  </a:lnTo>
                  <a:lnTo>
                    <a:pt x="298" y="1892"/>
                  </a:lnTo>
                  <a:lnTo>
                    <a:pt x="298" y="1894"/>
                  </a:lnTo>
                  <a:lnTo>
                    <a:pt x="302" y="1896"/>
                  </a:lnTo>
                  <a:lnTo>
                    <a:pt x="304" y="1898"/>
                  </a:lnTo>
                  <a:lnTo>
                    <a:pt x="302" y="1900"/>
                  </a:lnTo>
                  <a:lnTo>
                    <a:pt x="300" y="1902"/>
                  </a:lnTo>
                  <a:lnTo>
                    <a:pt x="300" y="1906"/>
                  </a:lnTo>
                  <a:lnTo>
                    <a:pt x="300" y="1910"/>
                  </a:lnTo>
                  <a:lnTo>
                    <a:pt x="302" y="1916"/>
                  </a:lnTo>
                  <a:lnTo>
                    <a:pt x="308" y="1924"/>
                  </a:lnTo>
                  <a:lnTo>
                    <a:pt x="304" y="1922"/>
                  </a:lnTo>
                  <a:lnTo>
                    <a:pt x="300" y="1918"/>
                  </a:lnTo>
                  <a:lnTo>
                    <a:pt x="296" y="1916"/>
                  </a:lnTo>
                  <a:lnTo>
                    <a:pt x="294" y="1918"/>
                  </a:lnTo>
                  <a:lnTo>
                    <a:pt x="296" y="1922"/>
                  </a:lnTo>
                  <a:lnTo>
                    <a:pt x="298" y="1926"/>
                  </a:lnTo>
                  <a:lnTo>
                    <a:pt x="294" y="1924"/>
                  </a:lnTo>
                  <a:lnTo>
                    <a:pt x="290" y="1922"/>
                  </a:lnTo>
                  <a:lnTo>
                    <a:pt x="286" y="1922"/>
                  </a:lnTo>
                  <a:lnTo>
                    <a:pt x="282" y="1922"/>
                  </a:lnTo>
                  <a:lnTo>
                    <a:pt x="276" y="1924"/>
                  </a:lnTo>
                  <a:lnTo>
                    <a:pt x="272" y="1924"/>
                  </a:lnTo>
                  <a:lnTo>
                    <a:pt x="270" y="1922"/>
                  </a:lnTo>
                  <a:lnTo>
                    <a:pt x="266" y="1924"/>
                  </a:lnTo>
                  <a:lnTo>
                    <a:pt x="264" y="1926"/>
                  </a:lnTo>
                  <a:lnTo>
                    <a:pt x="260" y="1926"/>
                  </a:lnTo>
                  <a:lnTo>
                    <a:pt x="256" y="1928"/>
                  </a:lnTo>
                  <a:lnTo>
                    <a:pt x="252" y="1932"/>
                  </a:lnTo>
                  <a:lnTo>
                    <a:pt x="246" y="1940"/>
                  </a:lnTo>
                  <a:lnTo>
                    <a:pt x="240" y="1944"/>
                  </a:lnTo>
                  <a:lnTo>
                    <a:pt x="236" y="1946"/>
                  </a:lnTo>
                  <a:lnTo>
                    <a:pt x="232" y="1950"/>
                  </a:lnTo>
                  <a:lnTo>
                    <a:pt x="230" y="1956"/>
                  </a:lnTo>
                  <a:lnTo>
                    <a:pt x="234" y="1954"/>
                  </a:lnTo>
                  <a:lnTo>
                    <a:pt x="238" y="1954"/>
                  </a:lnTo>
                  <a:lnTo>
                    <a:pt x="240" y="1954"/>
                  </a:lnTo>
                  <a:lnTo>
                    <a:pt x="244" y="1952"/>
                  </a:lnTo>
                  <a:lnTo>
                    <a:pt x="252" y="1948"/>
                  </a:lnTo>
                  <a:lnTo>
                    <a:pt x="256" y="1946"/>
                  </a:lnTo>
                  <a:lnTo>
                    <a:pt x="258" y="1946"/>
                  </a:lnTo>
                  <a:lnTo>
                    <a:pt x="256" y="1948"/>
                  </a:lnTo>
                  <a:lnTo>
                    <a:pt x="256" y="1954"/>
                  </a:lnTo>
                  <a:lnTo>
                    <a:pt x="258" y="1954"/>
                  </a:lnTo>
                  <a:lnTo>
                    <a:pt x="260" y="1956"/>
                  </a:lnTo>
                  <a:lnTo>
                    <a:pt x="258" y="1960"/>
                  </a:lnTo>
                  <a:lnTo>
                    <a:pt x="256" y="1964"/>
                  </a:lnTo>
                  <a:lnTo>
                    <a:pt x="256" y="1968"/>
                  </a:lnTo>
                  <a:lnTo>
                    <a:pt x="258" y="1974"/>
                  </a:lnTo>
                  <a:lnTo>
                    <a:pt x="258" y="1978"/>
                  </a:lnTo>
                  <a:lnTo>
                    <a:pt x="256" y="1982"/>
                  </a:lnTo>
                  <a:lnTo>
                    <a:pt x="252" y="1986"/>
                  </a:lnTo>
                  <a:lnTo>
                    <a:pt x="246" y="1990"/>
                  </a:lnTo>
                  <a:lnTo>
                    <a:pt x="232" y="1998"/>
                  </a:lnTo>
                  <a:lnTo>
                    <a:pt x="222" y="2000"/>
                  </a:lnTo>
                  <a:lnTo>
                    <a:pt x="216" y="2000"/>
                  </a:lnTo>
                  <a:lnTo>
                    <a:pt x="210" y="2006"/>
                  </a:lnTo>
                  <a:lnTo>
                    <a:pt x="208" y="2008"/>
                  </a:lnTo>
                  <a:lnTo>
                    <a:pt x="208" y="2010"/>
                  </a:lnTo>
                  <a:lnTo>
                    <a:pt x="212" y="2012"/>
                  </a:lnTo>
                  <a:lnTo>
                    <a:pt x="216" y="2012"/>
                  </a:lnTo>
                  <a:lnTo>
                    <a:pt x="216" y="2014"/>
                  </a:lnTo>
                  <a:lnTo>
                    <a:pt x="214" y="2016"/>
                  </a:lnTo>
                  <a:lnTo>
                    <a:pt x="214" y="2020"/>
                  </a:lnTo>
                  <a:lnTo>
                    <a:pt x="216" y="2024"/>
                  </a:lnTo>
                  <a:lnTo>
                    <a:pt x="224" y="2024"/>
                  </a:lnTo>
                  <a:lnTo>
                    <a:pt x="232" y="2022"/>
                  </a:lnTo>
                  <a:lnTo>
                    <a:pt x="240" y="2018"/>
                  </a:lnTo>
                  <a:lnTo>
                    <a:pt x="246" y="2018"/>
                  </a:lnTo>
                  <a:lnTo>
                    <a:pt x="250" y="2022"/>
                  </a:lnTo>
                  <a:lnTo>
                    <a:pt x="250" y="2026"/>
                  </a:lnTo>
                  <a:lnTo>
                    <a:pt x="248" y="2028"/>
                  </a:lnTo>
                  <a:lnTo>
                    <a:pt x="250" y="2030"/>
                  </a:lnTo>
                  <a:lnTo>
                    <a:pt x="256" y="2028"/>
                  </a:lnTo>
                  <a:lnTo>
                    <a:pt x="260" y="2028"/>
                  </a:lnTo>
                  <a:lnTo>
                    <a:pt x="264" y="2028"/>
                  </a:lnTo>
                  <a:lnTo>
                    <a:pt x="270" y="2030"/>
                  </a:lnTo>
                  <a:lnTo>
                    <a:pt x="274" y="2034"/>
                  </a:lnTo>
                  <a:lnTo>
                    <a:pt x="280" y="2038"/>
                  </a:lnTo>
                  <a:lnTo>
                    <a:pt x="284" y="2040"/>
                  </a:lnTo>
                  <a:lnTo>
                    <a:pt x="288" y="2040"/>
                  </a:lnTo>
                  <a:lnTo>
                    <a:pt x="292" y="2038"/>
                  </a:lnTo>
                  <a:lnTo>
                    <a:pt x="298" y="2032"/>
                  </a:lnTo>
                  <a:lnTo>
                    <a:pt x="302" y="2030"/>
                  </a:lnTo>
                  <a:lnTo>
                    <a:pt x="304" y="2028"/>
                  </a:lnTo>
                  <a:lnTo>
                    <a:pt x="310" y="2026"/>
                  </a:lnTo>
                  <a:lnTo>
                    <a:pt x="314" y="2024"/>
                  </a:lnTo>
                  <a:lnTo>
                    <a:pt x="320" y="2020"/>
                  </a:lnTo>
                  <a:lnTo>
                    <a:pt x="326" y="2016"/>
                  </a:lnTo>
                  <a:lnTo>
                    <a:pt x="322" y="2022"/>
                  </a:lnTo>
                  <a:lnTo>
                    <a:pt x="318" y="2026"/>
                  </a:lnTo>
                  <a:lnTo>
                    <a:pt x="312" y="2032"/>
                  </a:lnTo>
                  <a:lnTo>
                    <a:pt x="306" y="2036"/>
                  </a:lnTo>
                  <a:lnTo>
                    <a:pt x="304" y="2044"/>
                  </a:lnTo>
                  <a:lnTo>
                    <a:pt x="302" y="2048"/>
                  </a:lnTo>
                  <a:lnTo>
                    <a:pt x="294" y="2050"/>
                  </a:lnTo>
                  <a:lnTo>
                    <a:pt x="284" y="2050"/>
                  </a:lnTo>
                  <a:lnTo>
                    <a:pt x="280" y="2050"/>
                  </a:lnTo>
                  <a:lnTo>
                    <a:pt x="274" y="2048"/>
                  </a:lnTo>
                  <a:lnTo>
                    <a:pt x="262" y="2048"/>
                  </a:lnTo>
                  <a:lnTo>
                    <a:pt x="256" y="2048"/>
                  </a:lnTo>
                  <a:lnTo>
                    <a:pt x="252" y="2050"/>
                  </a:lnTo>
                  <a:lnTo>
                    <a:pt x="252" y="2052"/>
                  </a:lnTo>
                  <a:lnTo>
                    <a:pt x="252" y="2054"/>
                  </a:lnTo>
                  <a:lnTo>
                    <a:pt x="252" y="2058"/>
                  </a:lnTo>
                  <a:lnTo>
                    <a:pt x="250" y="2058"/>
                  </a:lnTo>
                  <a:lnTo>
                    <a:pt x="246" y="2060"/>
                  </a:lnTo>
                  <a:lnTo>
                    <a:pt x="242" y="2060"/>
                  </a:lnTo>
                  <a:lnTo>
                    <a:pt x="238" y="2062"/>
                  </a:lnTo>
                  <a:lnTo>
                    <a:pt x="238" y="2066"/>
                  </a:lnTo>
                  <a:lnTo>
                    <a:pt x="238" y="2070"/>
                  </a:lnTo>
                  <a:lnTo>
                    <a:pt x="238" y="2074"/>
                  </a:lnTo>
                  <a:lnTo>
                    <a:pt x="236" y="2076"/>
                  </a:lnTo>
                  <a:lnTo>
                    <a:pt x="232" y="2078"/>
                  </a:lnTo>
                  <a:lnTo>
                    <a:pt x="230" y="2082"/>
                  </a:lnTo>
                  <a:lnTo>
                    <a:pt x="230" y="2084"/>
                  </a:lnTo>
                  <a:lnTo>
                    <a:pt x="226" y="2086"/>
                  </a:lnTo>
                  <a:lnTo>
                    <a:pt x="220" y="2092"/>
                  </a:lnTo>
                  <a:lnTo>
                    <a:pt x="214" y="2100"/>
                  </a:lnTo>
                  <a:lnTo>
                    <a:pt x="210" y="2106"/>
                  </a:lnTo>
                  <a:lnTo>
                    <a:pt x="206" y="2106"/>
                  </a:lnTo>
                  <a:lnTo>
                    <a:pt x="202" y="2108"/>
                  </a:lnTo>
                  <a:lnTo>
                    <a:pt x="198" y="2108"/>
                  </a:lnTo>
                  <a:lnTo>
                    <a:pt x="194" y="2108"/>
                  </a:lnTo>
                  <a:lnTo>
                    <a:pt x="192" y="2112"/>
                  </a:lnTo>
                  <a:lnTo>
                    <a:pt x="192" y="2114"/>
                  </a:lnTo>
                  <a:lnTo>
                    <a:pt x="192" y="2118"/>
                  </a:lnTo>
                  <a:lnTo>
                    <a:pt x="194" y="2118"/>
                  </a:lnTo>
                  <a:lnTo>
                    <a:pt x="196" y="2118"/>
                  </a:lnTo>
                  <a:lnTo>
                    <a:pt x="200" y="2116"/>
                  </a:lnTo>
                  <a:lnTo>
                    <a:pt x="202" y="2116"/>
                  </a:lnTo>
                  <a:lnTo>
                    <a:pt x="206" y="2118"/>
                  </a:lnTo>
                  <a:lnTo>
                    <a:pt x="210" y="2122"/>
                  </a:lnTo>
                  <a:lnTo>
                    <a:pt x="212" y="2122"/>
                  </a:lnTo>
                  <a:lnTo>
                    <a:pt x="214" y="2122"/>
                  </a:lnTo>
                  <a:lnTo>
                    <a:pt x="216" y="2120"/>
                  </a:lnTo>
                  <a:lnTo>
                    <a:pt x="216" y="2118"/>
                  </a:lnTo>
                  <a:lnTo>
                    <a:pt x="218" y="2116"/>
                  </a:lnTo>
                  <a:lnTo>
                    <a:pt x="222" y="2112"/>
                  </a:lnTo>
                  <a:lnTo>
                    <a:pt x="226" y="2110"/>
                  </a:lnTo>
                  <a:lnTo>
                    <a:pt x="230" y="2106"/>
                  </a:lnTo>
                  <a:lnTo>
                    <a:pt x="234" y="2102"/>
                  </a:lnTo>
                  <a:lnTo>
                    <a:pt x="244" y="2100"/>
                  </a:lnTo>
                  <a:lnTo>
                    <a:pt x="252" y="2100"/>
                  </a:lnTo>
                  <a:lnTo>
                    <a:pt x="258" y="2102"/>
                  </a:lnTo>
                  <a:lnTo>
                    <a:pt x="270" y="2108"/>
                  </a:lnTo>
                  <a:lnTo>
                    <a:pt x="274" y="2110"/>
                  </a:lnTo>
                  <a:lnTo>
                    <a:pt x="276" y="2108"/>
                  </a:lnTo>
                  <a:lnTo>
                    <a:pt x="280" y="2098"/>
                  </a:lnTo>
                  <a:lnTo>
                    <a:pt x="282" y="2088"/>
                  </a:lnTo>
                  <a:lnTo>
                    <a:pt x="284" y="2086"/>
                  </a:lnTo>
                  <a:lnTo>
                    <a:pt x="286" y="2084"/>
                  </a:lnTo>
                  <a:lnTo>
                    <a:pt x="288" y="2086"/>
                  </a:lnTo>
                  <a:lnTo>
                    <a:pt x="290" y="2084"/>
                  </a:lnTo>
                  <a:lnTo>
                    <a:pt x="298" y="2080"/>
                  </a:lnTo>
                  <a:lnTo>
                    <a:pt x="302" y="2078"/>
                  </a:lnTo>
                  <a:lnTo>
                    <a:pt x="306" y="2078"/>
                  </a:lnTo>
                  <a:lnTo>
                    <a:pt x="312" y="2080"/>
                  </a:lnTo>
                  <a:lnTo>
                    <a:pt x="316" y="2084"/>
                  </a:lnTo>
                  <a:lnTo>
                    <a:pt x="322" y="2088"/>
                  </a:lnTo>
                  <a:lnTo>
                    <a:pt x="324" y="2088"/>
                  </a:lnTo>
                  <a:lnTo>
                    <a:pt x="328" y="2086"/>
                  </a:lnTo>
                  <a:lnTo>
                    <a:pt x="330" y="2086"/>
                  </a:lnTo>
                  <a:lnTo>
                    <a:pt x="334" y="2086"/>
                  </a:lnTo>
                  <a:lnTo>
                    <a:pt x="342" y="2086"/>
                  </a:lnTo>
                  <a:lnTo>
                    <a:pt x="344" y="2084"/>
                  </a:lnTo>
                  <a:lnTo>
                    <a:pt x="346" y="2082"/>
                  </a:lnTo>
                  <a:lnTo>
                    <a:pt x="356" y="2078"/>
                  </a:lnTo>
                  <a:lnTo>
                    <a:pt x="366" y="2076"/>
                  </a:lnTo>
                  <a:lnTo>
                    <a:pt x="368" y="2074"/>
                  </a:lnTo>
                  <a:lnTo>
                    <a:pt x="368" y="2072"/>
                  </a:lnTo>
                  <a:lnTo>
                    <a:pt x="374" y="2074"/>
                  </a:lnTo>
                  <a:lnTo>
                    <a:pt x="380" y="2076"/>
                  </a:lnTo>
                  <a:lnTo>
                    <a:pt x="382" y="2076"/>
                  </a:lnTo>
                  <a:lnTo>
                    <a:pt x="384" y="2074"/>
                  </a:lnTo>
                  <a:lnTo>
                    <a:pt x="386" y="2076"/>
                  </a:lnTo>
                  <a:lnTo>
                    <a:pt x="388" y="2078"/>
                  </a:lnTo>
                  <a:lnTo>
                    <a:pt x="392" y="2078"/>
                  </a:lnTo>
                  <a:lnTo>
                    <a:pt x="400" y="2074"/>
                  </a:lnTo>
                  <a:lnTo>
                    <a:pt x="410" y="2072"/>
                  </a:lnTo>
                  <a:lnTo>
                    <a:pt x="416" y="2074"/>
                  </a:lnTo>
                  <a:lnTo>
                    <a:pt x="422" y="2074"/>
                  </a:lnTo>
                  <a:lnTo>
                    <a:pt x="428" y="2076"/>
                  </a:lnTo>
                  <a:lnTo>
                    <a:pt x="432" y="2076"/>
                  </a:lnTo>
                  <a:lnTo>
                    <a:pt x="440" y="2074"/>
                  </a:lnTo>
                  <a:lnTo>
                    <a:pt x="448" y="2070"/>
                  </a:lnTo>
                  <a:lnTo>
                    <a:pt x="456" y="2068"/>
                  </a:lnTo>
                  <a:lnTo>
                    <a:pt x="460" y="2068"/>
                  </a:lnTo>
                  <a:lnTo>
                    <a:pt x="462" y="2064"/>
                  </a:lnTo>
                  <a:lnTo>
                    <a:pt x="464" y="2060"/>
                  </a:lnTo>
                  <a:lnTo>
                    <a:pt x="470" y="2056"/>
                  </a:lnTo>
                  <a:lnTo>
                    <a:pt x="478" y="2052"/>
                  </a:lnTo>
                  <a:lnTo>
                    <a:pt x="480" y="2048"/>
                  </a:lnTo>
                  <a:lnTo>
                    <a:pt x="480" y="2044"/>
                  </a:lnTo>
                  <a:lnTo>
                    <a:pt x="480" y="2040"/>
                  </a:lnTo>
                  <a:lnTo>
                    <a:pt x="480" y="2038"/>
                  </a:lnTo>
                  <a:lnTo>
                    <a:pt x="478" y="2038"/>
                  </a:lnTo>
                  <a:lnTo>
                    <a:pt x="472" y="2038"/>
                  </a:lnTo>
                  <a:lnTo>
                    <a:pt x="462" y="2040"/>
                  </a:lnTo>
                  <a:lnTo>
                    <a:pt x="456" y="2040"/>
                  </a:lnTo>
                  <a:lnTo>
                    <a:pt x="450" y="2038"/>
                  </a:lnTo>
                  <a:lnTo>
                    <a:pt x="448" y="2036"/>
                  </a:lnTo>
                  <a:lnTo>
                    <a:pt x="450" y="2036"/>
                  </a:lnTo>
                  <a:lnTo>
                    <a:pt x="446" y="2034"/>
                  </a:lnTo>
                  <a:lnTo>
                    <a:pt x="444" y="2032"/>
                  </a:lnTo>
                  <a:lnTo>
                    <a:pt x="448" y="2030"/>
                  </a:lnTo>
                  <a:lnTo>
                    <a:pt x="456" y="2030"/>
                  </a:lnTo>
                  <a:lnTo>
                    <a:pt x="458" y="2028"/>
                  </a:lnTo>
                  <a:lnTo>
                    <a:pt x="460" y="2026"/>
                  </a:lnTo>
                  <a:lnTo>
                    <a:pt x="460" y="2020"/>
                  </a:lnTo>
                  <a:lnTo>
                    <a:pt x="458" y="2020"/>
                  </a:lnTo>
                  <a:lnTo>
                    <a:pt x="456" y="2020"/>
                  </a:lnTo>
                  <a:lnTo>
                    <a:pt x="458" y="2016"/>
                  </a:lnTo>
                  <a:lnTo>
                    <a:pt x="462" y="2014"/>
                  </a:lnTo>
                  <a:lnTo>
                    <a:pt x="464" y="2014"/>
                  </a:lnTo>
                  <a:lnTo>
                    <a:pt x="472" y="2014"/>
                  </a:lnTo>
                  <a:lnTo>
                    <a:pt x="476" y="2014"/>
                  </a:lnTo>
                  <a:lnTo>
                    <a:pt x="476" y="2012"/>
                  </a:lnTo>
                  <a:lnTo>
                    <a:pt x="474" y="2010"/>
                  </a:lnTo>
                  <a:lnTo>
                    <a:pt x="474" y="2008"/>
                  </a:lnTo>
                  <a:lnTo>
                    <a:pt x="474" y="2006"/>
                  </a:lnTo>
                  <a:lnTo>
                    <a:pt x="482" y="2000"/>
                  </a:lnTo>
                  <a:lnTo>
                    <a:pt x="486" y="1996"/>
                  </a:lnTo>
                  <a:lnTo>
                    <a:pt x="490" y="1990"/>
                  </a:lnTo>
                  <a:lnTo>
                    <a:pt x="494" y="1982"/>
                  </a:lnTo>
                  <a:lnTo>
                    <a:pt x="494" y="1970"/>
                  </a:lnTo>
                  <a:close/>
                  <a:moveTo>
                    <a:pt x="662" y="1344"/>
                  </a:moveTo>
                  <a:lnTo>
                    <a:pt x="662" y="1344"/>
                  </a:lnTo>
                  <a:lnTo>
                    <a:pt x="660" y="1344"/>
                  </a:lnTo>
                  <a:lnTo>
                    <a:pt x="656" y="1346"/>
                  </a:lnTo>
                  <a:lnTo>
                    <a:pt x="656" y="1350"/>
                  </a:lnTo>
                  <a:lnTo>
                    <a:pt x="656" y="1354"/>
                  </a:lnTo>
                  <a:lnTo>
                    <a:pt x="660" y="1354"/>
                  </a:lnTo>
                  <a:lnTo>
                    <a:pt x="662" y="1352"/>
                  </a:lnTo>
                  <a:lnTo>
                    <a:pt x="664" y="1348"/>
                  </a:lnTo>
                  <a:lnTo>
                    <a:pt x="664" y="1346"/>
                  </a:lnTo>
                  <a:lnTo>
                    <a:pt x="662" y="1344"/>
                  </a:lnTo>
                  <a:close/>
                  <a:moveTo>
                    <a:pt x="652" y="1354"/>
                  </a:moveTo>
                  <a:lnTo>
                    <a:pt x="652" y="1354"/>
                  </a:lnTo>
                  <a:lnTo>
                    <a:pt x="650" y="1352"/>
                  </a:lnTo>
                  <a:lnTo>
                    <a:pt x="648" y="1352"/>
                  </a:lnTo>
                  <a:lnTo>
                    <a:pt x="646" y="1352"/>
                  </a:lnTo>
                  <a:lnTo>
                    <a:pt x="644" y="1356"/>
                  </a:lnTo>
                  <a:lnTo>
                    <a:pt x="646" y="1358"/>
                  </a:lnTo>
                  <a:lnTo>
                    <a:pt x="648" y="1358"/>
                  </a:lnTo>
                  <a:lnTo>
                    <a:pt x="652" y="1356"/>
                  </a:lnTo>
                  <a:lnTo>
                    <a:pt x="652" y="1354"/>
                  </a:lnTo>
                  <a:close/>
                  <a:moveTo>
                    <a:pt x="150" y="1398"/>
                  </a:moveTo>
                  <a:lnTo>
                    <a:pt x="150" y="1398"/>
                  </a:lnTo>
                  <a:lnTo>
                    <a:pt x="148" y="1396"/>
                  </a:lnTo>
                  <a:lnTo>
                    <a:pt x="146" y="1394"/>
                  </a:lnTo>
                  <a:lnTo>
                    <a:pt x="146" y="1396"/>
                  </a:lnTo>
                  <a:lnTo>
                    <a:pt x="144" y="1398"/>
                  </a:lnTo>
                  <a:lnTo>
                    <a:pt x="146" y="1402"/>
                  </a:lnTo>
                  <a:lnTo>
                    <a:pt x="152" y="1410"/>
                  </a:lnTo>
                  <a:lnTo>
                    <a:pt x="154" y="1412"/>
                  </a:lnTo>
                  <a:lnTo>
                    <a:pt x="156" y="1412"/>
                  </a:lnTo>
                  <a:lnTo>
                    <a:pt x="158" y="1412"/>
                  </a:lnTo>
                  <a:lnTo>
                    <a:pt x="156" y="1410"/>
                  </a:lnTo>
                  <a:lnTo>
                    <a:pt x="154" y="1404"/>
                  </a:lnTo>
                  <a:lnTo>
                    <a:pt x="154" y="1400"/>
                  </a:lnTo>
                  <a:lnTo>
                    <a:pt x="150" y="1398"/>
                  </a:lnTo>
                  <a:close/>
                  <a:moveTo>
                    <a:pt x="732" y="1304"/>
                  </a:moveTo>
                  <a:lnTo>
                    <a:pt x="732" y="1304"/>
                  </a:lnTo>
                  <a:lnTo>
                    <a:pt x="734" y="1302"/>
                  </a:lnTo>
                  <a:lnTo>
                    <a:pt x="732" y="1300"/>
                  </a:lnTo>
                  <a:lnTo>
                    <a:pt x="730" y="1298"/>
                  </a:lnTo>
                  <a:lnTo>
                    <a:pt x="728" y="1300"/>
                  </a:lnTo>
                  <a:lnTo>
                    <a:pt x="726" y="1302"/>
                  </a:lnTo>
                  <a:lnTo>
                    <a:pt x="724" y="1302"/>
                  </a:lnTo>
                  <a:lnTo>
                    <a:pt x="722" y="1300"/>
                  </a:lnTo>
                  <a:lnTo>
                    <a:pt x="720" y="1302"/>
                  </a:lnTo>
                  <a:lnTo>
                    <a:pt x="720" y="1304"/>
                  </a:lnTo>
                  <a:lnTo>
                    <a:pt x="724" y="1306"/>
                  </a:lnTo>
                  <a:lnTo>
                    <a:pt x="732" y="1304"/>
                  </a:lnTo>
                  <a:close/>
                  <a:moveTo>
                    <a:pt x="618" y="1384"/>
                  </a:moveTo>
                  <a:lnTo>
                    <a:pt x="618" y="1384"/>
                  </a:lnTo>
                  <a:lnTo>
                    <a:pt x="622" y="1384"/>
                  </a:lnTo>
                  <a:lnTo>
                    <a:pt x="626" y="1382"/>
                  </a:lnTo>
                  <a:lnTo>
                    <a:pt x="628" y="1380"/>
                  </a:lnTo>
                  <a:lnTo>
                    <a:pt x="628" y="1378"/>
                  </a:lnTo>
                  <a:lnTo>
                    <a:pt x="622" y="1378"/>
                  </a:lnTo>
                  <a:lnTo>
                    <a:pt x="618" y="1378"/>
                  </a:lnTo>
                  <a:lnTo>
                    <a:pt x="616" y="1380"/>
                  </a:lnTo>
                  <a:lnTo>
                    <a:pt x="618" y="1384"/>
                  </a:lnTo>
                  <a:close/>
                  <a:moveTo>
                    <a:pt x="620" y="1456"/>
                  </a:moveTo>
                  <a:lnTo>
                    <a:pt x="620" y="1456"/>
                  </a:lnTo>
                  <a:lnTo>
                    <a:pt x="616" y="1454"/>
                  </a:lnTo>
                  <a:lnTo>
                    <a:pt x="618" y="1456"/>
                  </a:lnTo>
                  <a:lnTo>
                    <a:pt x="622" y="1462"/>
                  </a:lnTo>
                  <a:lnTo>
                    <a:pt x="624" y="1462"/>
                  </a:lnTo>
                  <a:lnTo>
                    <a:pt x="626" y="1464"/>
                  </a:lnTo>
                  <a:lnTo>
                    <a:pt x="624" y="1462"/>
                  </a:lnTo>
                  <a:lnTo>
                    <a:pt x="622" y="1458"/>
                  </a:lnTo>
                  <a:lnTo>
                    <a:pt x="620" y="1456"/>
                  </a:lnTo>
                  <a:close/>
                  <a:moveTo>
                    <a:pt x="630" y="1474"/>
                  </a:moveTo>
                  <a:lnTo>
                    <a:pt x="630" y="1474"/>
                  </a:lnTo>
                  <a:lnTo>
                    <a:pt x="626" y="1468"/>
                  </a:lnTo>
                  <a:lnTo>
                    <a:pt x="622" y="1466"/>
                  </a:lnTo>
                  <a:lnTo>
                    <a:pt x="622" y="1468"/>
                  </a:lnTo>
                  <a:lnTo>
                    <a:pt x="626" y="1474"/>
                  </a:lnTo>
                  <a:lnTo>
                    <a:pt x="628" y="1476"/>
                  </a:lnTo>
                  <a:lnTo>
                    <a:pt x="630" y="1474"/>
                  </a:lnTo>
                  <a:close/>
                  <a:moveTo>
                    <a:pt x="624" y="1490"/>
                  </a:moveTo>
                  <a:lnTo>
                    <a:pt x="624" y="1490"/>
                  </a:lnTo>
                  <a:lnTo>
                    <a:pt x="626" y="1490"/>
                  </a:lnTo>
                  <a:lnTo>
                    <a:pt x="626" y="1486"/>
                  </a:lnTo>
                  <a:lnTo>
                    <a:pt x="624" y="1476"/>
                  </a:lnTo>
                  <a:lnTo>
                    <a:pt x="622" y="1474"/>
                  </a:lnTo>
                  <a:lnTo>
                    <a:pt x="622" y="1476"/>
                  </a:lnTo>
                  <a:lnTo>
                    <a:pt x="622" y="1480"/>
                  </a:lnTo>
                  <a:lnTo>
                    <a:pt x="622" y="1486"/>
                  </a:lnTo>
                  <a:lnTo>
                    <a:pt x="622" y="1490"/>
                  </a:lnTo>
                  <a:lnTo>
                    <a:pt x="624" y="1490"/>
                  </a:lnTo>
                  <a:close/>
                  <a:moveTo>
                    <a:pt x="302" y="1578"/>
                  </a:moveTo>
                  <a:lnTo>
                    <a:pt x="302" y="1578"/>
                  </a:lnTo>
                  <a:lnTo>
                    <a:pt x="300" y="1580"/>
                  </a:lnTo>
                  <a:lnTo>
                    <a:pt x="300" y="1582"/>
                  </a:lnTo>
                  <a:lnTo>
                    <a:pt x="302" y="1582"/>
                  </a:lnTo>
                  <a:lnTo>
                    <a:pt x="304" y="1584"/>
                  </a:lnTo>
                  <a:lnTo>
                    <a:pt x="306" y="1582"/>
                  </a:lnTo>
                  <a:lnTo>
                    <a:pt x="306" y="1580"/>
                  </a:lnTo>
                  <a:lnTo>
                    <a:pt x="304" y="1578"/>
                  </a:lnTo>
                  <a:lnTo>
                    <a:pt x="302" y="1578"/>
                  </a:lnTo>
                  <a:close/>
                  <a:moveTo>
                    <a:pt x="160" y="1386"/>
                  </a:moveTo>
                  <a:lnTo>
                    <a:pt x="160" y="1386"/>
                  </a:lnTo>
                  <a:lnTo>
                    <a:pt x="158" y="1382"/>
                  </a:lnTo>
                  <a:lnTo>
                    <a:pt x="154" y="1378"/>
                  </a:lnTo>
                  <a:lnTo>
                    <a:pt x="150" y="1378"/>
                  </a:lnTo>
                  <a:lnTo>
                    <a:pt x="148" y="1378"/>
                  </a:lnTo>
                  <a:lnTo>
                    <a:pt x="148" y="1380"/>
                  </a:lnTo>
                  <a:lnTo>
                    <a:pt x="148" y="1382"/>
                  </a:lnTo>
                  <a:lnTo>
                    <a:pt x="152" y="1384"/>
                  </a:lnTo>
                  <a:lnTo>
                    <a:pt x="156" y="1386"/>
                  </a:lnTo>
                  <a:lnTo>
                    <a:pt x="160" y="1386"/>
                  </a:lnTo>
                  <a:close/>
                  <a:moveTo>
                    <a:pt x="320" y="1546"/>
                  </a:moveTo>
                  <a:lnTo>
                    <a:pt x="320" y="1546"/>
                  </a:lnTo>
                  <a:lnTo>
                    <a:pt x="318" y="1546"/>
                  </a:lnTo>
                  <a:lnTo>
                    <a:pt x="316" y="1546"/>
                  </a:lnTo>
                  <a:lnTo>
                    <a:pt x="314" y="1548"/>
                  </a:lnTo>
                  <a:lnTo>
                    <a:pt x="312" y="1552"/>
                  </a:lnTo>
                  <a:lnTo>
                    <a:pt x="314" y="1552"/>
                  </a:lnTo>
                  <a:lnTo>
                    <a:pt x="318" y="1552"/>
                  </a:lnTo>
                  <a:lnTo>
                    <a:pt x="318" y="1550"/>
                  </a:lnTo>
                  <a:lnTo>
                    <a:pt x="320" y="1548"/>
                  </a:lnTo>
                  <a:lnTo>
                    <a:pt x="322" y="1546"/>
                  </a:lnTo>
                  <a:lnTo>
                    <a:pt x="320" y="1546"/>
                  </a:lnTo>
                  <a:close/>
                  <a:moveTo>
                    <a:pt x="354" y="1486"/>
                  </a:moveTo>
                  <a:lnTo>
                    <a:pt x="354" y="1486"/>
                  </a:lnTo>
                  <a:lnTo>
                    <a:pt x="356" y="1488"/>
                  </a:lnTo>
                  <a:lnTo>
                    <a:pt x="356" y="1490"/>
                  </a:lnTo>
                  <a:lnTo>
                    <a:pt x="358" y="1488"/>
                  </a:lnTo>
                  <a:lnTo>
                    <a:pt x="362" y="1490"/>
                  </a:lnTo>
                  <a:lnTo>
                    <a:pt x="364" y="1492"/>
                  </a:lnTo>
                  <a:lnTo>
                    <a:pt x="364" y="1490"/>
                  </a:lnTo>
                  <a:lnTo>
                    <a:pt x="366" y="1488"/>
                  </a:lnTo>
                  <a:lnTo>
                    <a:pt x="370" y="1490"/>
                  </a:lnTo>
                  <a:lnTo>
                    <a:pt x="372" y="1492"/>
                  </a:lnTo>
                  <a:lnTo>
                    <a:pt x="372" y="1494"/>
                  </a:lnTo>
                  <a:lnTo>
                    <a:pt x="370" y="1500"/>
                  </a:lnTo>
                  <a:lnTo>
                    <a:pt x="368" y="1506"/>
                  </a:lnTo>
                  <a:lnTo>
                    <a:pt x="368" y="1508"/>
                  </a:lnTo>
                  <a:lnTo>
                    <a:pt x="370" y="1512"/>
                  </a:lnTo>
                  <a:lnTo>
                    <a:pt x="372" y="1512"/>
                  </a:lnTo>
                  <a:lnTo>
                    <a:pt x="372" y="1510"/>
                  </a:lnTo>
                  <a:lnTo>
                    <a:pt x="374" y="1502"/>
                  </a:lnTo>
                  <a:lnTo>
                    <a:pt x="376" y="1496"/>
                  </a:lnTo>
                  <a:lnTo>
                    <a:pt x="374" y="1490"/>
                  </a:lnTo>
                  <a:lnTo>
                    <a:pt x="374" y="1488"/>
                  </a:lnTo>
                  <a:lnTo>
                    <a:pt x="376" y="1484"/>
                  </a:lnTo>
                  <a:lnTo>
                    <a:pt x="380" y="1476"/>
                  </a:lnTo>
                  <a:lnTo>
                    <a:pt x="380" y="1472"/>
                  </a:lnTo>
                  <a:lnTo>
                    <a:pt x="378" y="1474"/>
                  </a:lnTo>
                  <a:lnTo>
                    <a:pt x="376" y="1476"/>
                  </a:lnTo>
                  <a:lnTo>
                    <a:pt x="376" y="1474"/>
                  </a:lnTo>
                  <a:lnTo>
                    <a:pt x="376" y="1472"/>
                  </a:lnTo>
                  <a:lnTo>
                    <a:pt x="374" y="1470"/>
                  </a:lnTo>
                  <a:lnTo>
                    <a:pt x="372" y="1470"/>
                  </a:lnTo>
                  <a:lnTo>
                    <a:pt x="372" y="1472"/>
                  </a:lnTo>
                  <a:lnTo>
                    <a:pt x="370" y="1474"/>
                  </a:lnTo>
                  <a:lnTo>
                    <a:pt x="370" y="1472"/>
                  </a:lnTo>
                  <a:lnTo>
                    <a:pt x="370" y="1462"/>
                  </a:lnTo>
                  <a:lnTo>
                    <a:pt x="370" y="1460"/>
                  </a:lnTo>
                  <a:lnTo>
                    <a:pt x="368" y="1460"/>
                  </a:lnTo>
                  <a:lnTo>
                    <a:pt x="364" y="1464"/>
                  </a:lnTo>
                  <a:lnTo>
                    <a:pt x="358" y="1468"/>
                  </a:lnTo>
                  <a:lnTo>
                    <a:pt x="358" y="1470"/>
                  </a:lnTo>
                  <a:lnTo>
                    <a:pt x="364" y="1474"/>
                  </a:lnTo>
                  <a:lnTo>
                    <a:pt x="368" y="1476"/>
                  </a:lnTo>
                  <a:lnTo>
                    <a:pt x="368" y="1480"/>
                  </a:lnTo>
                  <a:lnTo>
                    <a:pt x="366" y="1482"/>
                  </a:lnTo>
                  <a:lnTo>
                    <a:pt x="360" y="1482"/>
                  </a:lnTo>
                  <a:lnTo>
                    <a:pt x="356" y="1482"/>
                  </a:lnTo>
                  <a:lnTo>
                    <a:pt x="356" y="1484"/>
                  </a:lnTo>
                  <a:lnTo>
                    <a:pt x="354" y="1486"/>
                  </a:lnTo>
                  <a:close/>
                  <a:moveTo>
                    <a:pt x="312" y="1560"/>
                  </a:moveTo>
                  <a:lnTo>
                    <a:pt x="312" y="1560"/>
                  </a:lnTo>
                  <a:lnTo>
                    <a:pt x="312" y="1562"/>
                  </a:lnTo>
                  <a:lnTo>
                    <a:pt x="314" y="1562"/>
                  </a:lnTo>
                  <a:lnTo>
                    <a:pt x="318" y="1560"/>
                  </a:lnTo>
                  <a:lnTo>
                    <a:pt x="316" y="1558"/>
                  </a:lnTo>
                  <a:lnTo>
                    <a:pt x="314" y="1556"/>
                  </a:lnTo>
                  <a:lnTo>
                    <a:pt x="312" y="1560"/>
                  </a:lnTo>
                  <a:close/>
                  <a:moveTo>
                    <a:pt x="744" y="1294"/>
                  </a:moveTo>
                  <a:lnTo>
                    <a:pt x="744" y="1294"/>
                  </a:lnTo>
                  <a:lnTo>
                    <a:pt x="746" y="1296"/>
                  </a:lnTo>
                  <a:lnTo>
                    <a:pt x="748" y="1296"/>
                  </a:lnTo>
                  <a:lnTo>
                    <a:pt x="750" y="1294"/>
                  </a:lnTo>
                  <a:lnTo>
                    <a:pt x="752" y="1292"/>
                  </a:lnTo>
                  <a:lnTo>
                    <a:pt x="748" y="1288"/>
                  </a:lnTo>
                  <a:lnTo>
                    <a:pt x="746" y="1288"/>
                  </a:lnTo>
                  <a:lnTo>
                    <a:pt x="744" y="1290"/>
                  </a:lnTo>
                  <a:lnTo>
                    <a:pt x="744" y="1294"/>
                  </a:lnTo>
                  <a:close/>
                  <a:moveTo>
                    <a:pt x="380" y="1462"/>
                  </a:moveTo>
                  <a:lnTo>
                    <a:pt x="380" y="1462"/>
                  </a:lnTo>
                  <a:lnTo>
                    <a:pt x="382" y="1460"/>
                  </a:lnTo>
                  <a:lnTo>
                    <a:pt x="382" y="1456"/>
                  </a:lnTo>
                  <a:lnTo>
                    <a:pt x="382" y="1454"/>
                  </a:lnTo>
                  <a:lnTo>
                    <a:pt x="380" y="1454"/>
                  </a:lnTo>
                  <a:lnTo>
                    <a:pt x="378" y="1454"/>
                  </a:lnTo>
                  <a:lnTo>
                    <a:pt x="378" y="1456"/>
                  </a:lnTo>
                  <a:lnTo>
                    <a:pt x="376" y="1460"/>
                  </a:lnTo>
                  <a:lnTo>
                    <a:pt x="374" y="1462"/>
                  </a:lnTo>
                  <a:lnTo>
                    <a:pt x="376" y="1468"/>
                  </a:lnTo>
                  <a:lnTo>
                    <a:pt x="378" y="1468"/>
                  </a:lnTo>
                  <a:lnTo>
                    <a:pt x="378" y="1466"/>
                  </a:lnTo>
                  <a:lnTo>
                    <a:pt x="380" y="1464"/>
                  </a:lnTo>
                  <a:lnTo>
                    <a:pt x="380" y="1462"/>
                  </a:lnTo>
                  <a:close/>
                  <a:moveTo>
                    <a:pt x="134" y="1090"/>
                  </a:moveTo>
                  <a:lnTo>
                    <a:pt x="134" y="1090"/>
                  </a:lnTo>
                  <a:lnTo>
                    <a:pt x="148" y="1086"/>
                  </a:lnTo>
                  <a:lnTo>
                    <a:pt x="158" y="1086"/>
                  </a:lnTo>
                  <a:lnTo>
                    <a:pt x="190" y="1088"/>
                  </a:lnTo>
                  <a:lnTo>
                    <a:pt x="200" y="1088"/>
                  </a:lnTo>
                  <a:lnTo>
                    <a:pt x="202" y="1090"/>
                  </a:lnTo>
                  <a:lnTo>
                    <a:pt x="202" y="1092"/>
                  </a:lnTo>
                  <a:lnTo>
                    <a:pt x="198" y="1094"/>
                  </a:lnTo>
                  <a:lnTo>
                    <a:pt x="186" y="1100"/>
                  </a:lnTo>
                  <a:lnTo>
                    <a:pt x="182" y="1104"/>
                  </a:lnTo>
                  <a:lnTo>
                    <a:pt x="180" y="1108"/>
                  </a:lnTo>
                  <a:lnTo>
                    <a:pt x="182" y="1110"/>
                  </a:lnTo>
                  <a:lnTo>
                    <a:pt x="186" y="1112"/>
                  </a:lnTo>
                  <a:lnTo>
                    <a:pt x="196" y="1112"/>
                  </a:lnTo>
                  <a:lnTo>
                    <a:pt x="204" y="1114"/>
                  </a:lnTo>
                  <a:lnTo>
                    <a:pt x="198" y="1118"/>
                  </a:lnTo>
                  <a:lnTo>
                    <a:pt x="190" y="1120"/>
                  </a:lnTo>
                  <a:lnTo>
                    <a:pt x="182" y="1120"/>
                  </a:lnTo>
                  <a:lnTo>
                    <a:pt x="174" y="1118"/>
                  </a:lnTo>
                  <a:lnTo>
                    <a:pt x="166" y="1116"/>
                  </a:lnTo>
                  <a:lnTo>
                    <a:pt x="162" y="1116"/>
                  </a:lnTo>
                  <a:lnTo>
                    <a:pt x="156" y="1120"/>
                  </a:lnTo>
                  <a:lnTo>
                    <a:pt x="150" y="1122"/>
                  </a:lnTo>
                  <a:lnTo>
                    <a:pt x="144" y="1124"/>
                  </a:lnTo>
                  <a:lnTo>
                    <a:pt x="132" y="1124"/>
                  </a:lnTo>
                  <a:lnTo>
                    <a:pt x="122" y="1126"/>
                  </a:lnTo>
                  <a:lnTo>
                    <a:pt x="120" y="1130"/>
                  </a:lnTo>
                  <a:lnTo>
                    <a:pt x="120" y="1132"/>
                  </a:lnTo>
                  <a:lnTo>
                    <a:pt x="122" y="1136"/>
                  </a:lnTo>
                  <a:lnTo>
                    <a:pt x="124" y="1138"/>
                  </a:lnTo>
                  <a:lnTo>
                    <a:pt x="134" y="1136"/>
                  </a:lnTo>
                  <a:lnTo>
                    <a:pt x="152" y="1134"/>
                  </a:lnTo>
                  <a:lnTo>
                    <a:pt x="162" y="1134"/>
                  </a:lnTo>
                  <a:lnTo>
                    <a:pt x="174" y="1136"/>
                  </a:lnTo>
                  <a:lnTo>
                    <a:pt x="180" y="1138"/>
                  </a:lnTo>
                  <a:lnTo>
                    <a:pt x="184" y="1140"/>
                  </a:lnTo>
                  <a:lnTo>
                    <a:pt x="186" y="1142"/>
                  </a:lnTo>
                  <a:lnTo>
                    <a:pt x="186" y="1146"/>
                  </a:lnTo>
                  <a:lnTo>
                    <a:pt x="186" y="1152"/>
                  </a:lnTo>
                  <a:lnTo>
                    <a:pt x="188" y="1154"/>
                  </a:lnTo>
                  <a:lnTo>
                    <a:pt x="190" y="1156"/>
                  </a:lnTo>
                  <a:lnTo>
                    <a:pt x="198" y="1160"/>
                  </a:lnTo>
                  <a:lnTo>
                    <a:pt x="202" y="1166"/>
                  </a:lnTo>
                  <a:lnTo>
                    <a:pt x="202" y="1174"/>
                  </a:lnTo>
                  <a:lnTo>
                    <a:pt x="198" y="1184"/>
                  </a:lnTo>
                  <a:lnTo>
                    <a:pt x="196" y="1186"/>
                  </a:lnTo>
                  <a:lnTo>
                    <a:pt x="190" y="1186"/>
                  </a:lnTo>
                  <a:lnTo>
                    <a:pt x="180" y="1184"/>
                  </a:lnTo>
                  <a:lnTo>
                    <a:pt x="172" y="1184"/>
                  </a:lnTo>
                  <a:lnTo>
                    <a:pt x="170" y="1186"/>
                  </a:lnTo>
                  <a:lnTo>
                    <a:pt x="170" y="1190"/>
                  </a:lnTo>
                  <a:lnTo>
                    <a:pt x="172" y="1196"/>
                  </a:lnTo>
                  <a:lnTo>
                    <a:pt x="174" y="1198"/>
                  </a:lnTo>
                  <a:lnTo>
                    <a:pt x="176" y="1200"/>
                  </a:lnTo>
                  <a:lnTo>
                    <a:pt x="182" y="1202"/>
                  </a:lnTo>
                  <a:lnTo>
                    <a:pt x="196" y="1202"/>
                  </a:lnTo>
                  <a:lnTo>
                    <a:pt x="220" y="1200"/>
                  </a:lnTo>
                  <a:lnTo>
                    <a:pt x="232" y="1200"/>
                  </a:lnTo>
                  <a:lnTo>
                    <a:pt x="242" y="1202"/>
                  </a:lnTo>
                  <a:lnTo>
                    <a:pt x="252" y="1206"/>
                  </a:lnTo>
                  <a:lnTo>
                    <a:pt x="260" y="1208"/>
                  </a:lnTo>
                  <a:lnTo>
                    <a:pt x="274" y="1216"/>
                  </a:lnTo>
                  <a:lnTo>
                    <a:pt x="282" y="1218"/>
                  </a:lnTo>
                  <a:lnTo>
                    <a:pt x="292" y="1220"/>
                  </a:lnTo>
                  <a:lnTo>
                    <a:pt x="300" y="1220"/>
                  </a:lnTo>
                  <a:lnTo>
                    <a:pt x="308" y="1224"/>
                  </a:lnTo>
                  <a:lnTo>
                    <a:pt x="318" y="1228"/>
                  </a:lnTo>
                  <a:lnTo>
                    <a:pt x="322" y="1230"/>
                  </a:lnTo>
                  <a:lnTo>
                    <a:pt x="328" y="1232"/>
                  </a:lnTo>
                  <a:lnTo>
                    <a:pt x="336" y="1232"/>
                  </a:lnTo>
                  <a:lnTo>
                    <a:pt x="346" y="1230"/>
                  </a:lnTo>
                  <a:lnTo>
                    <a:pt x="356" y="1226"/>
                  </a:lnTo>
                  <a:lnTo>
                    <a:pt x="362" y="1222"/>
                  </a:lnTo>
                  <a:lnTo>
                    <a:pt x="368" y="1214"/>
                  </a:lnTo>
                  <a:lnTo>
                    <a:pt x="370" y="1210"/>
                  </a:lnTo>
                  <a:lnTo>
                    <a:pt x="374" y="1206"/>
                  </a:lnTo>
                  <a:lnTo>
                    <a:pt x="380" y="1206"/>
                  </a:lnTo>
                  <a:lnTo>
                    <a:pt x="388" y="1206"/>
                  </a:lnTo>
                  <a:lnTo>
                    <a:pt x="396" y="1204"/>
                  </a:lnTo>
                  <a:lnTo>
                    <a:pt x="404" y="1204"/>
                  </a:lnTo>
                  <a:lnTo>
                    <a:pt x="418" y="1198"/>
                  </a:lnTo>
                  <a:lnTo>
                    <a:pt x="452" y="1176"/>
                  </a:lnTo>
                  <a:lnTo>
                    <a:pt x="462" y="1172"/>
                  </a:lnTo>
                  <a:lnTo>
                    <a:pt x="470" y="1170"/>
                  </a:lnTo>
                  <a:lnTo>
                    <a:pt x="484" y="1168"/>
                  </a:lnTo>
                  <a:lnTo>
                    <a:pt x="488" y="1166"/>
                  </a:lnTo>
                  <a:lnTo>
                    <a:pt x="494" y="1164"/>
                  </a:lnTo>
                  <a:lnTo>
                    <a:pt x="500" y="1160"/>
                  </a:lnTo>
                  <a:lnTo>
                    <a:pt x="504" y="1154"/>
                  </a:lnTo>
                  <a:lnTo>
                    <a:pt x="514" y="1142"/>
                  </a:lnTo>
                  <a:lnTo>
                    <a:pt x="522" y="1136"/>
                  </a:lnTo>
                  <a:lnTo>
                    <a:pt x="528" y="1134"/>
                  </a:lnTo>
                  <a:lnTo>
                    <a:pt x="534" y="1126"/>
                  </a:lnTo>
                  <a:lnTo>
                    <a:pt x="540" y="1112"/>
                  </a:lnTo>
                  <a:lnTo>
                    <a:pt x="542" y="1104"/>
                  </a:lnTo>
                  <a:lnTo>
                    <a:pt x="542" y="1098"/>
                  </a:lnTo>
                  <a:lnTo>
                    <a:pt x="542" y="1090"/>
                  </a:lnTo>
                  <a:lnTo>
                    <a:pt x="538" y="1086"/>
                  </a:lnTo>
                  <a:lnTo>
                    <a:pt x="532" y="1082"/>
                  </a:lnTo>
                  <a:lnTo>
                    <a:pt x="526" y="1080"/>
                  </a:lnTo>
                  <a:lnTo>
                    <a:pt x="518" y="1078"/>
                  </a:lnTo>
                  <a:lnTo>
                    <a:pt x="514" y="1076"/>
                  </a:lnTo>
                  <a:lnTo>
                    <a:pt x="510" y="1072"/>
                  </a:lnTo>
                  <a:lnTo>
                    <a:pt x="506" y="1068"/>
                  </a:lnTo>
                  <a:lnTo>
                    <a:pt x="502" y="1066"/>
                  </a:lnTo>
                  <a:lnTo>
                    <a:pt x="496" y="1068"/>
                  </a:lnTo>
                  <a:lnTo>
                    <a:pt x="494" y="1066"/>
                  </a:lnTo>
                  <a:lnTo>
                    <a:pt x="492" y="1064"/>
                  </a:lnTo>
                  <a:lnTo>
                    <a:pt x="496" y="1058"/>
                  </a:lnTo>
                  <a:lnTo>
                    <a:pt x="500" y="1052"/>
                  </a:lnTo>
                  <a:lnTo>
                    <a:pt x="500" y="1048"/>
                  </a:lnTo>
                  <a:lnTo>
                    <a:pt x="496" y="1046"/>
                  </a:lnTo>
                  <a:lnTo>
                    <a:pt x="492" y="1046"/>
                  </a:lnTo>
                  <a:lnTo>
                    <a:pt x="486" y="1044"/>
                  </a:lnTo>
                  <a:lnTo>
                    <a:pt x="484" y="1044"/>
                  </a:lnTo>
                  <a:lnTo>
                    <a:pt x="484" y="1040"/>
                  </a:lnTo>
                  <a:lnTo>
                    <a:pt x="488" y="1036"/>
                  </a:lnTo>
                  <a:lnTo>
                    <a:pt x="500" y="1028"/>
                  </a:lnTo>
                  <a:lnTo>
                    <a:pt x="500" y="1024"/>
                  </a:lnTo>
                  <a:lnTo>
                    <a:pt x="500" y="1022"/>
                  </a:lnTo>
                  <a:lnTo>
                    <a:pt x="494" y="1022"/>
                  </a:lnTo>
                  <a:lnTo>
                    <a:pt x="484" y="1026"/>
                  </a:lnTo>
                  <a:lnTo>
                    <a:pt x="474" y="1032"/>
                  </a:lnTo>
                  <a:lnTo>
                    <a:pt x="466" y="1036"/>
                  </a:lnTo>
                  <a:lnTo>
                    <a:pt x="462" y="1036"/>
                  </a:lnTo>
                  <a:lnTo>
                    <a:pt x="460" y="1034"/>
                  </a:lnTo>
                  <a:lnTo>
                    <a:pt x="456" y="1028"/>
                  </a:lnTo>
                  <a:lnTo>
                    <a:pt x="450" y="1020"/>
                  </a:lnTo>
                  <a:lnTo>
                    <a:pt x="446" y="1016"/>
                  </a:lnTo>
                  <a:lnTo>
                    <a:pt x="442" y="1012"/>
                  </a:lnTo>
                  <a:lnTo>
                    <a:pt x="436" y="1012"/>
                  </a:lnTo>
                  <a:lnTo>
                    <a:pt x="430" y="1012"/>
                  </a:lnTo>
                  <a:lnTo>
                    <a:pt x="424" y="1014"/>
                  </a:lnTo>
                  <a:lnTo>
                    <a:pt x="420" y="1018"/>
                  </a:lnTo>
                  <a:lnTo>
                    <a:pt x="418" y="1022"/>
                  </a:lnTo>
                  <a:lnTo>
                    <a:pt x="420" y="1026"/>
                  </a:lnTo>
                  <a:lnTo>
                    <a:pt x="424" y="1034"/>
                  </a:lnTo>
                  <a:lnTo>
                    <a:pt x="424" y="1038"/>
                  </a:lnTo>
                  <a:lnTo>
                    <a:pt x="424" y="1040"/>
                  </a:lnTo>
                  <a:lnTo>
                    <a:pt x="420" y="1042"/>
                  </a:lnTo>
                  <a:lnTo>
                    <a:pt x="418" y="1042"/>
                  </a:lnTo>
                  <a:lnTo>
                    <a:pt x="406" y="1038"/>
                  </a:lnTo>
                  <a:lnTo>
                    <a:pt x="402" y="1036"/>
                  </a:lnTo>
                  <a:lnTo>
                    <a:pt x="396" y="1038"/>
                  </a:lnTo>
                  <a:lnTo>
                    <a:pt x="390" y="1046"/>
                  </a:lnTo>
                  <a:lnTo>
                    <a:pt x="386" y="1050"/>
                  </a:lnTo>
                  <a:lnTo>
                    <a:pt x="382" y="1052"/>
                  </a:lnTo>
                  <a:lnTo>
                    <a:pt x="378" y="1052"/>
                  </a:lnTo>
                  <a:lnTo>
                    <a:pt x="374" y="1048"/>
                  </a:lnTo>
                  <a:lnTo>
                    <a:pt x="362" y="1038"/>
                  </a:lnTo>
                  <a:lnTo>
                    <a:pt x="358" y="1038"/>
                  </a:lnTo>
                  <a:lnTo>
                    <a:pt x="356" y="1038"/>
                  </a:lnTo>
                  <a:lnTo>
                    <a:pt x="354" y="1038"/>
                  </a:lnTo>
                  <a:lnTo>
                    <a:pt x="352" y="1042"/>
                  </a:lnTo>
                  <a:lnTo>
                    <a:pt x="352" y="1052"/>
                  </a:lnTo>
                  <a:lnTo>
                    <a:pt x="352" y="1056"/>
                  </a:lnTo>
                  <a:lnTo>
                    <a:pt x="350" y="1058"/>
                  </a:lnTo>
                  <a:lnTo>
                    <a:pt x="350" y="1060"/>
                  </a:lnTo>
                  <a:lnTo>
                    <a:pt x="346" y="1058"/>
                  </a:lnTo>
                  <a:lnTo>
                    <a:pt x="342" y="1052"/>
                  </a:lnTo>
                  <a:lnTo>
                    <a:pt x="338" y="1042"/>
                  </a:lnTo>
                  <a:lnTo>
                    <a:pt x="336" y="1038"/>
                  </a:lnTo>
                  <a:lnTo>
                    <a:pt x="330" y="1036"/>
                  </a:lnTo>
                  <a:lnTo>
                    <a:pt x="326" y="1036"/>
                  </a:lnTo>
                  <a:lnTo>
                    <a:pt x="320" y="1038"/>
                  </a:lnTo>
                  <a:lnTo>
                    <a:pt x="314" y="1042"/>
                  </a:lnTo>
                  <a:lnTo>
                    <a:pt x="308" y="1048"/>
                  </a:lnTo>
                  <a:lnTo>
                    <a:pt x="306" y="1054"/>
                  </a:lnTo>
                  <a:lnTo>
                    <a:pt x="306" y="1060"/>
                  </a:lnTo>
                  <a:lnTo>
                    <a:pt x="304" y="1070"/>
                  </a:lnTo>
                  <a:lnTo>
                    <a:pt x="304" y="1072"/>
                  </a:lnTo>
                  <a:lnTo>
                    <a:pt x="302" y="1072"/>
                  </a:lnTo>
                  <a:lnTo>
                    <a:pt x="294" y="1066"/>
                  </a:lnTo>
                  <a:lnTo>
                    <a:pt x="286" y="1052"/>
                  </a:lnTo>
                  <a:lnTo>
                    <a:pt x="280" y="1044"/>
                  </a:lnTo>
                  <a:lnTo>
                    <a:pt x="276" y="1042"/>
                  </a:lnTo>
                  <a:lnTo>
                    <a:pt x="272" y="1040"/>
                  </a:lnTo>
                  <a:lnTo>
                    <a:pt x="268" y="1042"/>
                  </a:lnTo>
                  <a:lnTo>
                    <a:pt x="266" y="1046"/>
                  </a:lnTo>
                  <a:lnTo>
                    <a:pt x="266" y="1052"/>
                  </a:lnTo>
                  <a:lnTo>
                    <a:pt x="266" y="1056"/>
                  </a:lnTo>
                  <a:lnTo>
                    <a:pt x="268" y="1062"/>
                  </a:lnTo>
                  <a:lnTo>
                    <a:pt x="270" y="1074"/>
                  </a:lnTo>
                  <a:lnTo>
                    <a:pt x="270" y="1078"/>
                  </a:lnTo>
                  <a:lnTo>
                    <a:pt x="270" y="1080"/>
                  </a:lnTo>
                  <a:lnTo>
                    <a:pt x="266" y="1082"/>
                  </a:lnTo>
                  <a:lnTo>
                    <a:pt x="264" y="1082"/>
                  </a:lnTo>
                  <a:lnTo>
                    <a:pt x="260" y="1080"/>
                  </a:lnTo>
                  <a:lnTo>
                    <a:pt x="256" y="1074"/>
                  </a:lnTo>
                  <a:lnTo>
                    <a:pt x="252" y="1070"/>
                  </a:lnTo>
                  <a:lnTo>
                    <a:pt x="248" y="1072"/>
                  </a:lnTo>
                  <a:lnTo>
                    <a:pt x="246" y="1076"/>
                  </a:lnTo>
                  <a:lnTo>
                    <a:pt x="242" y="1082"/>
                  </a:lnTo>
                  <a:lnTo>
                    <a:pt x="240" y="1088"/>
                  </a:lnTo>
                  <a:lnTo>
                    <a:pt x="236" y="1090"/>
                  </a:lnTo>
                  <a:lnTo>
                    <a:pt x="234" y="1092"/>
                  </a:lnTo>
                  <a:lnTo>
                    <a:pt x="232" y="1090"/>
                  </a:lnTo>
                  <a:lnTo>
                    <a:pt x="228" y="1084"/>
                  </a:lnTo>
                  <a:lnTo>
                    <a:pt x="226" y="1076"/>
                  </a:lnTo>
                  <a:lnTo>
                    <a:pt x="226" y="1070"/>
                  </a:lnTo>
                  <a:lnTo>
                    <a:pt x="228" y="1060"/>
                  </a:lnTo>
                  <a:lnTo>
                    <a:pt x="228" y="1058"/>
                  </a:lnTo>
                  <a:lnTo>
                    <a:pt x="228" y="1054"/>
                  </a:lnTo>
                  <a:lnTo>
                    <a:pt x="224" y="1050"/>
                  </a:lnTo>
                  <a:lnTo>
                    <a:pt x="216" y="1046"/>
                  </a:lnTo>
                  <a:lnTo>
                    <a:pt x="204" y="1036"/>
                  </a:lnTo>
                  <a:lnTo>
                    <a:pt x="200" y="1030"/>
                  </a:lnTo>
                  <a:lnTo>
                    <a:pt x="194" y="1026"/>
                  </a:lnTo>
                  <a:lnTo>
                    <a:pt x="184" y="1020"/>
                  </a:lnTo>
                  <a:lnTo>
                    <a:pt x="174" y="1018"/>
                  </a:lnTo>
                  <a:lnTo>
                    <a:pt x="168" y="1018"/>
                  </a:lnTo>
                  <a:lnTo>
                    <a:pt x="162" y="1018"/>
                  </a:lnTo>
                  <a:lnTo>
                    <a:pt x="158" y="1020"/>
                  </a:lnTo>
                  <a:lnTo>
                    <a:pt x="154" y="1024"/>
                  </a:lnTo>
                  <a:lnTo>
                    <a:pt x="152" y="1026"/>
                  </a:lnTo>
                  <a:lnTo>
                    <a:pt x="152" y="1030"/>
                  </a:lnTo>
                  <a:lnTo>
                    <a:pt x="154" y="1032"/>
                  </a:lnTo>
                  <a:lnTo>
                    <a:pt x="162" y="1038"/>
                  </a:lnTo>
                  <a:lnTo>
                    <a:pt x="170" y="1042"/>
                  </a:lnTo>
                  <a:lnTo>
                    <a:pt x="180" y="1048"/>
                  </a:lnTo>
                  <a:lnTo>
                    <a:pt x="186" y="1054"/>
                  </a:lnTo>
                  <a:lnTo>
                    <a:pt x="188" y="1058"/>
                  </a:lnTo>
                  <a:lnTo>
                    <a:pt x="186" y="1058"/>
                  </a:lnTo>
                  <a:lnTo>
                    <a:pt x="178" y="1056"/>
                  </a:lnTo>
                  <a:lnTo>
                    <a:pt x="166" y="1048"/>
                  </a:lnTo>
                  <a:lnTo>
                    <a:pt x="154" y="1040"/>
                  </a:lnTo>
                  <a:lnTo>
                    <a:pt x="148" y="1038"/>
                  </a:lnTo>
                  <a:lnTo>
                    <a:pt x="144" y="1036"/>
                  </a:lnTo>
                  <a:lnTo>
                    <a:pt x="140" y="1038"/>
                  </a:lnTo>
                  <a:lnTo>
                    <a:pt x="136" y="1040"/>
                  </a:lnTo>
                  <a:lnTo>
                    <a:pt x="130" y="1048"/>
                  </a:lnTo>
                  <a:lnTo>
                    <a:pt x="128" y="1058"/>
                  </a:lnTo>
                  <a:lnTo>
                    <a:pt x="128" y="1064"/>
                  </a:lnTo>
                  <a:lnTo>
                    <a:pt x="126" y="1066"/>
                  </a:lnTo>
                  <a:lnTo>
                    <a:pt x="122" y="1068"/>
                  </a:lnTo>
                  <a:lnTo>
                    <a:pt x="118" y="1068"/>
                  </a:lnTo>
                  <a:lnTo>
                    <a:pt x="116" y="1070"/>
                  </a:lnTo>
                  <a:lnTo>
                    <a:pt x="116" y="1074"/>
                  </a:lnTo>
                  <a:lnTo>
                    <a:pt x="114" y="1080"/>
                  </a:lnTo>
                  <a:lnTo>
                    <a:pt x="112" y="1080"/>
                  </a:lnTo>
                  <a:lnTo>
                    <a:pt x="106" y="1078"/>
                  </a:lnTo>
                  <a:lnTo>
                    <a:pt x="102" y="1078"/>
                  </a:lnTo>
                  <a:lnTo>
                    <a:pt x="98" y="1080"/>
                  </a:lnTo>
                  <a:lnTo>
                    <a:pt x="96" y="1082"/>
                  </a:lnTo>
                  <a:lnTo>
                    <a:pt x="96" y="1084"/>
                  </a:lnTo>
                  <a:lnTo>
                    <a:pt x="100" y="1086"/>
                  </a:lnTo>
                  <a:lnTo>
                    <a:pt x="104" y="1090"/>
                  </a:lnTo>
                  <a:lnTo>
                    <a:pt x="118" y="1092"/>
                  </a:lnTo>
                  <a:lnTo>
                    <a:pt x="126" y="1092"/>
                  </a:lnTo>
                  <a:lnTo>
                    <a:pt x="134" y="1090"/>
                  </a:lnTo>
                  <a:close/>
                  <a:moveTo>
                    <a:pt x="306" y="1550"/>
                  </a:moveTo>
                  <a:lnTo>
                    <a:pt x="306" y="1550"/>
                  </a:lnTo>
                  <a:lnTo>
                    <a:pt x="304" y="1546"/>
                  </a:lnTo>
                  <a:lnTo>
                    <a:pt x="302" y="1544"/>
                  </a:lnTo>
                  <a:lnTo>
                    <a:pt x="300" y="1544"/>
                  </a:lnTo>
                  <a:lnTo>
                    <a:pt x="300" y="1546"/>
                  </a:lnTo>
                  <a:lnTo>
                    <a:pt x="302" y="1548"/>
                  </a:lnTo>
                  <a:lnTo>
                    <a:pt x="306" y="1550"/>
                  </a:lnTo>
                  <a:close/>
                  <a:moveTo>
                    <a:pt x="294" y="1582"/>
                  </a:moveTo>
                  <a:lnTo>
                    <a:pt x="294" y="1582"/>
                  </a:lnTo>
                  <a:lnTo>
                    <a:pt x="296" y="1580"/>
                  </a:lnTo>
                  <a:lnTo>
                    <a:pt x="294" y="1576"/>
                  </a:lnTo>
                  <a:lnTo>
                    <a:pt x="290" y="1572"/>
                  </a:lnTo>
                  <a:lnTo>
                    <a:pt x="288" y="1572"/>
                  </a:lnTo>
                  <a:lnTo>
                    <a:pt x="286" y="1574"/>
                  </a:lnTo>
                  <a:lnTo>
                    <a:pt x="286" y="1576"/>
                  </a:lnTo>
                  <a:lnTo>
                    <a:pt x="290" y="1580"/>
                  </a:lnTo>
                  <a:lnTo>
                    <a:pt x="294" y="1582"/>
                  </a:lnTo>
                  <a:close/>
                  <a:moveTo>
                    <a:pt x="134" y="1350"/>
                  </a:moveTo>
                  <a:lnTo>
                    <a:pt x="134" y="1350"/>
                  </a:lnTo>
                  <a:lnTo>
                    <a:pt x="134" y="1354"/>
                  </a:lnTo>
                  <a:lnTo>
                    <a:pt x="134" y="1356"/>
                  </a:lnTo>
                  <a:lnTo>
                    <a:pt x="138" y="1360"/>
                  </a:lnTo>
                  <a:lnTo>
                    <a:pt x="140" y="1362"/>
                  </a:lnTo>
                  <a:lnTo>
                    <a:pt x="144" y="1364"/>
                  </a:lnTo>
                  <a:lnTo>
                    <a:pt x="150" y="1372"/>
                  </a:lnTo>
                  <a:lnTo>
                    <a:pt x="154" y="1374"/>
                  </a:lnTo>
                  <a:lnTo>
                    <a:pt x="154" y="1370"/>
                  </a:lnTo>
                  <a:lnTo>
                    <a:pt x="152" y="1364"/>
                  </a:lnTo>
                  <a:lnTo>
                    <a:pt x="148" y="1360"/>
                  </a:lnTo>
                  <a:lnTo>
                    <a:pt x="146" y="1358"/>
                  </a:lnTo>
                  <a:lnTo>
                    <a:pt x="144" y="1358"/>
                  </a:lnTo>
                  <a:lnTo>
                    <a:pt x="142" y="1354"/>
                  </a:lnTo>
                  <a:lnTo>
                    <a:pt x="140" y="1350"/>
                  </a:lnTo>
                  <a:lnTo>
                    <a:pt x="136" y="1348"/>
                  </a:lnTo>
                  <a:lnTo>
                    <a:pt x="134" y="1348"/>
                  </a:lnTo>
                  <a:lnTo>
                    <a:pt x="134" y="1350"/>
                  </a:lnTo>
                  <a:close/>
                  <a:moveTo>
                    <a:pt x="138" y="1658"/>
                  </a:moveTo>
                  <a:lnTo>
                    <a:pt x="138" y="1658"/>
                  </a:lnTo>
                  <a:lnTo>
                    <a:pt x="140" y="1652"/>
                  </a:lnTo>
                  <a:lnTo>
                    <a:pt x="138" y="1650"/>
                  </a:lnTo>
                  <a:lnTo>
                    <a:pt x="136" y="1650"/>
                  </a:lnTo>
                  <a:lnTo>
                    <a:pt x="132" y="1652"/>
                  </a:lnTo>
                  <a:lnTo>
                    <a:pt x="128" y="1652"/>
                  </a:lnTo>
                  <a:lnTo>
                    <a:pt x="124" y="1652"/>
                  </a:lnTo>
                  <a:lnTo>
                    <a:pt x="122" y="1654"/>
                  </a:lnTo>
                  <a:lnTo>
                    <a:pt x="120" y="1656"/>
                  </a:lnTo>
                  <a:lnTo>
                    <a:pt x="122" y="1656"/>
                  </a:lnTo>
                  <a:lnTo>
                    <a:pt x="126" y="1660"/>
                  </a:lnTo>
                  <a:lnTo>
                    <a:pt x="134" y="1660"/>
                  </a:lnTo>
                  <a:lnTo>
                    <a:pt x="136" y="1660"/>
                  </a:lnTo>
                  <a:lnTo>
                    <a:pt x="138" y="1658"/>
                  </a:lnTo>
                  <a:close/>
                  <a:moveTo>
                    <a:pt x="124" y="1360"/>
                  </a:moveTo>
                  <a:lnTo>
                    <a:pt x="124" y="1360"/>
                  </a:lnTo>
                  <a:lnTo>
                    <a:pt x="122" y="1360"/>
                  </a:lnTo>
                  <a:lnTo>
                    <a:pt x="124" y="1362"/>
                  </a:lnTo>
                  <a:lnTo>
                    <a:pt x="132" y="1368"/>
                  </a:lnTo>
                  <a:lnTo>
                    <a:pt x="134" y="1370"/>
                  </a:lnTo>
                  <a:lnTo>
                    <a:pt x="138" y="1368"/>
                  </a:lnTo>
                  <a:lnTo>
                    <a:pt x="138" y="1366"/>
                  </a:lnTo>
                  <a:lnTo>
                    <a:pt x="136" y="1362"/>
                  </a:lnTo>
                  <a:lnTo>
                    <a:pt x="132" y="1358"/>
                  </a:lnTo>
                  <a:lnTo>
                    <a:pt x="130" y="1358"/>
                  </a:lnTo>
                  <a:lnTo>
                    <a:pt x="124" y="1360"/>
                  </a:lnTo>
                  <a:close/>
                  <a:moveTo>
                    <a:pt x="162" y="1352"/>
                  </a:moveTo>
                  <a:lnTo>
                    <a:pt x="162" y="1352"/>
                  </a:lnTo>
                  <a:lnTo>
                    <a:pt x="162" y="1348"/>
                  </a:lnTo>
                  <a:lnTo>
                    <a:pt x="160" y="1344"/>
                  </a:lnTo>
                  <a:lnTo>
                    <a:pt x="160" y="1350"/>
                  </a:lnTo>
                  <a:lnTo>
                    <a:pt x="160" y="1352"/>
                  </a:lnTo>
                  <a:lnTo>
                    <a:pt x="162" y="1352"/>
                  </a:lnTo>
                  <a:close/>
                  <a:moveTo>
                    <a:pt x="128" y="1670"/>
                  </a:moveTo>
                  <a:lnTo>
                    <a:pt x="128" y="1670"/>
                  </a:lnTo>
                  <a:lnTo>
                    <a:pt x="126" y="1670"/>
                  </a:lnTo>
                  <a:lnTo>
                    <a:pt x="124" y="1672"/>
                  </a:lnTo>
                  <a:lnTo>
                    <a:pt x="122" y="1678"/>
                  </a:lnTo>
                  <a:lnTo>
                    <a:pt x="124" y="1686"/>
                  </a:lnTo>
                  <a:lnTo>
                    <a:pt x="126" y="1688"/>
                  </a:lnTo>
                  <a:lnTo>
                    <a:pt x="128" y="1688"/>
                  </a:lnTo>
                  <a:lnTo>
                    <a:pt x="130" y="1688"/>
                  </a:lnTo>
                  <a:lnTo>
                    <a:pt x="130" y="1684"/>
                  </a:lnTo>
                  <a:lnTo>
                    <a:pt x="128" y="1682"/>
                  </a:lnTo>
                  <a:lnTo>
                    <a:pt x="128" y="1680"/>
                  </a:lnTo>
                  <a:lnTo>
                    <a:pt x="130" y="1678"/>
                  </a:lnTo>
                  <a:lnTo>
                    <a:pt x="132" y="1674"/>
                  </a:lnTo>
                  <a:lnTo>
                    <a:pt x="130" y="1672"/>
                  </a:lnTo>
                  <a:lnTo>
                    <a:pt x="128" y="1670"/>
                  </a:lnTo>
                  <a:close/>
                  <a:moveTo>
                    <a:pt x="238" y="1920"/>
                  </a:moveTo>
                  <a:lnTo>
                    <a:pt x="238" y="1920"/>
                  </a:lnTo>
                  <a:lnTo>
                    <a:pt x="236" y="1924"/>
                  </a:lnTo>
                  <a:lnTo>
                    <a:pt x="238" y="1926"/>
                  </a:lnTo>
                  <a:lnTo>
                    <a:pt x="240" y="1930"/>
                  </a:lnTo>
                  <a:lnTo>
                    <a:pt x="246" y="1930"/>
                  </a:lnTo>
                  <a:lnTo>
                    <a:pt x="248" y="1930"/>
                  </a:lnTo>
                  <a:lnTo>
                    <a:pt x="252" y="1926"/>
                  </a:lnTo>
                  <a:lnTo>
                    <a:pt x="252" y="1924"/>
                  </a:lnTo>
                  <a:lnTo>
                    <a:pt x="254" y="1920"/>
                  </a:lnTo>
                  <a:lnTo>
                    <a:pt x="252" y="1918"/>
                  </a:lnTo>
                  <a:lnTo>
                    <a:pt x="250" y="1916"/>
                  </a:lnTo>
                  <a:lnTo>
                    <a:pt x="248" y="1914"/>
                  </a:lnTo>
                  <a:lnTo>
                    <a:pt x="244" y="1916"/>
                  </a:lnTo>
                  <a:lnTo>
                    <a:pt x="240" y="1916"/>
                  </a:lnTo>
                  <a:lnTo>
                    <a:pt x="238" y="1920"/>
                  </a:lnTo>
                  <a:close/>
                  <a:moveTo>
                    <a:pt x="232" y="1878"/>
                  </a:moveTo>
                  <a:lnTo>
                    <a:pt x="232" y="1878"/>
                  </a:lnTo>
                  <a:lnTo>
                    <a:pt x="236" y="1878"/>
                  </a:lnTo>
                  <a:lnTo>
                    <a:pt x="240" y="1876"/>
                  </a:lnTo>
                  <a:lnTo>
                    <a:pt x="246" y="1870"/>
                  </a:lnTo>
                  <a:lnTo>
                    <a:pt x="248" y="1862"/>
                  </a:lnTo>
                  <a:lnTo>
                    <a:pt x="246" y="1858"/>
                  </a:lnTo>
                  <a:lnTo>
                    <a:pt x="244" y="1856"/>
                  </a:lnTo>
                  <a:lnTo>
                    <a:pt x="240" y="1858"/>
                  </a:lnTo>
                  <a:lnTo>
                    <a:pt x="234" y="1866"/>
                  </a:lnTo>
                  <a:lnTo>
                    <a:pt x="230" y="1874"/>
                  </a:lnTo>
                  <a:lnTo>
                    <a:pt x="230" y="1876"/>
                  </a:lnTo>
                  <a:lnTo>
                    <a:pt x="232" y="1878"/>
                  </a:lnTo>
                  <a:close/>
                  <a:moveTo>
                    <a:pt x="290" y="1568"/>
                  </a:moveTo>
                  <a:lnTo>
                    <a:pt x="290" y="1568"/>
                  </a:lnTo>
                  <a:lnTo>
                    <a:pt x="294" y="1572"/>
                  </a:lnTo>
                  <a:lnTo>
                    <a:pt x="298" y="1572"/>
                  </a:lnTo>
                  <a:lnTo>
                    <a:pt x="302" y="1572"/>
                  </a:lnTo>
                  <a:lnTo>
                    <a:pt x="304" y="1572"/>
                  </a:lnTo>
                  <a:lnTo>
                    <a:pt x="306" y="1574"/>
                  </a:lnTo>
                  <a:lnTo>
                    <a:pt x="310" y="1574"/>
                  </a:lnTo>
                  <a:lnTo>
                    <a:pt x="312" y="1572"/>
                  </a:lnTo>
                  <a:lnTo>
                    <a:pt x="312" y="1570"/>
                  </a:lnTo>
                  <a:lnTo>
                    <a:pt x="310" y="1568"/>
                  </a:lnTo>
                  <a:lnTo>
                    <a:pt x="310" y="1570"/>
                  </a:lnTo>
                  <a:lnTo>
                    <a:pt x="308" y="1570"/>
                  </a:lnTo>
                  <a:lnTo>
                    <a:pt x="308" y="1568"/>
                  </a:lnTo>
                  <a:lnTo>
                    <a:pt x="304" y="1566"/>
                  </a:lnTo>
                  <a:lnTo>
                    <a:pt x="302" y="1566"/>
                  </a:lnTo>
                  <a:lnTo>
                    <a:pt x="300" y="1566"/>
                  </a:lnTo>
                  <a:lnTo>
                    <a:pt x="300" y="1564"/>
                  </a:lnTo>
                  <a:lnTo>
                    <a:pt x="302" y="1560"/>
                  </a:lnTo>
                  <a:lnTo>
                    <a:pt x="300" y="1560"/>
                  </a:lnTo>
                  <a:lnTo>
                    <a:pt x="296" y="1556"/>
                  </a:lnTo>
                  <a:lnTo>
                    <a:pt x="292" y="1556"/>
                  </a:lnTo>
                  <a:lnTo>
                    <a:pt x="290" y="1560"/>
                  </a:lnTo>
                  <a:lnTo>
                    <a:pt x="288" y="1564"/>
                  </a:lnTo>
                  <a:lnTo>
                    <a:pt x="290" y="1568"/>
                  </a:lnTo>
                  <a:close/>
                  <a:moveTo>
                    <a:pt x="208" y="1778"/>
                  </a:moveTo>
                  <a:lnTo>
                    <a:pt x="208" y="1778"/>
                  </a:lnTo>
                  <a:lnTo>
                    <a:pt x="206" y="1784"/>
                  </a:lnTo>
                  <a:lnTo>
                    <a:pt x="206" y="1788"/>
                  </a:lnTo>
                  <a:lnTo>
                    <a:pt x="210" y="1792"/>
                  </a:lnTo>
                  <a:lnTo>
                    <a:pt x="214" y="1792"/>
                  </a:lnTo>
                  <a:lnTo>
                    <a:pt x="216" y="1792"/>
                  </a:lnTo>
                  <a:lnTo>
                    <a:pt x="218" y="1788"/>
                  </a:lnTo>
                  <a:lnTo>
                    <a:pt x="216" y="1782"/>
                  </a:lnTo>
                  <a:lnTo>
                    <a:pt x="212" y="1776"/>
                  </a:lnTo>
                  <a:lnTo>
                    <a:pt x="210" y="1776"/>
                  </a:lnTo>
                  <a:lnTo>
                    <a:pt x="208" y="1778"/>
                  </a:lnTo>
                  <a:close/>
                  <a:moveTo>
                    <a:pt x="618" y="1434"/>
                  </a:moveTo>
                  <a:lnTo>
                    <a:pt x="618" y="1434"/>
                  </a:lnTo>
                  <a:lnTo>
                    <a:pt x="620" y="1434"/>
                  </a:lnTo>
                  <a:lnTo>
                    <a:pt x="622" y="1430"/>
                  </a:lnTo>
                  <a:lnTo>
                    <a:pt x="622" y="1428"/>
                  </a:lnTo>
                  <a:lnTo>
                    <a:pt x="620" y="1426"/>
                  </a:lnTo>
                  <a:lnTo>
                    <a:pt x="616" y="1430"/>
                  </a:lnTo>
                  <a:lnTo>
                    <a:pt x="616" y="1432"/>
                  </a:lnTo>
                  <a:lnTo>
                    <a:pt x="618" y="1434"/>
                  </a:lnTo>
                  <a:close/>
                  <a:moveTo>
                    <a:pt x="882" y="1770"/>
                  </a:moveTo>
                  <a:lnTo>
                    <a:pt x="882" y="1770"/>
                  </a:lnTo>
                  <a:lnTo>
                    <a:pt x="876" y="1774"/>
                  </a:lnTo>
                  <a:lnTo>
                    <a:pt x="870" y="1774"/>
                  </a:lnTo>
                  <a:lnTo>
                    <a:pt x="866" y="1772"/>
                  </a:lnTo>
                  <a:lnTo>
                    <a:pt x="860" y="1774"/>
                  </a:lnTo>
                  <a:lnTo>
                    <a:pt x="860" y="1776"/>
                  </a:lnTo>
                  <a:lnTo>
                    <a:pt x="864" y="1778"/>
                  </a:lnTo>
                  <a:lnTo>
                    <a:pt x="870" y="1782"/>
                  </a:lnTo>
                  <a:lnTo>
                    <a:pt x="870" y="1784"/>
                  </a:lnTo>
                  <a:lnTo>
                    <a:pt x="870" y="1786"/>
                  </a:lnTo>
                  <a:lnTo>
                    <a:pt x="870" y="1788"/>
                  </a:lnTo>
                  <a:lnTo>
                    <a:pt x="872" y="1790"/>
                  </a:lnTo>
                  <a:lnTo>
                    <a:pt x="874" y="1792"/>
                  </a:lnTo>
                  <a:lnTo>
                    <a:pt x="872" y="1796"/>
                  </a:lnTo>
                  <a:lnTo>
                    <a:pt x="870" y="1798"/>
                  </a:lnTo>
                  <a:lnTo>
                    <a:pt x="872" y="1800"/>
                  </a:lnTo>
                  <a:lnTo>
                    <a:pt x="874" y="1800"/>
                  </a:lnTo>
                  <a:lnTo>
                    <a:pt x="876" y="1804"/>
                  </a:lnTo>
                  <a:lnTo>
                    <a:pt x="876" y="1806"/>
                  </a:lnTo>
                  <a:lnTo>
                    <a:pt x="878" y="1806"/>
                  </a:lnTo>
                  <a:lnTo>
                    <a:pt x="882" y="1806"/>
                  </a:lnTo>
                  <a:lnTo>
                    <a:pt x="886" y="1806"/>
                  </a:lnTo>
                  <a:lnTo>
                    <a:pt x="888" y="1808"/>
                  </a:lnTo>
                  <a:lnTo>
                    <a:pt x="892" y="1806"/>
                  </a:lnTo>
                  <a:lnTo>
                    <a:pt x="894" y="1808"/>
                  </a:lnTo>
                  <a:lnTo>
                    <a:pt x="896" y="1810"/>
                  </a:lnTo>
                  <a:lnTo>
                    <a:pt x="896" y="1814"/>
                  </a:lnTo>
                  <a:lnTo>
                    <a:pt x="894" y="1814"/>
                  </a:lnTo>
                  <a:lnTo>
                    <a:pt x="892" y="1814"/>
                  </a:lnTo>
                  <a:lnTo>
                    <a:pt x="890" y="1816"/>
                  </a:lnTo>
                  <a:lnTo>
                    <a:pt x="892" y="1816"/>
                  </a:lnTo>
                  <a:lnTo>
                    <a:pt x="894" y="1818"/>
                  </a:lnTo>
                  <a:lnTo>
                    <a:pt x="898" y="1820"/>
                  </a:lnTo>
                  <a:lnTo>
                    <a:pt x="898" y="1822"/>
                  </a:lnTo>
                  <a:lnTo>
                    <a:pt x="896" y="1824"/>
                  </a:lnTo>
                  <a:lnTo>
                    <a:pt x="896" y="1826"/>
                  </a:lnTo>
                  <a:lnTo>
                    <a:pt x="900" y="1832"/>
                  </a:lnTo>
                  <a:lnTo>
                    <a:pt x="902" y="1836"/>
                  </a:lnTo>
                  <a:lnTo>
                    <a:pt x="904" y="1840"/>
                  </a:lnTo>
                  <a:lnTo>
                    <a:pt x="904" y="1844"/>
                  </a:lnTo>
                  <a:lnTo>
                    <a:pt x="906" y="1846"/>
                  </a:lnTo>
                  <a:lnTo>
                    <a:pt x="906" y="1848"/>
                  </a:lnTo>
                  <a:lnTo>
                    <a:pt x="908" y="1848"/>
                  </a:lnTo>
                  <a:lnTo>
                    <a:pt x="908" y="1844"/>
                  </a:lnTo>
                  <a:lnTo>
                    <a:pt x="908" y="1838"/>
                  </a:lnTo>
                  <a:lnTo>
                    <a:pt x="910" y="1834"/>
                  </a:lnTo>
                  <a:lnTo>
                    <a:pt x="912" y="1832"/>
                  </a:lnTo>
                  <a:lnTo>
                    <a:pt x="912" y="1828"/>
                  </a:lnTo>
                  <a:lnTo>
                    <a:pt x="908" y="1824"/>
                  </a:lnTo>
                  <a:lnTo>
                    <a:pt x="902" y="1822"/>
                  </a:lnTo>
                  <a:lnTo>
                    <a:pt x="904" y="1822"/>
                  </a:lnTo>
                  <a:lnTo>
                    <a:pt x="906" y="1820"/>
                  </a:lnTo>
                  <a:lnTo>
                    <a:pt x="910" y="1820"/>
                  </a:lnTo>
                  <a:lnTo>
                    <a:pt x="912" y="1818"/>
                  </a:lnTo>
                  <a:lnTo>
                    <a:pt x="912" y="1816"/>
                  </a:lnTo>
                  <a:lnTo>
                    <a:pt x="912" y="1812"/>
                  </a:lnTo>
                  <a:lnTo>
                    <a:pt x="912" y="1810"/>
                  </a:lnTo>
                  <a:lnTo>
                    <a:pt x="912" y="1808"/>
                  </a:lnTo>
                  <a:lnTo>
                    <a:pt x="918" y="1804"/>
                  </a:lnTo>
                  <a:lnTo>
                    <a:pt x="924" y="1802"/>
                  </a:lnTo>
                  <a:lnTo>
                    <a:pt x="926" y="1800"/>
                  </a:lnTo>
                  <a:lnTo>
                    <a:pt x="924" y="1798"/>
                  </a:lnTo>
                  <a:lnTo>
                    <a:pt x="918" y="1794"/>
                  </a:lnTo>
                  <a:lnTo>
                    <a:pt x="914" y="1790"/>
                  </a:lnTo>
                  <a:lnTo>
                    <a:pt x="914" y="1788"/>
                  </a:lnTo>
                  <a:lnTo>
                    <a:pt x="916" y="1784"/>
                  </a:lnTo>
                  <a:lnTo>
                    <a:pt x="922" y="1782"/>
                  </a:lnTo>
                  <a:lnTo>
                    <a:pt x="926" y="1782"/>
                  </a:lnTo>
                  <a:lnTo>
                    <a:pt x="928" y="1778"/>
                  </a:lnTo>
                  <a:lnTo>
                    <a:pt x="928" y="1772"/>
                  </a:lnTo>
                  <a:lnTo>
                    <a:pt x="928" y="1764"/>
                  </a:lnTo>
                  <a:lnTo>
                    <a:pt x="930" y="1758"/>
                  </a:lnTo>
                  <a:lnTo>
                    <a:pt x="932" y="1754"/>
                  </a:lnTo>
                  <a:lnTo>
                    <a:pt x="930" y="1752"/>
                  </a:lnTo>
                  <a:lnTo>
                    <a:pt x="920" y="1750"/>
                  </a:lnTo>
                  <a:lnTo>
                    <a:pt x="914" y="1750"/>
                  </a:lnTo>
                  <a:lnTo>
                    <a:pt x="908" y="1752"/>
                  </a:lnTo>
                  <a:lnTo>
                    <a:pt x="904" y="1756"/>
                  </a:lnTo>
                  <a:lnTo>
                    <a:pt x="902" y="1760"/>
                  </a:lnTo>
                  <a:lnTo>
                    <a:pt x="904" y="1762"/>
                  </a:lnTo>
                  <a:lnTo>
                    <a:pt x="904" y="1764"/>
                  </a:lnTo>
                  <a:lnTo>
                    <a:pt x="900" y="1772"/>
                  </a:lnTo>
                  <a:lnTo>
                    <a:pt x="898" y="1776"/>
                  </a:lnTo>
                  <a:lnTo>
                    <a:pt x="896" y="1774"/>
                  </a:lnTo>
                  <a:lnTo>
                    <a:pt x="896" y="1770"/>
                  </a:lnTo>
                  <a:lnTo>
                    <a:pt x="898" y="1762"/>
                  </a:lnTo>
                  <a:lnTo>
                    <a:pt x="896" y="1760"/>
                  </a:lnTo>
                  <a:lnTo>
                    <a:pt x="894" y="1760"/>
                  </a:lnTo>
                  <a:lnTo>
                    <a:pt x="890" y="1760"/>
                  </a:lnTo>
                  <a:lnTo>
                    <a:pt x="884" y="1758"/>
                  </a:lnTo>
                  <a:lnTo>
                    <a:pt x="880" y="1758"/>
                  </a:lnTo>
                  <a:lnTo>
                    <a:pt x="876" y="1758"/>
                  </a:lnTo>
                  <a:lnTo>
                    <a:pt x="878" y="1760"/>
                  </a:lnTo>
                  <a:lnTo>
                    <a:pt x="882" y="1762"/>
                  </a:lnTo>
                  <a:lnTo>
                    <a:pt x="886" y="1764"/>
                  </a:lnTo>
                  <a:lnTo>
                    <a:pt x="884" y="1768"/>
                  </a:lnTo>
                  <a:lnTo>
                    <a:pt x="882" y="1770"/>
                  </a:lnTo>
                  <a:close/>
                  <a:moveTo>
                    <a:pt x="850" y="1762"/>
                  </a:moveTo>
                  <a:lnTo>
                    <a:pt x="850" y="1762"/>
                  </a:lnTo>
                  <a:lnTo>
                    <a:pt x="848" y="1760"/>
                  </a:lnTo>
                  <a:lnTo>
                    <a:pt x="846" y="1764"/>
                  </a:lnTo>
                  <a:lnTo>
                    <a:pt x="848" y="1768"/>
                  </a:lnTo>
                  <a:lnTo>
                    <a:pt x="848" y="1772"/>
                  </a:lnTo>
                  <a:lnTo>
                    <a:pt x="850" y="1772"/>
                  </a:lnTo>
                  <a:lnTo>
                    <a:pt x="850" y="1770"/>
                  </a:lnTo>
                  <a:lnTo>
                    <a:pt x="852" y="1766"/>
                  </a:lnTo>
                  <a:lnTo>
                    <a:pt x="850" y="1762"/>
                  </a:lnTo>
                  <a:close/>
                  <a:moveTo>
                    <a:pt x="834" y="1814"/>
                  </a:moveTo>
                  <a:lnTo>
                    <a:pt x="834" y="1814"/>
                  </a:lnTo>
                  <a:lnTo>
                    <a:pt x="846" y="1816"/>
                  </a:lnTo>
                  <a:lnTo>
                    <a:pt x="852" y="1814"/>
                  </a:lnTo>
                  <a:lnTo>
                    <a:pt x="856" y="1812"/>
                  </a:lnTo>
                  <a:lnTo>
                    <a:pt x="858" y="1808"/>
                  </a:lnTo>
                  <a:lnTo>
                    <a:pt x="858" y="1806"/>
                  </a:lnTo>
                  <a:lnTo>
                    <a:pt x="858" y="1800"/>
                  </a:lnTo>
                  <a:lnTo>
                    <a:pt x="856" y="1794"/>
                  </a:lnTo>
                  <a:lnTo>
                    <a:pt x="856" y="1790"/>
                  </a:lnTo>
                  <a:lnTo>
                    <a:pt x="856" y="1788"/>
                  </a:lnTo>
                  <a:lnTo>
                    <a:pt x="852" y="1784"/>
                  </a:lnTo>
                  <a:lnTo>
                    <a:pt x="850" y="1782"/>
                  </a:lnTo>
                  <a:lnTo>
                    <a:pt x="850" y="1784"/>
                  </a:lnTo>
                  <a:lnTo>
                    <a:pt x="848" y="1786"/>
                  </a:lnTo>
                  <a:lnTo>
                    <a:pt x="840" y="1782"/>
                  </a:lnTo>
                  <a:lnTo>
                    <a:pt x="836" y="1782"/>
                  </a:lnTo>
                  <a:lnTo>
                    <a:pt x="830" y="1784"/>
                  </a:lnTo>
                  <a:lnTo>
                    <a:pt x="824" y="1786"/>
                  </a:lnTo>
                  <a:lnTo>
                    <a:pt x="818" y="1786"/>
                  </a:lnTo>
                  <a:lnTo>
                    <a:pt x="816" y="1786"/>
                  </a:lnTo>
                  <a:lnTo>
                    <a:pt x="814" y="1788"/>
                  </a:lnTo>
                  <a:lnTo>
                    <a:pt x="814" y="1790"/>
                  </a:lnTo>
                  <a:lnTo>
                    <a:pt x="816" y="1792"/>
                  </a:lnTo>
                  <a:lnTo>
                    <a:pt x="820" y="1798"/>
                  </a:lnTo>
                  <a:lnTo>
                    <a:pt x="824" y="1806"/>
                  </a:lnTo>
                  <a:lnTo>
                    <a:pt x="824" y="1810"/>
                  </a:lnTo>
                  <a:lnTo>
                    <a:pt x="826" y="1808"/>
                  </a:lnTo>
                  <a:lnTo>
                    <a:pt x="828" y="1808"/>
                  </a:lnTo>
                  <a:lnTo>
                    <a:pt x="830" y="1808"/>
                  </a:lnTo>
                  <a:lnTo>
                    <a:pt x="830" y="1810"/>
                  </a:lnTo>
                  <a:lnTo>
                    <a:pt x="830" y="1812"/>
                  </a:lnTo>
                  <a:lnTo>
                    <a:pt x="830" y="1814"/>
                  </a:lnTo>
                  <a:lnTo>
                    <a:pt x="834" y="1814"/>
                  </a:lnTo>
                  <a:close/>
                  <a:moveTo>
                    <a:pt x="898" y="1832"/>
                  </a:moveTo>
                  <a:lnTo>
                    <a:pt x="898" y="1832"/>
                  </a:lnTo>
                  <a:lnTo>
                    <a:pt x="894" y="1826"/>
                  </a:lnTo>
                  <a:lnTo>
                    <a:pt x="892" y="1826"/>
                  </a:lnTo>
                  <a:lnTo>
                    <a:pt x="890" y="1828"/>
                  </a:lnTo>
                  <a:lnTo>
                    <a:pt x="890" y="1830"/>
                  </a:lnTo>
                  <a:lnTo>
                    <a:pt x="888" y="1830"/>
                  </a:lnTo>
                  <a:lnTo>
                    <a:pt x="878" y="1824"/>
                  </a:lnTo>
                  <a:lnTo>
                    <a:pt x="872" y="1822"/>
                  </a:lnTo>
                  <a:lnTo>
                    <a:pt x="868" y="1822"/>
                  </a:lnTo>
                  <a:lnTo>
                    <a:pt x="866" y="1826"/>
                  </a:lnTo>
                  <a:lnTo>
                    <a:pt x="866" y="1830"/>
                  </a:lnTo>
                  <a:lnTo>
                    <a:pt x="870" y="1834"/>
                  </a:lnTo>
                  <a:lnTo>
                    <a:pt x="876" y="1838"/>
                  </a:lnTo>
                  <a:lnTo>
                    <a:pt x="886" y="1840"/>
                  </a:lnTo>
                  <a:lnTo>
                    <a:pt x="894" y="1842"/>
                  </a:lnTo>
                  <a:lnTo>
                    <a:pt x="898" y="1842"/>
                  </a:lnTo>
                  <a:lnTo>
                    <a:pt x="900" y="1840"/>
                  </a:lnTo>
                  <a:lnTo>
                    <a:pt x="898" y="1832"/>
                  </a:lnTo>
                  <a:close/>
                  <a:moveTo>
                    <a:pt x="914" y="1822"/>
                  </a:moveTo>
                  <a:lnTo>
                    <a:pt x="914" y="1822"/>
                  </a:lnTo>
                  <a:lnTo>
                    <a:pt x="912" y="1824"/>
                  </a:lnTo>
                  <a:lnTo>
                    <a:pt x="914" y="1826"/>
                  </a:lnTo>
                  <a:lnTo>
                    <a:pt x="918" y="1824"/>
                  </a:lnTo>
                  <a:lnTo>
                    <a:pt x="924" y="1820"/>
                  </a:lnTo>
                  <a:lnTo>
                    <a:pt x="926" y="1820"/>
                  </a:lnTo>
                  <a:lnTo>
                    <a:pt x="926" y="1818"/>
                  </a:lnTo>
                  <a:lnTo>
                    <a:pt x="922" y="1816"/>
                  </a:lnTo>
                  <a:lnTo>
                    <a:pt x="918" y="1816"/>
                  </a:lnTo>
                  <a:lnTo>
                    <a:pt x="914" y="1822"/>
                  </a:lnTo>
                  <a:close/>
                  <a:moveTo>
                    <a:pt x="868" y="1848"/>
                  </a:moveTo>
                  <a:lnTo>
                    <a:pt x="868" y="1848"/>
                  </a:lnTo>
                  <a:lnTo>
                    <a:pt x="866" y="1850"/>
                  </a:lnTo>
                  <a:lnTo>
                    <a:pt x="868" y="1852"/>
                  </a:lnTo>
                  <a:lnTo>
                    <a:pt x="872" y="1854"/>
                  </a:lnTo>
                  <a:lnTo>
                    <a:pt x="876" y="1854"/>
                  </a:lnTo>
                  <a:lnTo>
                    <a:pt x="880" y="1854"/>
                  </a:lnTo>
                  <a:lnTo>
                    <a:pt x="878" y="1852"/>
                  </a:lnTo>
                  <a:lnTo>
                    <a:pt x="876" y="1848"/>
                  </a:lnTo>
                  <a:lnTo>
                    <a:pt x="872" y="1848"/>
                  </a:lnTo>
                  <a:lnTo>
                    <a:pt x="868" y="1848"/>
                  </a:lnTo>
                  <a:close/>
                  <a:moveTo>
                    <a:pt x="1030" y="1820"/>
                  </a:moveTo>
                  <a:lnTo>
                    <a:pt x="1030" y="1820"/>
                  </a:lnTo>
                  <a:lnTo>
                    <a:pt x="1032" y="1818"/>
                  </a:lnTo>
                  <a:lnTo>
                    <a:pt x="1034" y="1814"/>
                  </a:lnTo>
                  <a:lnTo>
                    <a:pt x="1032" y="1810"/>
                  </a:lnTo>
                  <a:lnTo>
                    <a:pt x="1030" y="1808"/>
                  </a:lnTo>
                  <a:lnTo>
                    <a:pt x="1022" y="1802"/>
                  </a:lnTo>
                  <a:lnTo>
                    <a:pt x="1018" y="1800"/>
                  </a:lnTo>
                  <a:lnTo>
                    <a:pt x="1016" y="1802"/>
                  </a:lnTo>
                  <a:lnTo>
                    <a:pt x="1014" y="1806"/>
                  </a:lnTo>
                  <a:lnTo>
                    <a:pt x="1016" y="1812"/>
                  </a:lnTo>
                  <a:lnTo>
                    <a:pt x="1022" y="1818"/>
                  </a:lnTo>
                  <a:lnTo>
                    <a:pt x="1026" y="1820"/>
                  </a:lnTo>
                  <a:lnTo>
                    <a:pt x="1030" y="1820"/>
                  </a:lnTo>
                  <a:close/>
                  <a:moveTo>
                    <a:pt x="952" y="1846"/>
                  </a:moveTo>
                  <a:lnTo>
                    <a:pt x="952" y="1846"/>
                  </a:lnTo>
                  <a:lnTo>
                    <a:pt x="952" y="1848"/>
                  </a:lnTo>
                  <a:lnTo>
                    <a:pt x="954" y="1850"/>
                  </a:lnTo>
                  <a:lnTo>
                    <a:pt x="954" y="1854"/>
                  </a:lnTo>
                  <a:lnTo>
                    <a:pt x="954" y="1856"/>
                  </a:lnTo>
                  <a:lnTo>
                    <a:pt x="952" y="1858"/>
                  </a:lnTo>
                  <a:lnTo>
                    <a:pt x="952" y="1860"/>
                  </a:lnTo>
                  <a:lnTo>
                    <a:pt x="960" y="1866"/>
                  </a:lnTo>
                  <a:lnTo>
                    <a:pt x="962" y="1866"/>
                  </a:lnTo>
                  <a:lnTo>
                    <a:pt x="964" y="1866"/>
                  </a:lnTo>
                  <a:lnTo>
                    <a:pt x="964" y="1864"/>
                  </a:lnTo>
                  <a:lnTo>
                    <a:pt x="964" y="1862"/>
                  </a:lnTo>
                  <a:lnTo>
                    <a:pt x="966" y="1860"/>
                  </a:lnTo>
                  <a:lnTo>
                    <a:pt x="968" y="1858"/>
                  </a:lnTo>
                  <a:lnTo>
                    <a:pt x="972" y="1862"/>
                  </a:lnTo>
                  <a:lnTo>
                    <a:pt x="976" y="1864"/>
                  </a:lnTo>
                  <a:lnTo>
                    <a:pt x="976" y="1862"/>
                  </a:lnTo>
                  <a:lnTo>
                    <a:pt x="976" y="1860"/>
                  </a:lnTo>
                  <a:lnTo>
                    <a:pt x="972" y="1858"/>
                  </a:lnTo>
                  <a:lnTo>
                    <a:pt x="972" y="1856"/>
                  </a:lnTo>
                  <a:lnTo>
                    <a:pt x="972" y="1854"/>
                  </a:lnTo>
                  <a:lnTo>
                    <a:pt x="974" y="1850"/>
                  </a:lnTo>
                  <a:lnTo>
                    <a:pt x="974" y="1846"/>
                  </a:lnTo>
                  <a:lnTo>
                    <a:pt x="972" y="1846"/>
                  </a:lnTo>
                  <a:lnTo>
                    <a:pt x="970" y="1844"/>
                  </a:lnTo>
                  <a:lnTo>
                    <a:pt x="966" y="1842"/>
                  </a:lnTo>
                  <a:lnTo>
                    <a:pt x="964" y="1840"/>
                  </a:lnTo>
                  <a:lnTo>
                    <a:pt x="960" y="1838"/>
                  </a:lnTo>
                  <a:lnTo>
                    <a:pt x="956" y="1840"/>
                  </a:lnTo>
                  <a:lnTo>
                    <a:pt x="954" y="1842"/>
                  </a:lnTo>
                  <a:lnTo>
                    <a:pt x="958" y="1844"/>
                  </a:lnTo>
                  <a:lnTo>
                    <a:pt x="964" y="1846"/>
                  </a:lnTo>
                  <a:lnTo>
                    <a:pt x="966" y="1848"/>
                  </a:lnTo>
                  <a:lnTo>
                    <a:pt x="964" y="1850"/>
                  </a:lnTo>
                  <a:lnTo>
                    <a:pt x="960" y="1850"/>
                  </a:lnTo>
                  <a:lnTo>
                    <a:pt x="952" y="1846"/>
                  </a:lnTo>
                  <a:close/>
                  <a:moveTo>
                    <a:pt x="862" y="1678"/>
                  </a:moveTo>
                  <a:lnTo>
                    <a:pt x="862" y="1678"/>
                  </a:lnTo>
                  <a:lnTo>
                    <a:pt x="864" y="1678"/>
                  </a:lnTo>
                  <a:lnTo>
                    <a:pt x="868" y="1678"/>
                  </a:lnTo>
                  <a:lnTo>
                    <a:pt x="872" y="1674"/>
                  </a:lnTo>
                  <a:lnTo>
                    <a:pt x="872" y="1672"/>
                  </a:lnTo>
                  <a:lnTo>
                    <a:pt x="868" y="1672"/>
                  </a:lnTo>
                  <a:lnTo>
                    <a:pt x="864" y="1674"/>
                  </a:lnTo>
                  <a:lnTo>
                    <a:pt x="862" y="1678"/>
                  </a:lnTo>
                  <a:close/>
                  <a:moveTo>
                    <a:pt x="860" y="1816"/>
                  </a:moveTo>
                  <a:lnTo>
                    <a:pt x="860" y="1816"/>
                  </a:lnTo>
                  <a:lnTo>
                    <a:pt x="860" y="1814"/>
                  </a:lnTo>
                  <a:lnTo>
                    <a:pt x="860" y="1812"/>
                  </a:lnTo>
                  <a:lnTo>
                    <a:pt x="858" y="1814"/>
                  </a:lnTo>
                  <a:lnTo>
                    <a:pt x="856" y="1818"/>
                  </a:lnTo>
                  <a:lnTo>
                    <a:pt x="850" y="1826"/>
                  </a:lnTo>
                  <a:lnTo>
                    <a:pt x="848" y="1830"/>
                  </a:lnTo>
                  <a:lnTo>
                    <a:pt x="848" y="1834"/>
                  </a:lnTo>
                  <a:lnTo>
                    <a:pt x="850" y="1836"/>
                  </a:lnTo>
                  <a:lnTo>
                    <a:pt x="852" y="1836"/>
                  </a:lnTo>
                  <a:lnTo>
                    <a:pt x="854" y="1830"/>
                  </a:lnTo>
                  <a:lnTo>
                    <a:pt x="860" y="1816"/>
                  </a:lnTo>
                  <a:close/>
                  <a:moveTo>
                    <a:pt x="1100" y="2508"/>
                  </a:moveTo>
                  <a:lnTo>
                    <a:pt x="1100" y="2508"/>
                  </a:lnTo>
                  <a:lnTo>
                    <a:pt x="1102" y="2508"/>
                  </a:lnTo>
                  <a:lnTo>
                    <a:pt x="1100" y="2506"/>
                  </a:lnTo>
                  <a:lnTo>
                    <a:pt x="1094" y="2504"/>
                  </a:lnTo>
                  <a:lnTo>
                    <a:pt x="1086" y="2504"/>
                  </a:lnTo>
                  <a:lnTo>
                    <a:pt x="1084" y="2504"/>
                  </a:lnTo>
                  <a:lnTo>
                    <a:pt x="1084" y="2506"/>
                  </a:lnTo>
                  <a:lnTo>
                    <a:pt x="1086" y="2508"/>
                  </a:lnTo>
                  <a:lnTo>
                    <a:pt x="1092" y="2510"/>
                  </a:lnTo>
                  <a:lnTo>
                    <a:pt x="1096" y="2510"/>
                  </a:lnTo>
                  <a:lnTo>
                    <a:pt x="1100" y="2508"/>
                  </a:lnTo>
                  <a:close/>
                  <a:moveTo>
                    <a:pt x="1092" y="2518"/>
                  </a:moveTo>
                  <a:lnTo>
                    <a:pt x="1092" y="2518"/>
                  </a:lnTo>
                  <a:lnTo>
                    <a:pt x="1108" y="2520"/>
                  </a:lnTo>
                  <a:lnTo>
                    <a:pt x="1110" y="2518"/>
                  </a:lnTo>
                  <a:lnTo>
                    <a:pt x="1108" y="2516"/>
                  </a:lnTo>
                  <a:lnTo>
                    <a:pt x="1100" y="2514"/>
                  </a:lnTo>
                  <a:lnTo>
                    <a:pt x="1086" y="2514"/>
                  </a:lnTo>
                  <a:lnTo>
                    <a:pt x="1084" y="2514"/>
                  </a:lnTo>
                  <a:lnTo>
                    <a:pt x="1082" y="2516"/>
                  </a:lnTo>
                  <a:lnTo>
                    <a:pt x="1092" y="2518"/>
                  </a:lnTo>
                  <a:close/>
                  <a:moveTo>
                    <a:pt x="1108" y="1672"/>
                  </a:moveTo>
                  <a:lnTo>
                    <a:pt x="1108" y="1672"/>
                  </a:lnTo>
                  <a:lnTo>
                    <a:pt x="1106" y="1672"/>
                  </a:lnTo>
                  <a:lnTo>
                    <a:pt x="1104" y="1674"/>
                  </a:lnTo>
                  <a:lnTo>
                    <a:pt x="1102" y="1682"/>
                  </a:lnTo>
                  <a:lnTo>
                    <a:pt x="1100" y="1692"/>
                  </a:lnTo>
                  <a:lnTo>
                    <a:pt x="1094" y="1700"/>
                  </a:lnTo>
                  <a:lnTo>
                    <a:pt x="1090" y="1710"/>
                  </a:lnTo>
                  <a:lnTo>
                    <a:pt x="1086" y="1722"/>
                  </a:lnTo>
                  <a:lnTo>
                    <a:pt x="1084" y="1734"/>
                  </a:lnTo>
                  <a:lnTo>
                    <a:pt x="1084" y="1740"/>
                  </a:lnTo>
                  <a:lnTo>
                    <a:pt x="1086" y="1744"/>
                  </a:lnTo>
                  <a:lnTo>
                    <a:pt x="1090" y="1734"/>
                  </a:lnTo>
                  <a:lnTo>
                    <a:pt x="1100" y="1708"/>
                  </a:lnTo>
                  <a:lnTo>
                    <a:pt x="1108" y="1684"/>
                  </a:lnTo>
                  <a:lnTo>
                    <a:pt x="1110" y="1676"/>
                  </a:lnTo>
                  <a:lnTo>
                    <a:pt x="1110" y="1674"/>
                  </a:lnTo>
                  <a:lnTo>
                    <a:pt x="1108" y="1672"/>
                  </a:lnTo>
                  <a:close/>
                  <a:moveTo>
                    <a:pt x="1804" y="2938"/>
                  </a:moveTo>
                  <a:lnTo>
                    <a:pt x="1804" y="2938"/>
                  </a:lnTo>
                  <a:lnTo>
                    <a:pt x="1810" y="2932"/>
                  </a:lnTo>
                  <a:lnTo>
                    <a:pt x="1812" y="2928"/>
                  </a:lnTo>
                  <a:lnTo>
                    <a:pt x="1808" y="2930"/>
                  </a:lnTo>
                  <a:lnTo>
                    <a:pt x="1800" y="2934"/>
                  </a:lnTo>
                  <a:lnTo>
                    <a:pt x="1790" y="2940"/>
                  </a:lnTo>
                  <a:lnTo>
                    <a:pt x="1776" y="2946"/>
                  </a:lnTo>
                  <a:lnTo>
                    <a:pt x="1768" y="2946"/>
                  </a:lnTo>
                  <a:lnTo>
                    <a:pt x="1760" y="2944"/>
                  </a:lnTo>
                  <a:lnTo>
                    <a:pt x="1754" y="2944"/>
                  </a:lnTo>
                  <a:lnTo>
                    <a:pt x="1750" y="2944"/>
                  </a:lnTo>
                  <a:lnTo>
                    <a:pt x="1748" y="2946"/>
                  </a:lnTo>
                  <a:lnTo>
                    <a:pt x="1748" y="2948"/>
                  </a:lnTo>
                  <a:lnTo>
                    <a:pt x="1748" y="2954"/>
                  </a:lnTo>
                  <a:lnTo>
                    <a:pt x="1746" y="2954"/>
                  </a:lnTo>
                  <a:lnTo>
                    <a:pt x="1742" y="2954"/>
                  </a:lnTo>
                  <a:lnTo>
                    <a:pt x="1736" y="2954"/>
                  </a:lnTo>
                  <a:lnTo>
                    <a:pt x="1732" y="2958"/>
                  </a:lnTo>
                  <a:lnTo>
                    <a:pt x="1730" y="2960"/>
                  </a:lnTo>
                  <a:lnTo>
                    <a:pt x="1726" y="2960"/>
                  </a:lnTo>
                  <a:lnTo>
                    <a:pt x="1722" y="2960"/>
                  </a:lnTo>
                  <a:lnTo>
                    <a:pt x="1722" y="2962"/>
                  </a:lnTo>
                  <a:lnTo>
                    <a:pt x="1726" y="2974"/>
                  </a:lnTo>
                  <a:lnTo>
                    <a:pt x="1728" y="2978"/>
                  </a:lnTo>
                  <a:lnTo>
                    <a:pt x="1732" y="2980"/>
                  </a:lnTo>
                  <a:lnTo>
                    <a:pt x="1736" y="2982"/>
                  </a:lnTo>
                  <a:lnTo>
                    <a:pt x="1742" y="2982"/>
                  </a:lnTo>
                  <a:lnTo>
                    <a:pt x="1748" y="2982"/>
                  </a:lnTo>
                  <a:lnTo>
                    <a:pt x="1750" y="2984"/>
                  </a:lnTo>
                  <a:lnTo>
                    <a:pt x="1752" y="2986"/>
                  </a:lnTo>
                  <a:lnTo>
                    <a:pt x="1754" y="2984"/>
                  </a:lnTo>
                  <a:lnTo>
                    <a:pt x="1754" y="2982"/>
                  </a:lnTo>
                  <a:lnTo>
                    <a:pt x="1756" y="2980"/>
                  </a:lnTo>
                  <a:lnTo>
                    <a:pt x="1764" y="2978"/>
                  </a:lnTo>
                  <a:lnTo>
                    <a:pt x="1770" y="2976"/>
                  </a:lnTo>
                  <a:lnTo>
                    <a:pt x="1774" y="2974"/>
                  </a:lnTo>
                  <a:lnTo>
                    <a:pt x="1776" y="2970"/>
                  </a:lnTo>
                  <a:lnTo>
                    <a:pt x="1780" y="2966"/>
                  </a:lnTo>
                  <a:lnTo>
                    <a:pt x="1782" y="2964"/>
                  </a:lnTo>
                  <a:lnTo>
                    <a:pt x="1790" y="2964"/>
                  </a:lnTo>
                  <a:lnTo>
                    <a:pt x="1794" y="2964"/>
                  </a:lnTo>
                  <a:lnTo>
                    <a:pt x="1796" y="2962"/>
                  </a:lnTo>
                  <a:lnTo>
                    <a:pt x="1794" y="2960"/>
                  </a:lnTo>
                  <a:lnTo>
                    <a:pt x="1790" y="2954"/>
                  </a:lnTo>
                  <a:lnTo>
                    <a:pt x="1790" y="2950"/>
                  </a:lnTo>
                  <a:lnTo>
                    <a:pt x="1796" y="2944"/>
                  </a:lnTo>
                  <a:lnTo>
                    <a:pt x="1804" y="2938"/>
                  </a:lnTo>
                  <a:close/>
                  <a:moveTo>
                    <a:pt x="1538" y="2902"/>
                  </a:moveTo>
                  <a:lnTo>
                    <a:pt x="1538" y="2902"/>
                  </a:lnTo>
                  <a:lnTo>
                    <a:pt x="1540" y="2906"/>
                  </a:lnTo>
                  <a:lnTo>
                    <a:pt x="1538" y="2910"/>
                  </a:lnTo>
                  <a:lnTo>
                    <a:pt x="1538" y="2914"/>
                  </a:lnTo>
                  <a:lnTo>
                    <a:pt x="1542" y="2918"/>
                  </a:lnTo>
                  <a:lnTo>
                    <a:pt x="1544" y="2918"/>
                  </a:lnTo>
                  <a:lnTo>
                    <a:pt x="1548" y="2914"/>
                  </a:lnTo>
                  <a:lnTo>
                    <a:pt x="1554" y="2904"/>
                  </a:lnTo>
                  <a:lnTo>
                    <a:pt x="1558" y="2894"/>
                  </a:lnTo>
                  <a:lnTo>
                    <a:pt x="1560" y="2888"/>
                  </a:lnTo>
                  <a:lnTo>
                    <a:pt x="1560" y="2886"/>
                  </a:lnTo>
                  <a:lnTo>
                    <a:pt x="1558" y="2886"/>
                  </a:lnTo>
                  <a:lnTo>
                    <a:pt x="1554" y="2886"/>
                  </a:lnTo>
                  <a:lnTo>
                    <a:pt x="1546" y="2892"/>
                  </a:lnTo>
                  <a:lnTo>
                    <a:pt x="1540" y="2898"/>
                  </a:lnTo>
                  <a:lnTo>
                    <a:pt x="1538" y="2900"/>
                  </a:lnTo>
                  <a:lnTo>
                    <a:pt x="1538" y="2902"/>
                  </a:lnTo>
                  <a:close/>
                  <a:moveTo>
                    <a:pt x="644" y="1508"/>
                  </a:moveTo>
                  <a:lnTo>
                    <a:pt x="644" y="1508"/>
                  </a:lnTo>
                  <a:lnTo>
                    <a:pt x="646" y="1510"/>
                  </a:lnTo>
                  <a:lnTo>
                    <a:pt x="648" y="1508"/>
                  </a:lnTo>
                  <a:lnTo>
                    <a:pt x="650" y="1500"/>
                  </a:lnTo>
                  <a:lnTo>
                    <a:pt x="650" y="1498"/>
                  </a:lnTo>
                  <a:lnTo>
                    <a:pt x="646" y="1498"/>
                  </a:lnTo>
                  <a:lnTo>
                    <a:pt x="640" y="1500"/>
                  </a:lnTo>
                  <a:lnTo>
                    <a:pt x="636" y="1504"/>
                  </a:lnTo>
                  <a:lnTo>
                    <a:pt x="634" y="1510"/>
                  </a:lnTo>
                  <a:lnTo>
                    <a:pt x="636" y="1514"/>
                  </a:lnTo>
                  <a:lnTo>
                    <a:pt x="638" y="1516"/>
                  </a:lnTo>
                  <a:lnTo>
                    <a:pt x="642" y="1518"/>
                  </a:lnTo>
                  <a:lnTo>
                    <a:pt x="644" y="1516"/>
                  </a:lnTo>
                  <a:lnTo>
                    <a:pt x="644" y="1514"/>
                  </a:lnTo>
                  <a:lnTo>
                    <a:pt x="642" y="1508"/>
                  </a:lnTo>
                  <a:lnTo>
                    <a:pt x="640" y="1506"/>
                  </a:lnTo>
                  <a:lnTo>
                    <a:pt x="644" y="1508"/>
                  </a:lnTo>
                  <a:close/>
                  <a:moveTo>
                    <a:pt x="632" y="1558"/>
                  </a:moveTo>
                  <a:lnTo>
                    <a:pt x="632" y="1558"/>
                  </a:lnTo>
                  <a:lnTo>
                    <a:pt x="634" y="1556"/>
                  </a:lnTo>
                  <a:lnTo>
                    <a:pt x="634" y="1554"/>
                  </a:lnTo>
                  <a:lnTo>
                    <a:pt x="634" y="1548"/>
                  </a:lnTo>
                  <a:lnTo>
                    <a:pt x="630" y="1544"/>
                  </a:lnTo>
                  <a:lnTo>
                    <a:pt x="630" y="1546"/>
                  </a:lnTo>
                  <a:lnTo>
                    <a:pt x="630" y="1554"/>
                  </a:lnTo>
                  <a:lnTo>
                    <a:pt x="630" y="1558"/>
                  </a:lnTo>
                  <a:lnTo>
                    <a:pt x="632" y="1558"/>
                  </a:lnTo>
                  <a:close/>
                  <a:moveTo>
                    <a:pt x="628" y="1528"/>
                  </a:moveTo>
                  <a:lnTo>
                    <a:pt x="628" y="1528"/>
                  </a:lnTo>
                  <a:lnTo>
                    <a:pt x="630" y="1528"/>
                  </a:lnTo>
                  <a:lnTo>
                    <a:pt x="630" y="1526"/>
                  </a:lnTo>
                  <a:lnTo>
                    <a:pt x="632" y="1522"/>
                  </a:lnTo>
                  <a:lnTo>
                    <a:pt x="632" y="1520"/>
                  </a:lnTo>
                  <a:lnTo>
                    <a:pt x="634" y="1520"/>
                  </a:lnTo>
                  <a:lnTo>
                    <a:pt x="634" y="1522"/>
                  </a:lnTo>
                  <a:lnTo>
                    <a:pt x="636" y="1522"/>
                  </a:lnTo>
                  <a:lnTo>
                    <a:pt x="638" y="1522"/>
                  </a:lnTo>
                  <a:lnTo>
                    <a:pt x="638" y="1520"/>
                  </a:lnTo>
                  <a:lnTo>
                    <a:pt x="636" y="1518"/>
                  </a:lnTo>
                  <a:lnTo>
                    <a:pt x="632" y="1514"/>
                  </a:lnTo>
                  <a:lnTo>
                    <a:pt x="628" y="1512"/>
                  </a:lnTo>
                  <a:lnTo>
                    <a:pt x="628" y="1516"/>
                  </a:lnTo>
                  <a:lnTo>
                    <a:pt x="628" y="1528"/>
                  </a:lnTo>
                  <a:close/>
                  <a:moveTo>
                    <a:pt x="1186" y="1636"/>
                  </a:moveTo>
                  <a:lnTo>
                    <a:pt x="1186" y="1636"/>
                  </a:lnTo>
                  <a:lnTo>
                    <a:pt x="1180" y="1640"/>
                  </a:lnTo>
                  <a:lnTo>
                    <a:pt x="1176" y="1638"/>
                  </a:lnTo>
                  <a:lnTo>
                    <a:pt x="1174" y="1638"/>
                  </a:lnTo>
                  <a:lnTo>
                    <a:pt x="1164" y="1646"/>
                  </a:lnTo>
                  <a:lnTo>
                    <a:pt x="1156" y="1656"/>
                  </a:lnTo>
                  <a:lnTo>
                    <a:pt x="1150" y="1666"/>
                  </a:lnTo>
                  <a:lnTo>
                    <a:pt x="1150" y="1676"/>
                  </a:lnTo>
                  <a:lnTo>
                    <a:pt x="1154" y="1682"/>
                  </a:lnTo>
                  <a:lnTo>
                    <a:pt x="1154" y="1686"/>
                  </a:lnTo>
                  <a:lnTo>
                    <a:pt x="1154" y="1690"/>
                  </a:lnTo>
                  <a:lnTo>
                    <a:pt x="1154" y="1696"/>
                  </a:lnTo>
                  <a:lnTo>
                    <a:pt x="1154" y="1700"/>
                  </a:lnTo>
                  <a:lnTo>
                    <a:pt x="1158" y="1700"/>
                  </a:lnTo>
                  <a:lnTo>
                    <a:pt x="1162" y="1696"/>
                  </a:lnTo>
                  <a:lnTo>
                    <a:pt x="1166" y="1690"/>
                  </a:lnTo>
                  <a:lnTo>
                    <a:pt x="1170" y="1682"/>
                  </a:lnTo>
                  <a:lnTo>
                    <a:pt x="1178" y="1674"/>
                  </a:lnTo>
                  <a:lnTo>
                    <a:pt x="1182" y="1670"/>
                  </a:lnTo>
                  <a:lnTo>
                    <a:pt x="1184" y="1666"/>
                  </a:lnTo>
                  <a:lnTo>
                    <a:pt x="1182" y="1662"/>
                  </a:lnTo>
                  <a:lnTo>
                    <a:pt x="1180" y="1658"/>
                  </a:lnTo>
                  <a:lnTo>
                    <a:pt x="1180" y="1656"/>
                  </a:lnTo>
                  <a:lnTo>
                    <a:pt x="1182" y="1652"/>
                  </a:lnTo>
                  <a:lnTo>
                    <a:pt x="1186" y="1646"/>
                  </a:lnTo>
                  <a:lnTo>
                    <a:pt x="1194" y="1638"/>
                  </a:lnTo>
                  <a:lnTo>
                    <a:pt x="1198" y="1632"/>
                  </a:lnTo>
                  <a:lnTo>
                    <a:pt x="1196" y="1630"/>
                  </a:lnTo>
                  <a:lnTo>
                    <a:pt x="1194" y="1632"/>
                  </a:lnTo>
                  <a:lnTo>
                    <a:pt x="1186" y="1636"/>
                  </a:lnTo>
                  <a:close/>
                  <a:moveTo>
                    <a:pt x="1058" y="962"/>
                  </a:moveTo>
                  <a:lnTo>
                    <a:pt x="1058" y="962"/>
                  </a:lnTo>
                  <a:lnTo>
                    <a:pt x="1050" y="960"/>
                  </a:lnTo>
                  <a:lnTo>
                    <a:pt x="1048" y="962"/>
                  </a:lnTo>
                  <a:lnTo>
                    <a:pt x="1046" y="964"/>
                  </a:lnTo>
                  <a:lnTo>
                    <a:pt x="1048" y="964"/>
                  </a:lnTo>
                  <a:lnTo>
                    <a:pt x="1054" y="964"/>
                  </a:lnTo>
                  <a:lnTo>
                    <a:pt x="1058" y="962"/>
                  </a:lnTo>
                  <a:close/>
                  <a:moveTo>
                    <a:pt x="1366" y="1568"/>
                  </a:moveTo>
                  <a:lnTo>
                    <a:pt x="1366" y="1568"/>
                  </a:lnTo>
                  <a:lnTo>
                    <a:pt x="1364" y="1566"/>
                  </a:lnTo>
                  <a:lnTo>
                    <a:pt x="1360" y="1564"/>
                  </a:lnTo>
                  <a:lnTo>
                    <a:pt x="1356" y="1564"/>
                  </a:lnTo>
                  <a:lnTo>
                    <a:pt x="1354" y="1566"/>
                  </a:lnTo>
                  <a:lnTo>
                    <a:pt x="1356" y="1568"/>
                  </a:lnTo>
                  <a:lnTo>
                    <a:pt x="1360" y="1570"/>
                  </a:lnTo>
                  <a:lnTo>
                    <a:pt x="1364" y="1570"/>
                  </a:lnTo>
                  <a:lnTo>
                    <a:pt x="1366" y="1568"/>
                  </a:lnTo>
                  <a:close/>
                  <a:moveTo>
                    <a:pt x="1332" y="1588"/>
                  </a:moveTo>
                  <a:lnTo>
                    <a:pt x="1332" y="1588"/>
                  </a:lnTo>
                  <a:lnTo>
                    <a:pt x="1336" y="1586"/>
                  </a:lnTo>
                  <a:lnTo>
                    <a:pt x="1338" y="1584"/>
                  </a:lnTo>
                  <a:lnTo>
                    <a:pt x="1338" y="1582"/>
                  </a:lnTo>
                  <a:lnTo>
                    <a:pt x="1342" y="1580"/>
                  </a:lnTo>
                  <a:lnTo>
                    <a:pt x="1344" y="1582"/>
                  </a:lnTo>
                  <a:lnTo>
                    <a:pt x="1346" y="1580"/>
                  </a:lnTo>
                  <a:lnTo>
                    <a:pt x="1346" y="1578"/>
                  </a:lnTo>
                  <a:lnTo>
                    <a:pt x="1348" y="1578"/>
                  </a:lnTo>
                  <a:lnTo>
                    <a:pt x="1350" y="1578"/>
                  </a:lnTo>
                  <a:lnTo>
                    <a:pt x="1352" y="1576"/>
                  </a:lnTo>
                  <a:lnTo>
                    <a:pt x="1350" y="1574"/>
                  </a:lnTo>
                  <a:lnTo>
                    <a:pt x="1346" y="1570"/>
                  </a:lnTo>
                  <a:lnTo>
                    <a:pt x="1336" y="1562"/>
                  </a:lnTo>
                  <a:lnTo>
                    <a:pt x="1334" y="1562"/>
                  </a:lnTo>
                  <a:lnTo>
                    <a:pt x="1330" y="1566"/>
                  </a:lnTo>
                  <a:lnTo>
                    <a:pt x="1326" y="1568"/>
                  </a:lnTo>
                  <a:lnTo>
                    <a:pt x="1320" y="1570"/>
                  </a:lnTo>
                  <a:lnTo>
                    <a:pt x="1316" y="1570"/>
                  </a:lnTo>
                  <a:lnTo>
                    <a:pt x="1312" y="1570"/>
                  </a:lnTo>
                  <a:lnTo>
                    <a:pt x="1310" y="1572"/>
                  </a:lnTo>
                  <a:lnTo>
                    <a:pt x="1312" y="1574"/>
                  </a:lnTo>
                  <a:lnTo>
                    <a:pt x="1322" y="1574"/>
                  </a:lnTo>
                  <a:lnTo>
                    <a:pt x="1324" y="1574"/>
                  </a:lnTo>
                  <a:lnTo>
                    <a:pt x="1326" y="1576"/>
                  </a:lnTo>
                  <a:lnTo>
                    <a:pt x="1326" y="1580"/>
                  </a:lnTo>
                  <a:lnTo>
                    <a:pt x="1328" y="1584"/>
                  </a:lnTo>
                  <a:lnTo>
                    <a:pt x="1330" y="1586"/>
                  </a:lnTo>
                  <a:lnTo>
                    <a:pt x="1332" y="1588"/>
                  </a:lnTo>
                  <a:close/>
                  <a:moveTo>
                    <a:pt x="1306" y="1608"/>
                  </a:moveTo>
                  <a:lnTo>
                    <a:pt x="1306" y="1608"/>
                  </a:lnTo>
                  <a:lnTo>
                    <a:pt x="1304" y="1610"/>
                  </a:lnTo>
                  <a:lnTo>
                    <a:pt x="1302" y="1612"/>
                  </a:lnTo>
                  <a:lnTo>
                    <a:pt x="1304" y="1616"/>
                  </a:lnTo>
                  <a:lnTo>
                    <a:pt x="1310" y="1618"/>
                  </a:lnTo>
                  <a:lnTo>
                    <a:pt x="1316" y="1622"/>
                  </a:lnTo>
                  <a:lnTo>
                    <a:pt x="1316" y="1624"/>
                  </a:lnTo>
                  <a:lnTo>
                    <a:pt x="1312" y="1628"/>
                  </a:lnTo>
                  <a:lnTo>
                    <a:pt x="1308" y="1630"/>
                  </a:lnTo>
                  <a:lnTo>
                    <a:pt x="1308" y="1634"/>
                  </a:lnTo>
                  <a:lnTo>
                    <a:pt x="1308" y="1636"/>
                  </a:lnTo>
                  <a:lnTo>
                    <a:pt x="1314" y="1636"/>
                  </a:lnTo>
                  <a:lnTo>
                    <a:pt x="1316" y="1634"/>
                  </a:lnTo>
                  <a:lnTo>
                    <a:pt x="1318" y="1630"/>
                  </a:lnTo>
                  <a:lnTo>
                    <a:pt x="1322" y="1620"/>
                  </a:lnTo>
                  <a:lnTo>
                    <a:pt x="1326" y="1618"/>
                  </a:lnTo>
                  <a:lnTo>
                    <a:pt x="1328" y="1616"/>
                  </a:lnTo>
                  <a:lnTo>
                    <a:pt x="1330" y="1616"/>
                  </a:lnTo>
                  <a:lnTo>
                    <a:pt x="1334" y="1618"/>
                  </a:lnTo>
                  <a:lnTo>
                    <a:pt x="1340" y="1614"/>
                  </a:lnTo>
                  <a:lnTo>
                    <a:pt x="1348" y="1610"/>
                  </a:lnTo>
                  <a:lnTo>
                    <a:pt x="1352" y="1604"/>
                  </a:lnTo>
                  <a:lnTo>
                    <a:pt x="1356" y="1602"/>
                  </a:lnTo>
                  <a:lnTo>
                    <a:pt x="1358" y="1602"/>
                  </a:lnTo>
                  <a:lnTo>
                    <a:pt x="1358" y="1604"/>
                  </a:lnTo>
                  <a:lnTo>
                    <a:pt x="1362" y="1604"/>
                  </a:lnTo>
                  <a:lnTo>
                    <a:pt x="1364" y="1602"/>
                  </a:lnTo>
                  <a:lnTo>
                    <a:pt x="1362" y="1602"/>
                  </a:lnTo>
                  <a:lnTo>
                    <a:pt x="1354" y="1596"/>
                  </a:lnTo>
                  <a:lnTo>
                    <a:pt x="1348" y="1594"/>
                  </a:lnTo>
                  <a:lnTo>
                    <a:pt x="1342" y="1594"/>
                  </a:lnTo>
                  <a:lnTo>
                    <a:pt x="1338" y="1594"/>
                  </a:lnTo>
                  <a:lnTo>
                    <a:pt x="1334" y="1592"/>
                  </a:lnTo>
                  <a:lnTo>
                    <a:pt x="1330" y="1590"/>
                  </a:lnTo>
                  <a:lnTo>
                    <a:pt x="1324" y="1592"/>
                  </a:lnTo>
                  <a:lnTo>
                    <a:pt x="1318" y="1594"/>
                  </a:lnTo>
                  <a:lnTo>
                    <a:pt x="1314" y="1600"/>
                  </a:lnTo>
                  <a:lnTo>
                    <a:pt x="1312" y="1602"/>
                  </a:lnTo>
                  <a:lnTo>
                    <a:pt x="1310" y="1602"/>
                  </a:lnTo>
                  <a:lnTo>
                    <a:pt x="1308" y="1598"/>
                  </a:lnTo>
                  <a:lnTo>
                    <a:pt x="1304" y="1598"/>
                  </a:lnTo>
                  <a:lnTo>
                    <a:pt x="1304" y="1600"/>
                  </a:lnTo>
                  <a:lnTo>
                    <a:pt x="1306" y="1604"/>
                  </a:lnTo>
                  <a:lnTo>
                    <a:pt x="1308" y="1606"/>
                  </a:lnTo>
                  <a:lnTo>
                    <a:pt x="1308" y="1608"/>
                  </a:lnTo>
                  <a:lnTo>
                    <a:pt x="1306" y="1608"/>
                  </a:lnTo>
                  <a:close/>
                  <a:moveTo>
                    <a:pt x="1364" y="1596"/>
                  </a:moveTo>
                  <a:lnTo>
                    <a:pt x="1364" y="1596"/>
                  </a:lnTo>
                  <a:lnTo>
                    <a:pt x="1364" y="1592"/>
                  </a:lnTo>
                  <a:lnTo>
                    <a:pt x="1360" y="1590"/>
                  </a:lnTo>
                  <a:lnTo>
                    <a:pt x="1356" y="1588"/>
                  </a:lnTo>
                  <a:lnTo>
                    <a:pt x="1354" y="1588"/>
                  </a:lnTo>
                  <a:lnTo>
                    <a:pt x="1354" y="1592"/>
                  </a:lnTo>
                  <a:lnTo>
                    <a:pt x="1356" y="1596"/>
                  </a:lnTo>
                  <a:lnTo>
                    <a:pt x="1360" y="1598"/>
                  </a:lnTo>
                  <a:lnTo>
                    <a:pt x="1364" y="1596"/>
                  </a:lnTo>
                  <a:close/>
                  <a:moveTo>
                    <a:pt x="1102" y="2532"/>
                  </a:moveTo>
                  <a:lnTo>
                    <a:pt x="1102" y="2532"/>
                  </a:lnTo>
                  <a:lnTo>
                    <a:pt x="1110" y="2530"/>
                  </a:lnTo>
                  <a:lnTo>
                    <a:pt x="1112" y="2530"/>
                  </a:lnTo>
                  <a:lnTo>
                    <a:pt x="1110" y="2528"/>
                  </a:lnTo>
                  <a:lnTo>
                    <a:pt x="1098" y="2526"/>
                  </a:lnTo>
                  <a:lnTo>
                    <a:pt x="1092" y="2528"/>
                  </a:lnTo>
                  <a:lnTo>
                    <a:pt x="1094" y="2530"/>
                  </a:lnTo>
                  <a:lnTo>
                    <a:pt x="1096" y="2532"/>
                  </a:lnTo>
                  <a:lnTo>
                    <a:pt x="1102" y="2532"/>
                  </a:lnTo>
                  <a:close/>
                  <a:moveTo>
                    <a:pt x="470" y="2754"/>
                  </a:moveTo>
                  <a:lnTo>
                    <a:pt x="470" y="2754"/>
                  </a:lnTo>
                  <a:lnTo>
                    <a:pt x="472" y="2756"/>
                  </a:lnTo>
                  <a:lnTo>
                    <a:pt x="476" y="2756"/>
                  </a:lnTo>
                  <a:lnTo>
                    <a:pt x="482" y="2752"/>
                  </a:lnTo>
                  <a:lnTo>
                    <a:pt x="486" y="2746"/>
                  </a:lnTo>
                  <a:lnTo>
                    <a:pt x="486" y="2744"/>
                  </a:lnTo>
                  <a:lnTo>
                    <a:pt x="484" y="2740"/>
                  </a:lnTo>
                  <a:lnTo>
                    <a:pt x="482" y="2740"/>
                  </a:lnTo>
                  <a:lnTo>
                    <a:pt x="480" y="2740"/>
                  </a:lnTo>
                  <a:lnTo>
                    <a:pt x="474" y="2744"/>
                  </a:lnTo>
                  <a:lnTo>
                    <a:pt x="470" y="2750"/>
                  </a:lnTo>
                  <a:lnTo>
                    <a:pt x="470" y="2752"/>
                  </a:lnTo>
                  <a:lnTo>
                    <a:pt x="470" y="2754"/>
                  </a:lnTo>
                  <a:close/>
                  <a:moveTo>
                    <a:pt x="808" y="2632"/>
                  </a:moveTo>
                  <a:lnTo>
                    <a:pt x="808" y="2632"/>
                  </a:lnTo>
                  <a:lnTo>
                    <a:pt x="804" y="2628"/>
                  </a:lnTo>
                  <a:lnTo>
                    <a:pt x="802" y="2626"/>
                  </a:lnTo>
                  <a:lnTo>
                    <a:pt x="798" y="2624"/>
                  </a:lnTo>
                  <a:lnTo>
                    <a:pt x="794" y="2626"/>
                  </a:lnTo>
                  <a:lnTo>
                    <a:pt x="790" y="2628"/>
                  </a:lnTo>
                  <a:lnTo>
                    <a:pt x="776" y="2638"/>
                  </a:lnTo>
                  <a:lnTo>
                    <a:pt x="768" y="2644"/>
                  </a:lnTo>
                  <a:lnTo>
                    <a:pt x="762" y="2646"/>
                  </a:lnTo>
                  <a:lnTo>
                    <a:pt x="758" y="2644"/>
                  </a:lnTo>
                  <a:lnTo>
                    <a:pt x="756" y="2642"/>
                  </a:lnTo>
                  <a:lnTo>
                    <a:pt x="752" y="2640"/>
                  </a:lnTo>
                  <a:lnTo>
                    <a:pt x="750" y="2650"/>
                  </a:lnTo>
                  <a:lnTo>
                    <a:pt x="752" y="2654"/>
                  </a:lnTo>
                  <a:lnTo>
                    <a:pt x="752" y="2658"/>
                  </a:lnTo>
                  <a:lnTo>
                    <a:pt x="756" y="2664"/>
                  </a:lnTo>
                  <a:lnTo>
                    <a:pt x="760" y="2672"/>
                  </a:lnTo>
                  <a:lnTo>
                    <a:pt x="762" y="2678"/>
                  </a:lnTo>
                  <a:lnTo>
                    <a:pt x="762" y="2686"/>
                  </a:lnTo>
                  <a:lnTo>
                    <a:pt x="762" y="2694"/>
                  </a:lnTo>
                  <a:lnTo>
                    <a:pt x="764" y="2698"/>
                  </a:lnTo>
                  <a:lnTo>
                    <a:pt x="764" y="2702"/>
                  </a:lnTo>
                  <a:lnTo>
                    <a:pt x="762" y="2714"/>
                  </a:lnTo>
                  <a:lnTo>
                    <a:pt x="760" y="2728"/>
                  </a:lnTo>
                  <a:lnTo>
                    <a:pt x="764" y="2742"/>
                  </a:lnTo>
                  <a:lnTo>
                    <a:pt x="766" y="2746"/>
                  </a:lnTo>
                  <a:lnTo>
                    <a:pt x="770" y="2750"/>
                  </a:lnTo>
                  <a:lnTo>
                    <a:pt x="774" y="2752"/>
                  </a:lnTo>
                  <a:lnTo>
                    <a:pt x="778" y="2752"/>
                  </a:lnTo>
                  <a:lnTo>
                    <a:pt x="782" y="2752"/>
                  </a:lnTo>
                  <a:lnTo>
                    <a:pt x="784" y="2748"/>
                  </a:lnTo>
                  <a:lnTo>
                    <a:pt x="788" y="2742"/>
                  </a:lnTo>
                  <a:lnTo>
                    <a:pt x="790" y="2738"/>
                  </a:lnTo>
                  <a:lnTo>
                    <a:pt x="792" y="2736"/>
                  </a:lnTo>
                  <a:lnTo>
                    <a:pt x="796" y="2738"/>
                  </a:lnTo>
                  <a:lnTo>
                    <a:pt x="802" y="2740"/>
                  </a:lnTo>
                  <a:lnTo>
                    <a:pt x="806" y="2740"/>
                  </a:lnTo>
                  <a:lnTo>
                    <a:pt x="808" y="2736"/>
                  </a:lnTo>
                  <a:lnTo>
                    <a:pt x="810" y="2726"/>
                  </a:lnTo>
                  <a:lnTo>
                    <a:pt x="814" y="2708"/>
                  </a:lnTo>
                  <a:lnTo>
                    <a:pt x="816" y="2698"/>
                  </a:lnTo>
                  <a:lnTo>
                    <a:pt x="814" y="2690"/>
                  </a:lnTo>
                  <a:lnTo>
                    <a:pt x="812" y="2682"/>
                  </a:lnTo>
                  <a:lnTo>
                    <a:pt x="810" y="2678"/>
                  </a:lnTo>
                  <a:lnTo>
                    <a:pt x="814" y="2672"/>
                  </a:lnTo>
                  <a:lnTo>
                    <a:pt x="818" y="2668"/>
                  </a:lnTo>
                  <a:lnTo>
                    <a:pt x="818" y="2662"/>
                  </a:lnTo>
                  <a:lnTo>
                    <a:pt x="818" y="2652"/>
                  </a:lnTo>
                  <a:lnTo>
                    <a:pt x="814" y="2642"/>
                  </a:lnTo>
                  <a:lnTo>
                    <a:pt x="808" y="2632"/>
                  </a:lnTo>
                  <a:close/>
                  <a:moveTo>
                    <a:pt x="576" y="2694"/>
                  </a:moveTo>
                  <a:lnTo>
                    <a:pt x="576" y="2694"/>
                  </a:lnTo>
                  <a:lnTo>
                    <a:pt x="578" y="2696"/>
                  </a:lnTo>
                  <a:lnTo>
                    <a:pt x="580" y="2696"/>
                  </a:lnTo>
                  <a:lnTo>
                    <a:pt x="584" y="2696"/>
                  </a:lnTo>
                  <a:lnTo>
                    <a:pt x="588" y="2698"/>
                  </a:lnTo>
                  <a:lnTo>
                    <a:pt x="592" y="2702"/>
                  </a:lnTo>
                  <a:lnTo>
                    <a:pt x="594" y="2700"/>
                  </a:lnTo>
                  <a:lnTo>
                    <a:pt x="596" y="2698"/>
                  </a:lnTo>
                  <a:lnTo>
                    <a:pt x="594" y="2692"/>
                  </a:lnTo>
                  <a:lnTo>
                    <a:pt x="594" y="2690"/>
                  </a:lnTo>
                  <a:lnTo>
                    <a:pt x="590" y="2688"/>
                  </a:lnTo>
                  <a:lnTo>
                    <a:pt x="584" y="2686"/>
                  </a:lnTo>
                  <a:lnTo>
                    <a:pt x="578" y="2688"/>
                  </a:lnTo>
                  <a:lnTo>
                    <a:pt x="576" y="2690"/>
                  </a:lnTo>
                  <a:lnTo>
                    <a:pt x="576" y="2694"/>
                  </a:lnTo>
                  <a:close/>
                  <a:moveTo>
                    <a:pt x="1022" y="2792"/>
                  </a:moveTo>
                  <a:lnTo>
                    <a:pt x="1022" y="2792"/>
                  </a:lnTo>
                  <a:lnTo>
                    <a:pt x="1016" y="2792"/>
                  </a:lnTo>
                  <a:lnTo>
                    <a:pt x="1010" y="2794"/>
                  </a:lnTo>
                  <a:lnTo>
                    <a:pt x="998" y="2800"/>
                  </a:lnTo>
                  <a:lnTo>
                    <a:pt x="990" y="2802"/>
                  </a:lnTo>
                  <a:lnTo>
                    <a:pt x="982" y="2802"/>
                  </a:lnTo>
                  <a:lnTo>
                    <a:pt x="974" y="2800"/>
                  </a:lnTo>
                  <a:lnTo>
                    <a:pt x="966" y="2796"/>
                  </a:lnTo>
                  <a:lnTo>
                    <a:pt x="960" y="2790"/>
                  </a:lnTo>
                  <a:lnTo>
                    <a:pt x="954" y="2790"/>
                  </a:lnTo>
                  <a:lnTo>
                    <a:pt x="950" y="2792"/>
                  </a:lnTo>
                  <a:lnTo>
                    <a:pt x="948" y="2794"/>
                  </a:lnTo>
                  <a:lnTo>
                    <a:pt x="944" y="2800"/>
                  </a:lnTo>
                  <a:lnTo>
                    <a:pt x="942" y="2800"/>
                  </a:lnTo>
                  <a:lnTo>
                    <a:pt x="938" y="2794"/>
                  </a:lnTo>
                  <a:lnTo>
                    <a:pt x="936" y="2794"/>
                  </a:lnTo>
                  <a:lnTo>
                    <a:pt x="934" y="2792"/>
                  </a:lnTo>
                  <a:lnTo>
                    <a:pt x="930" y="2796"/>
                  </a:lnTo>
                  <a:lnTo>
                    <a:pt x="926" y="2802"/>
                  </a:lnTo>
                  <a:lnTo>
                    <a:pt x="924" y="2814"/>
                  </a:lnTo>
                  <a:lnTo>
                    <a:pt x="926" y="2820"/>
                  </a:lnTo>
                  <a:lnTo>
                    <a:pt x="930" y="2822"/>
                  </a:lnTo>
                  <a:lnTo>
                    <a:pt x="944" y="2828"/>
                  </a:lnTo>
                  <a:lnTo>
                    <a:pt x="954" y="2832"/>
                  </a:lnTo>
                  <a:lnTo>
                    <a:pt x="966" y="2840"/>
                  </a:lnTo>
                  <a:lnTo>
                    <a:pt x="976" y="2848"/>
                  </a:lnTo>
                  <a:lnTo>
                    <a:pt x="982" y="2850"/>
                  </a:lnTo>
                  <a:lnTo>
                    <a:pt x="986" y="2850"/>
                  </a:lnTo>
                  <a:lnTo>
                    <a:pt x="994" y="2852"/>
                  </a:lnTo>
                  <a:lnTo>
                    <a:pt x="1000" y="2858"/>
                  </a:lnTo>
                  <a:lnTo>
                    <a:pt x="1008" y="2864"/>
                  </a:lnTo>
                  <a:lnTo>
                    <a:pt x="1016" y="2870"/>
                  </a:lnTo>
                  <a:lnTo>
                    <a:pt x="1030" y="2874"/>
                  </a:lnTo>
                  <a:lnTo>
                    <a:pt x="1032" y="2874"/>
                  </a:lnTo>
                  <a:lnTo>
                    <a:pt x="1032" y="2870"/>
                  </a:lnTo>
                  <a:lnTo>
                    <a:pt x="1034" y="2862"/>
                  </a:lnTo>
                  <a:lnTo>
                    <a:pt x="1036" y="2852"/>
                  </a:lnTo>
                  <a:lnTo>
                    <a:pt x="1036" y="2844"/>
                  </a:lnTo>
                  <a:lnTo>
                    <a:pt x="1034" y="2840"/>
                  </a:lnTo>
                  <a:lnTo>
                    <a:pt x="1032" y="2838"/>
                  </a:lnTo>
                  <a:lnTo>
                    <a:pt x="1030" y="2834"/>
                  </a:lnTo>
                  <a:lnTo>
                    <a:pt x="1030" y="2828"/>
                  </a:lnTo>
                  <a:lnTo>
                    <a:pt x="1036" y="2814"/>
                  </a:lnTo>
                  <a:lnTo>
                    <a:pt x="1050" y="2788"/>
                  </a:lnTo>
                  <a:lnTo>
                    <a:pt x="1052" y="2786"/>
                  </a:lnTo>
                  <a:lnTo>
                    <a:pt x="1050" y="2784"/>
                  </a:lnTo>
                  <a:lnTo>
                    <a:pt x="1042" y="2788"/>
                  </a:lnTo>
                  <a:lnTo>
                    <a:pt x="1032" y="2792"/>
                  </a:lnTo>
                  <a:lnTo>
                    <a:pt x="1026" y="2792"/>
                  </a:lnTo>
                  <a:lnTo>
                    <a:pt x="1022" y="2792"/>
                  </a:lnTo>
                  <a:close/>
                  <a:moveTo>
                    <a:pt x="802" y="2526"/>
                  </a:moveTo>
                  <a:lnTo>
                    <a:pt x="802" y="2526"/>
                  </a:lnTo>
                  <a:lnTo>
                    <a:pt x="800" y="2524"/>
                  </a:lnTo>
                  <a:lnTo>
                    <a:pt x="800" y="2526"/>
                  </a:lnTo>
                  <a:lnTo>
                    <a:pt x="798" y="2534"/>
                  </a:lnTo>
                  <a:lnTo>
                    <a:pt x="798" y="2540"/>
                  </a:lnTo>
                  <a:lnTo>
                    <a:pt x="798" y="2542"/>
                  </a:lnTo>
                  <a:lnTo>
                    <a:pt x="794" y="2542"/>
                  </a:lnTo>
                  <a:lnTo>
                    <a:pt x="790" y="2542"/>
                  </a:lnTo>
                  <a:lnTo>
                    <a:pt x="788" y="2542"/>
                  </a:lnTo>
                  <a:lnTo>
                    <a:pt x="782" y="2546"/>
                  </a:lnTo>
                  <a:lnTo>
                    <a:pt x="778" y="2548"/>
                  </a:lnTo>
                  <a:lnTo>
                    <a:pt x="774" y="2550"/>
                  </a:lnTo>
                  <a:lnTo>
                    <a:pt x="772" y="2550"/>
                  </a:lnTo>
                  <a:lnTo>
                    <a:pt x="772" y="2554"/>
                  </a:lnTo>
                  <a:lnTo>
                    <a:pt x="770" y="2568"/>
                  </a:lnTo>
                  <a:lnTo>
                    <a:pt x="770" y="2580"/>
                  </a:lnTo>
                  <a:lnTo>
                    <a:pt x="770" y="2584"/>
                  </a:lnTo>
                  <a:lnTo>
                    <a:pt x="772" y="2586"/>
                  </a:lnTo>
                  <a:lnTo>
                    <a:pt x="776" y="2586"/>
                  </a:lnTo>
                  <a:lnTo>
                    <a:pt x="776" y="2588"/>
                  </a:lnTo>
                  <a:lnTo>
                    <a:pt x="774" y="2592"/>
                  </a:lnTo>
                  <a:lnTo>
                    <a:pt x="772" y="2594"/>
                  </a:lnTo>
                  <a:lnTo>
                    <a:pt x="772" y="2596"/>
                  </a:lnTo>
                  <a:lnTo>
                    <a:pt x="778" y="2596"/>
                  </a:lnTo>
                  <a:lnTo>
                    <a:pt x="780" y="2598"/>
                  </a:lnTo>
                  <a:lnTo>
                    <a:pt x="778" y="2602"/>
                  </a:lnTo>
                  <a:lnTo>
                    <a:pt x="776" y="2604"/>
                  </a:lnTo>
                  <a:lnTo>
                    <a:pt x="776" y="2606"/>
                  </a:lnTo>
                  <a:lnTo>
                    <a:pt x="778" y="2608"/>
                  </a:lnTo>
                  <a:lnTo>
                    <a:pt x="786" y="2612"/>
                  </a:lnTo>
                  <a:lnTo>
                    <a:pt x="788" y="2614"/>
                  </a:lnTo>
                  <a:lnTo>
                    <a:pt x="790" y="2616"/>
                  </a:lnTo>
                  <a:lnTo>
                    <a:pt x="792" y="2616"/>
                  </a:lnTo>
                  <a:lnTo>
                    <a:pt x="794" y="2616"/>
                  </a:lnTo>
                  <a:lnTo>
                    <a:pt x="794" y="2612"/>
                  </a:lnTo>
                  <a:lnTo>
                    <a:pt x="794" y="2610"/>
                  </a:lnTo>
                  <a:lnTo>
                    <a:pt x="796" y="2606"/>
                  </a:lnTo>
                  <a:lnTo>
                    <a:pt x="800" y="2604"/>
                  </a:lnTo>
                  <a:lnTo>
                    <a:pt x="800" y="2600"/>
                  </a:lnTo>
                  <a:lnTo>
                    <a:pt x="802" y="2588"/>
                  </a:lnTo>
                  <a:lnTo>
                    <a:pt x="802" y="2582"/>
                  </a:lnTo>
                  <a:lnTo>
                    <a:pt x="804" y="2578"/>
                  </a:lnTo>
                  <a:lnTo>
                    <a:pt x="808" y="2574"/>
                  </a:lnTo>
                  <a:lnTo>
                    <a:pt x="808" y="2562"/>
                  </a:lnTo>
                  <a:lnTo>
                    <a:pt x="806" y="2552"/>
                  </a:lnTo>
                  <a:lnTo>
                    <a:pt x="804" y="2546"/>
                  </a:lnTo>
                  <a:lnTo>
                    <a:pt x="804" y="2544"/>
                  </a:lnTo>
                  <a:lnTo>
                    <a:pt x="804" y="2540"/>
                  </a:lnTo>
                  <a:lnTo>
                    <a:pt x="804" y="2530"/>
                  </a:lnTo>
                  <a:lnTo>
                    <a:pt x="804" y="2528"/>
                  </a:lnTo>
                  <a:lnTo>
                    <a:pt x="802" y="2526"/>
                  </a:lnTo>
                  <a:close/>
                  <a:moveTo>
                    <a:pt x="550" y="2700"/>
                  </a:moveTo>
                  <a:lnTo>
                    <a:pt x="550" y="2700"/>
                  </a:lnTo>
                  <a:lnTo>
                    <a:pt x="548" y="2696"/>
                  </a:lnTo>
                  <a:lnTo>
                    <a:pt x="544" y="2696"/>
                  </a:lnTo>
                  <a:lnTo>
                    <a:pt x="538" y="2698"/>
                  </a:lnTo>
                  <a:lnTo>
                    <a:pt x="532" y="2702"/>
                  </a:lnTo>
                  <a:lnTo>
                    <a:pt x="520" y="2712"/>
                  </a:lnTo>
                  <a:lnTo>
                    <a:pt x="518" y="2716"/>
                  </a:lnTo>
                  <a:lnTo>
                    <a:pt x="520" y="2718"/>
                  </a:lnTo>
                  <a:lnTo>
                    <a:pt x="520" y="2720"/>
                  </a:lnTo>
                  <a:lnTo>
                    <a:pt x="526" y="2718"/>
                  </a:lnTo>
                  <a:lnTo>
                    <a:pt x="530" y="2718"/>
                  </a:lnTo>
                  <a:lnTo>
                    <a:pt x="532" y="2720"/>
                  </a:lnTo>
                  <a:lnTo>
                    <a:pt x="536" y="2726"/>
                  </a:lnTo>
                  <a:lnTo>
                    <a:pt x="542" y="2730"/>
                  </a:lnTo>
                  <a:lnTo>
                    <a:pt x="546" y="2732"/>
                  </a:lnTo>
                  <a:lnTo>
                    <a:pt x="548" y="2732"/>
                  </a:lnTo>
                  <a:lnTo>
                    <a:pt x="554" y="2726"/>
                  </a:lnTo>
                  <a:lnTo>
                    <a:pt x="562" y="2708"/>
                  </a:lnTo>
                  <a:lnTo>
                    <a:pt x="564" y="2706"/>
                  </a:lnTo>
                  <a:lnTo>
                    <a:pt x="564" y="2704"/>
                  </a:lnTo>
                  <a:lnTo>
                    <a:pt x="558" y="2704"/>
                  </a:lnTo>
                  <a:lnTo>
                    <a:pt x="552" y="2706"/>
                  </a:lnTo>
                  <a:lnTo>
                    <a:pt x="550" y="2704"/>
                  </a:lnTo>
                  <a:lnTo>
                    <a:pt x="550" y="2700"/>
                  </a:lnTo>
                  <a:close/>
                  <a:moveTo>
                    <a:pt x="1254" y="2806"/>
                  </a:moveTo>
                  <a:lnTo>
                    <a:pt x="1254" y="2806"/>
                  </a:lnTo>
                  <a:lnTo>
                    <a:pt x="1252" y="2810"/>
                  </a:lnTo>
                  <a:lnTo>
                    <a:pt x="1254" y="2814"/>
                  </a:lnTo>
                  <a:lnTo>
                    <a:pt x="1260" y="2818"/>
                  </a:lnTo>
                  <a:lnTo>
                    <a:pt x="1264" y="2820"/>
                  </a:lnTo>
                  <a:lnTo>
                    <a:pt x="1266" y="2818"/>
                  </a:lnTo>
                  <a:lnTo>
                    <a:pt x="1266" y="2816"/>
                  </a:lnTo>
                  <a:lnTo>
                    <a:pt x="1264" y="2812"/>
                  </a:lnTo>
                  <a:lnTo>
                    <a:pt x="1258" y="2808"/>
                  </a:lnTo>
                  <a:lnTo>
                    <a:pt x="1254" y="2806"/>
                  </a:lnTo>
                  <a:close/>
                  <a:moveTo>
                    <a:pt x="1410" y="2874"/>
                  </a:moveTo>
                  <a:lnTo>
                    <a:pt x="1410" y="2874"/>
                  </a:lnTo>
                  <a:lnTo>
                    <a:pt x="1412" y="2870"/>
                  </a:lnTo>
                  <a:lnTo>
                    <a:pt x="1410" y="2868"/>
                  </a:lnTo>
                  <a:lnTo>
                    <a:pt x="1408" y="2868"/>
                  </a:lnTo>
                  <a:lnTo>
                    <a:pt x="1402" y="2870"/>
                  </a:lnTo>
                  <a:lnTo>
                    <a:pt x="1402" y="2872"/>
                  </a:lnTo>
                  <a:lnTo>
                    <a:pt x="1400" y="2874"/>
                  </a:lnTo>
                  <a:lnTo>
                    <a:pt x="1402" y="2876"/>
                  </a:lnTo>
                  <a:lnTo>
                    <a:pt x="1406" y="2876"/>
                  </a:lnTo>
                  <a:lnTo>
                    <a:pt x="1410" y="2874"/>
                  </a:lnTo>
                  <a:close/>
                  <a:moveTo>
                    <a:pt x="1214" y="2706"/>
                  </a:moveTo>
                  <a:lnTo>
                    <a:pt x="1214" y="2706"/>
                  </a:lnTo>
                  <a:lnTo>
                    <a:pt x="1214" y="2712"/>
                  </a:lnTo>
                  <a:lnTo>
                    <a:pt x="1218" y="2718"/>
                  </a:lnTo>
                  <a:lnTo>
                    <a:pt x="1224" y="2722"/>
                  </a:lnTo>
                  <a:lnTo>
                    <a:pt x="1230" y="2726"/>
                  </a:lnTo>
                  <a:lnTo>
                    <a:pt x="1232" y="2726"/>
                  </a:lnTo>
                  <a:lnTo>
                    <a:pt x="1230" y="2724"/>
                  </a:lnTo>
                  <a:lnTo>
                    <a:pt x="1228" y="2720"/>
                  </a:lnTo>
                  <a:lnTo>
                    <a:pt x="1224" y="2714"/>
                  </a:lnTo>
                  <a:lnTo>
                    <a:pt x="1222" y="2708"/>
                  </a:lnTo>
                  <a:lnTo>
                    <a:pt x="1222" y="2704"/>
                  </a:lnTo>
                  <a:lnTo>
                    <a:pt x="1218" y="2702"/>
                  </a:lnTo>
                  <a:lnTo>
                    <a:pt x="1216" y="2702"/>
                  </a:lnTo>
                  <a:lnTo>
                    <a:pt x="1214" y="2706"/>
                  </a:lnTo>
                  <a:close/>
                  <a:moveTo>
                    <a:pt x="1468" y="2954"/>
                  </a:moveTo>
                  <a:lnTo>
                    <a:pt x="1468" y="2954"/>
                  </a:lnTo>
                  <a:lnTo>
                    <a:pt x="1464" y="2956"/>
                  </a:lnTo>
                  <a:lnTo>
                    <a:pt x="1462" y="2956"/>
                  </a:lnTo>
                  <a:lnTo>
                    <a:pt x="1460" y="2952"/>
                  </a:lnTo>
                  <a:lnTo>
                    <a:pt x="1460" y="2948"/>
                  </a:lnTo>
                  <a:lnTo>
                    <a:pt x="1456" y="2946"/>
                  </a:lnTo>
                  <a:lnTo>
                    <a:pt x="1452" y="2946"/>
                  </a:lnTo>
                  <a:lnTo>
                    <a:pt x="1446" y="2948"/>
                  </a:lnTo>
                  <a:lnTo>
                    <a:pt x="1442" y="2946"/>
                  </a:lnTo>
                  <a:lnTo>
                    <a:pt x="1434" y="2944"/>
                  </a:lnTo>
                  <a:lnTo>
                    <a:pt x="1424" y="2942"/>
                  </a:lnTo>
                  <a:lnTo>
                    <a:pt x="1418" y="2942"/>
                  </a:lnTo>
                  <a:lnTo>
                    <a:pt x="1410" y="2944"/>
                  </a:lnTo>
                  <a:lnTo>
                    <a:pt x="1406" y="2944"/>
                  </a:lnTo>
                  <a:lnTo>
                    <a:pt x="1402" y="2942"/>
                  </a:lnTo>
                  <a:lnTo>
                    <a:pt x="1398" y="2938"/>
                  </a:lnTo>
                  <a:lnTo>
                    <a:pt x="1396" y="2934"/>
                  </a:lnTo>
                  <a:lnTo>
                    <a:pt x="1394" y="2932"/>
                  </a:lnTo>
                  <a:lnTo>
                    <a:pt x="1392" y="2934"/>
                  </a:lnTo>
                  <a:lnTo>
                    <a:pt x="1390" y="2934"/>
                  </a:lnTo>
                  <a:lnTo>
                    <a:pt x="1386" y="2934"/>
                  </a:lnTo>
                  <a:lnTo>
                    <a:pt x="1382" y="2932"/>
                  </a:lnTo>
                  <a:lnTo>
                    <a:pt x="1380" y="2928"/>
                  </a:lnTo>
                  <a:lnTo>
                    <a:pt x="1378" y="2928"/>
                  </a:lnTo>
                  <a:lnTo>
                    <a:pt x="1378" y="2930"/>
                  </a:lnTo>
                  <a:lnTo>
                    <a:pt x="1376" y="2934"/>
                  </a:lnTo>
                  <a:lnTo>
                    <a:pt x="1374" y="2936"/>
                  </a:lnTo>
                  <a:lnTo>
                    <a:pt x="1372" y="2938"/>
                  </a:lnTo>
                  <a:lnTo>
                    <a:pt x="1372" y="2946"/>
                  </a:lnTo>
                  <a:lnTo>
                    <a:pt x="1372" y="2950"/>
                  </a:lnTo>
                  <a:lnTo>
                    <a:pt x="1376" y="2952"/>
                  </a:lnTo>
                  <a:lnTo>
                    <a:pt x="1388" y="2952"/>
                  </a:lnTo>
                  <a:lnTo>
                    <a:pt x="1402" y="2954"/>
                  </a:lnTo>
                  <a:lnTo>
                    <a:pt x="1410" y="2958"/>
                  </a:lnTo>
                  <a:lnTo>
                    <a:pt x="1418" y="2962"/>
                  </a:lnTo>
                  <a:lnTo>
                    <a:pt x="1422" y="2964"/>
                  </a:lnTo>
                  <a:lnTo>
                    <a:pt x="1428" y="2966"/>
                  </a:lnTo>
                  <a:lnTo>
                    <a:pt x="1440" y="2966"/>
                  </a:lnTo>
                  <a:lnTo>
                    <a:pt x="1452" y="2964"/>
                  </a:lnTo>
                  <a:lnTo>
                    <a:pt x="1468" y="2964"/>
                  </a:lnTo>
                  <a:lnTo>
                    <a:pt x="1476" y="2962"/>
                  </a:lnTo>
                  <a:lnTo>
                    <a:pt x="1480" y="2960"/>
                  </a:lnTo>
                  <a:lnTo>
                    <a:pt x="1482" y="2958"/>
                  </a:lnTo>
                  <a:lnTo>
                    <a:pt x="1484" y="2954"/>
                  </a:lnTo>
                  <a:lnTo>
                    <a:pt x="1482" y="2952"/>
                  </a:lnTo>
                  <a:lnTo>
                    <a:pt x="1478" y="2950"/>
                  </a:lnTo>
                  <a:lnTo>
                    <a:pt x="1474" y="2950"/>
                  </a:lnTo>
                  <a:lnTo>
                    <a:pt x="1468" y="2954"/>
                  </a:lnTo>
                  <a:close/>
                  <a:moveTo>
                    <a:pt x="1518" y="2942"/>
                  </a:moveTo>
                  <a:lnTo>
                    <a:pt x="1518" y="2942"/>
                  </a:lnTo>
                  <a:lnTo>
                    <a:pt x="1520" y="2940"/>
                  </a:lnTo>
                  <a:lnTo>
                    <a:pt x="1520" y="2938"/>
                  </a:lnTo>
                  <a:lnTo>
                    <a:pt x="1518" y="2926"/>
                  </a:lnTo>
                  <a:lnTo>
                    <a:pt x="1516" y="2924"/>
                  </a:lnTo>
                  <a:lnTo>
                    <a:pt x="1516" y="2926"/>
                  </a:lnTo>
                  <a:lnTo>
                    <a:pt x="1514" y="2932"/>
                  </a:lnTo>
                  <a:lnTo>
                    <a:pt x="1514" y="2938"/>
                  </a:lnTo>
                  <a:lnTo>
                    <a:pt x="1516" y="2940"/>
                  </a:lnTo>
                  <a:lnTo>
                    <a:pt x="1518" y="2942"/>
                  </a:lnTo>
                  <a:close/>
                  <a:moveTo>
                    <a:pt x="1252" y="2768"/>
                  </a:moveTo>
                  <a:lnTo>
                    <a:pt x="1252" y="2768"/>
                  </a:lnTo>
                  <a:lnTo>
                    <a:pt x="1254" y="2768"/>
                  </a:lnTo>
                  <a:lnTo>
                    <a:pt x="1256" y="2766"/>
                  </a:lnTo>
                  <a:lnTo>
                    <a:pt x="1256" y="2764"/>
                  </a:lnTo>
                  <a:lnTo>
                    <a:pt x="1254" y="2760"/>
                  </a:lnTo>
                  <a:lnTo>
                    <a:pt x="1254" y="2758"/>
                  </a:lnTo>
                  <a:lnTo>
                    <a:pt x="1252" y="2758"/>
                  </a:lnTo>
                  <a:lnTo>
                    <a:pt x="1250" y="2762"/>
                  </a:lnTo>
                  <a:lnTo>
                    <a:pt x="1248" y="2766"/>
                  </a:lnTo>
                  <a:lnTo>
                    <a:pt x="1250" y="2768"/>
                  </a:lnTo>
                  <a:lnTo>
                    <a:pt x="1252" y="2768"/>
                  </a:lnTo>
                  <a:close/>
                  <a:moveTo>
                    <a:pt x="1256" y="2790"/>
                  </a:moveTo>
                  <a:lnTo>
                    <a:pt x="1256" y="2790"/>
                  </a:lnTo>
                  <a:lnTo>
                    <a:pt x="1254" y="2786"/>
                  </a:lnTo>
                  <a:lnTo>
                    <a:pt x="1252" y="2782"/>
                  </a:lnTo>
                  <a:lnTo>
                    <a:pt x="1252" y="2780"/>
                  </a:lnTo>
                  <a:lnTo>
                    <a:pt x="1250" y="2780"/>
                  </a:lnTo>
                  <a:lnTo>
                    <a:pt x="1248" y="2782"/>
                  </a:lnTo>
                  <a:lnTo>
                    <a:pt x="1244" y="2782"/>
                  </a:lnTo>
                  <a:lnTo>
                    <a:pt x="1242" y="2784"/>
                  </a:lnTo>
                  <a:lnTo>
                    <a:pt x="1242" y="2790"/>
                  </a:lnTo>
                  <a:lnTo>
                    <a:pt x="1244" y="2794"/>
                  </a:lnTo>
                  <a:lnTo>
                    <a:pt x="1246" y="2794"/>
                  </a:lnTo>
                  <a:lnTo>
                    <a:pt x="1250" y="2794"/>
                  </a:lnTo>
                  <a:lnTo>
                    <a:pt x="1256" y="2796"/>
                  </a:lnTo>
                  <a:lnTo>
                    <a:pt x="1260" y="2798"/>
                  </a:lnTo>
                  <a:lnTo>
                    <a:pt x="1260" y="2794"/>
                  </a:lnTo>
                  <a:lnTo>
                    <a:pt x="1256" y="2790"/>
                  </a:lnTo>
                  <a:close/>
                  <a:moveTo>
                    <a:pt x="1348" y="2902"/>
                  </a:moveTo>
                  <a:lnTo>
                    <a:pt x="1348" y="2902"/>
                  </a:lnTo>
                  <a:lnTo>
                    <a:pt x="1352" y="2904"/>
                  </a:lnTo>
                  <a:lnTo>
                    <a:pt x="1352" y="2902"/>
                  </a:lnTo>
                  <a:lnTo>
                    <a:pt x="1352" y="2898"/>
                  </a:lnTo>
                  <a:lnTo>
                    <a:pt x="1350" y="2892"/>
                  </a:lnTo>
                  <a:lnTo>
                    <a:pt x="1346" y="2890"/>
                  </a:lnTo>
                  <a:lnTo>
                    <a:pt x="1344" y="2892"/>
                  </a:lnTo>
                  <a:lnTo>
                    <a:pt x="1346" y="2896"/>
                  </a:lnTo>
                  <a:lnTo>
                    <a:pt x="1348" y="2902"/>
                  </a:lnTo>
                  <a:close/>
                  <a:moveTo>
                    <a:pt x="1448" y="2860"/>
                  </a:moveTo>
                  <a:lnTo>
                    <a:pt x="1448" y="2860"/>
                  </a:lnTo>
                  <a:lnTo>
                    <a:pt x="1450" y="2860"/>
                  </a:lnTo>
                  <a:lnTo>
                    <a:pt x="1452" y="2860"/>
                  </a:lnTo>
                  <a:lnTo>
                    <a:pt x="1454" y="2854"/>
                  </a:lnTo>
                  <a:lnTo>
                    <a:pt x="1452" y="2848"/>
                  </a:lnTo>
                  <a:lnTo>
                    <a:pt x="1452" y="2846"/>
                  </a:lnTo>
                  <a:lnTo>
                    <a:pt x="1448" y="2846"/>
                  </a:lnTo>
                  <a:lnTo>
                    <a:pt x="1446" y="2850"/>
                  </a:lnTo>
                  <a:lnTo>
                    <a:pt x="1444" y="2852"/>
                  </a:lnTo>
                  <a:lnTo>
                    <a:pt x="1446" y="2856"/>
                  </a:lnTo>
                  <a:lnTo>
                    <a:pt x="1448" y="2860"/>
                  </a:lnTo>
                  <a:close/>
                  <a:moveTo>
                    <a:pt x="1440" y="2848"/>
                  </a:moveTo>
                  <a:lnTo>
                    <a:pt x="1440" y="2848"/>
                  </a:lnTo>
                  <a:lnTo>
                    <a:pt x="1438" y="2848"/>
                  </a:lnTo>
                  <a:lnTo>
                    <a:pt x="1434" y="2850"/>
                  </a:lnTo>
                  <a:lnTo>
                    <a:pt x="1434" y="2854"/>
                  </a:lnTo>
                  <a:lnTo>
                    <a:pt x="1436" y="2856"/>
                  </a:lnTo>
                  <a:lnTo>
                    <a:pt x="1438" y="2856"/>
                  </a:lnTo>
                  <a:lnTo>
                    <a:pt x="1440" y="2854"/>
                  </a:lnTo>
                  <a:lnTo>
                    <a:pt x="1440" y="2850"/>
                  </a:lnTo>
                  <a:lnTo>
                    <a:pt x="1440" y="2848"/>
                  </a:lnTo>
                  <a:close/>
                  <a:moveTo>
                    <a:pt x="2822" y="3608"/>
                  </a:moveTo>
                  <a:lnTo>
                    <a:pt x="2822" y="3608"/>
                  </a:lnTo>
                  <a:lnTo>
                    <a:pt x="2818" y="3606"/>
                  </a:lnTo>
                  <a:lnTo>
                    <a:pt x="2814" y="3598"/>
                  </a:lnTo>
                  <a:lnTo>
                    <a:pt x="2802" y="3578"/>
                  </a:lnTo>
                  <a:lnTo>
                    <a:pt x="2798" y="3570"/>
                  </a:lnTo>
                  <a:lnTo>
                    <a:pt x="2792" y="3562"/>
                  </a:lnTo>
                  <a:lnTo>
                    <a:pt x="2786" y="3558"/>
                  </a:lnTo>
                  <a:lnTo>
                    <a:pt x="2782" y="3556"/>
                  </a:lnTo>
                  <a:lnTo>
                    <a:pt x="2780" y="3558"/>
                  </a:lnTo>
                  <a:lnTo>
                    <a:pt x="2776" y="3558"/>
                  </a:lnTo>
                  <a:lnTo>
                    <a:pt x="2774" y="3558"/>
                  </a:lnTo>
                  <a:lnTo>
                    <a:pt x="2768" y="3554"/>
                  </a:lnTo>
                  <a:lnTo>
                    <a:pt x="2762" y="3550"/>
                  </a:lnTo>
                  <a:lnTo>
                    <a:pt x="2756" y="3548"/>
                  </a:lnTo>
                  <a:lnTo>
                    <a:pt x="2746" y="3546"/>
                  </a:lnTo>
                  <a:lnTo>
                    <a:pt x="2738" y="3544"/>
                  </a:lnTo>
                  <a:lnTo>
                    <a:pt x="2728" y="3540"/>
                  </a:lnTo>
                  <a:lnTo>
                    <a:pt x="2720" y="3532"/>
                  </a:lnTo>
                  <a:lnTo>
                    <a:pt x="2712" y="3524"/>
                  </a:lnTo>
                  <a:lnTo>
                    <a:pt x="2706" y="3516"/>
                  </a:lnTo>
                  <a:lnTo>
                    <a:pt x="2700" y="3506"/>
                  </a:lnTo>
                  <a:lnTo>
                    <a:pt x="2696" y="3496"/>
                  </a:lnTo>
                  <a:lnTo>
                    <a:pt x="2694" y="3488"/>
                  </a:lnTo>
                  <a:lnTo>
                    <a:pt x="2694" y="3464"/>
                  </a:lnTo>
                  <a:lnTo>
                    <a:pt x="2694" y="3458"/>
                  </a:lnTo>
                  <a:lnTo>
                    <a:pt x="2692" y="3454"/>
                  </a:lnTo>
                  <a:lnTo>
                    <a:pt x="2692" y="3448"/>
                  </a:lnTo>
                  <a:lnTo>
                    <a:pt x="2694" y="3442"/>
                  </a:lnTo>
                  <a:lnTo>
                    <a:pt x="2696" y="3438"/>
                  </a:lnTo>
                  <a:lnTo>
                    <a:pt x="2696" y="3434"/>
                  </a:lnTo>
                  <a:lnTo>
                    <a:pt x="2696" y="3430"/>
                  </a:lnTo>
                  <a:lnTo>
                    <a:pt x="2698" y="3422"/>
                  </a:lnTo>
                  <a:lnTo>
                    <a:pt x="2700" y="3418"/>
                  </a:lnTo>
                  <a:lnTo>
                    <a:pt x="2698" y="3416"/>
                  </a:lnTo>
                  <a:lnTo>
                    <a:pt x="2696" y="3414"/>
                  </a:lnTo>
                  <a:lnTo>
                    <a:pt x="2694" y="3416"/>
                  </a:lnTo>
                  <a:lnTo>
                    <a:pt x="2692" y="3416"/>
                  </a:lnTo>
                  <a:lnTo>
                    <a:pt x="2692" y="3420"/>
                  </a:lnTo>
                  <a:lnTo>
                    <a:pt x="2694" y="3424"/>
                  </a:lnTo>
                  <a:lnTo>
                    <a:pt x="2692" y="3424"/>
                  </a:lnTo>
                  <a:lnTo>
                    <a:pt x="2688" y="3422"/>
                  </a:lnTo>
                  <a:lnTo>
                    <a:pt x="2686" y="3422"/>
                  </a:lnTo>
                  <a:lnTo>
                    <a:pt x="2684" y="3432"/>
                  </a:lnTo>
                  <a:lnTo>
                    <a:pt x="2680" y="3444"/>
                  </a:lnTo>
                  <a:lnTo>
                    <a:pt x="2678" y="3444"/>
                  </a:lnTo>
                  <a:lnTo>
                    <a:pt x="2676" y="3444"/>
                  </a:lnTo>
                  <a:lnTo>
                    <a:pt x="2674" y="3444"/>
                  </a:lnTo>
                  <a:lnTo>
                    <a:pt x="2670" y="3452"/>
                  </a:lnTo>
                  <a:lnTo>
                    <a:pt x="2666" y="3458"/>
                  </a:lnTo>
                  <a:lnTo>
                    <a:pt x="2660" y="3462"/>
                  </a:lnTo>
                  <a:lnTo>
                    <a:pt x="2654" y="3468"/>
                  </a:lnTo>
                  <a:lnTo>
                    <a:pt x="2646" y="3476"/>
                  </a:lnTo>
                  <a:lnTo>
                    <a:pt x="2638" y="3488"/>
                  </a:lnTo>
                  <a:lnTo>
                    <a:pt x="2628" y="3496"/>
                  </a:lnTo>
                  <a:lnTo>
                    <a:pt x="2614" y="3508"/>
                  </a:lnTo>
                  <a:lnTo>
                    <a:pt x="2616" y="3510"/>
                  </a:lnTo>
                  <a:lnTo>
                    <a:pt x="2618" y="3512"/>
                  </a:lnTo>
                  <a:lnTo>
                    <a:pt x="2618" y="3516"/>
                  </a:lnTo>
                  <a:lnTo>
                    <a:pt x="2614" y="3524"/>
                  </a:lnTo>
                  <a:lnTo>
                    <a:pt x="2606" y="3530"/>
                  </a:lnTo>
                  <a:lnTo>
                    <a:pt x="2598" y="3532"/>
                  </a:lnTo>
                  <a:lnTo>
                    <a:pt x="2588" y="3534"/>
                  </a:lnTo>
                  <a:lnTo>
                    <a:pt x="2578" y="3532"/>
                  </a:lnTo>
                  <a:lnTo>
                    <a:pt x="2558" y="3528"/>
                  </a:lnTo>
                  <a:lnTo>
                    <a:pt x="2546" y="3528"/>
                  </a:lnTo>
                  <a:lnTo>
                    <a:pt x="2538" y="3532"/>
                  </a:lnTo>
                  <a:lnTo>
                    <a:pt x="2522" y="3538"/>
                  </a:lnTo>
                  <a:lnTo>
                    <a:pt x="2514" y="3538"/>
                  </a:lnTo>
                  <a:lnTo>
                    <a:pt x="2512" y="3538"/>
                  </a:lnTo>
                  <a:lnTo>
                    <a:pt x="2510" y="3536"/>
                  </a:lnTo>
                  <a:lnTo>
                    <a:pt x="2510" y="3528"/>
                  </a:lnTo>
                  <a:lnTo>
                    <a:pt x="2510" y="3522"/>
                  </a:lnTo>
                  <a:lnTo>
                    <a:pt x="2506" y="3522"/>
                  </a:lnTo>
                  <a:lnTo>
                    <a:pt x="2502" y="3522"/>
                  </a:lnTo>
                  <a:lnTo>
                    <a:pt x="2496" y="3522"/>
                  </a:lnTo>
                  <a:lnTo>
                    <a:pt x="2492" y="3520"/>
                  </a:lnTo>
                  <a:lnTo>
                    <a:pt x="2490" y="3518"/>
                  </a:lnTo>
                  <a:lnTo>
                    <a:pt x="2492" y="3514"/>
                  </a:lnTo>
                  <a:lnTo>
                    <a:pt x="2496" y="3510"/>
                  </a:lnTo>
                  <a:lnTo>
                    <a:pt x="2496" y="3506"/>
                  </a:lnTo>
                  <a:lnTo>
                    <a:pt x="2492" y="3508"/>
                  </a:lnTo>
                  <a:lnTo>
                    <a:pt x="2490" y="3508"/>
                  </a:lnTo>
                  <a:lnTo>
                    <a:pt x="2488" y="3508"/>
                  </a:lnTo>
                  <a:lnTo>
                    <a:pt x="2486" y="3506"/>
                  </a:lnTo>
                  <a:lnTo>
                    <a:pt x="2488" y="3504"/>
                  </a:lnTo>
                  <a:lnTo>
                    <a:pt x="2490" y="3504"/>
                  </a:lnTo>
                  <a:lnTo>
                    <a:pt x="2494" y="3504"/>
                  </a:lnTo>
                  <a:lnTo>
                    <a:pt x="2496" y="3502"/>
                  </a:lnTo>
                  <a:lnTo>
                    <a:pt x="2498" y="3496"/>
                  </a:lnTo>
                  <a:lnTo>
                    <a:pt x="2502" y="3480"/>
                  </a:lnTo>
                  <a:lnTo>
                    <a:pt x="2502" y="3474"/>
                  </a:lnTo>
                  <a:lnTo>
                    <a:pt x="2500" y="3468"/>
                  </a:lnTo>
                  <a:lnTo>
                    <a:pt x="2496" y="3462"/>
                  </a:lnTo>
                  <a:lnTo>
                    <a:pt x="2496" y="3458"/>
                  </a:lnTo>
                  <a:lnTo>
                    <a:pt x="2498" y="3454"/>
                  </a:lnTo>
                  <a:lnTo>
                    <a:pt x="2500" y="3448"/>
                  </a:lnTo>
                  <a:lnTo>
                    <a:pt x="2498" y="3440"/>
                  </a:lnTo>
                  <a:lnTo>
                    <a:pt x="2494" y="3434"/>
                  </a:lnTo>
                  <a:lnTo>
                    <a:pt x="2490" y="3428"/>
                  </a:lnTo>
                  <a:lnTo>
                    <a:pt x="2486" y="3426"/>
                  </a:lnTo>
                  <a:lnTo>
                    <a:pt x="2484" y="3426"/>
                  </a:lnTo>
                  <a:lnTo>
                    <a:pt x="2480" y="3430"/>
                  </a:lnTo>
                  <a:lnTo>
                    <a:pt x="2476" y="3444"/>
                  </a:lnTo>
                  <a:lnTo>
                    <a:pt x="2470" y="3456"/>
                  </a:lnTo>
                  <a:lnTo>
                    <a:pt x="2470" y="3466"/>
                  </a:lnTo>
                  <a:lnTo>
                    <a:pt x="2468" y="3498"/>
                  </a:lnTo>
                  <a:lnTo>
                    <a:pt x="2464" y="3486"/>
                  </a:lnTo>
                  <a:lnTo>
                    <a:pt x="2460" y="3478"/>
                  </a:lnTo>
                  <a:lnTo>
                    <a:pt x="2458" y="3468"/>
                  </a:lnTo>
                  <a:lnTo>
                    <a:pt x="2452" y="3462"/>
                  </a:lnTo>
                  <a:lnTo>
                    <a:pt x="2448" y="3456"/>
                  </a:lnTo>
                  <a:lnTo>
                    <a:pt x="2448" y="3454"/>
                  </a:lnTo>
                  <a:lnTo>
                    <a:pt x="2448" y="3450"/>
                  </a:lnTo>
                  <a:lnTo>
                    <a:pt x="2444" y="3444"/>
                  </a:lnTo>
                  <a:lnTo>
                    <a:pt x="2442" y="3438"/>
                  </a:lnTo>
                  <a:lnTo>
                    <a:pt x="2442" y="3434"/>
                  </a:lnTo>
                  <a:lnTo>
                    <a:pt x="2442" y="3428"/>
                  </a:lnTo>
                  <a:lnTo>
                    <a:pt x="2444" y="3420"/>
                  </a:lnTo>
                  <a:lnTo>
                    <a:pt x="2442" y="3414"/>
                  </a:lnTo>
                  <a:lnTo>
                    <a:pt x="2440" y="3408"/>
                  </a:lnTo>
                  <a:lnTo>
                    <a:pt x="2438" y="3402"/>
                  </a:lnTo>
                  <a:lnTo>
                    <a:pt x="2438" y="3400"/>
                  </a:lnTo>
                  <a:lnTo>
                    <a:pt x="2442" y="3400"/>
                  </a:lnTo>
                  <a:lnTo>
                    <a:pt x="2444" y="3404"/>
                  </a:lnTo>
                  <a:lnTo>
                    <a:pt x="2448" y="3404"/>
                  </a:lnTo>
                  <a:lnTo>
                    <a:pt x="2448" y="3406"/>
                  </a:lnTo>
                  <a:lnTo>
                    <a:pt x="2446" y="3408"/>
                  </a:lnTo>
                  <a:lnTo>
                    <a:pt x="2444" y="3410"/>
                  </a:lnTo>
                  <a:lnTo>
                    <a:pt x="2448" y="3410"/>
                  </a:lnTo>
                  <a:lnTo>
                    <a:pt x="2450" y="3412"/>
                  </a:lnTo>
                  <a:lnTo>
                    <a:pt x="2448" y="3414"/>
                  </a:lnTo>
                  <a:lnTo>
                    <a:pt x="2450" y="3416"/>
                  </a:lnTo>
                  <a:lnTo>
                    <a:pt x="2454" y="3420"/>
                  </a:lnTo>
                  <a:lnTo>
                    <a:pt x="2456" y="3422"/>
                  </a:lnTo>
                  <a:lnTo>
                    <a:pt x="2458" y="3422"/>
                  </a:lnTo>
                  <a:lnTo>
                    <a:pt x="2460" y="3422"/>
                  </a:lnTo>
                  <a:lnTo>
                    <a:pt x="2460" y="3420"/>
                  </a:lnTo>
                  <a:lnTo>
                    <a:pt x="2460" y="3418"/>
                  </a:lnTo>
                  <a:lnTo>
                    <a:pt x="2462" y="3416"/>
                  </a:lnTo>
                  <a:lnTo>
                    <a:pt x="2464" y="3412"/>
                  </a:lnTo>
                  <a:lnTo>
                    <a:pt x="2466" y="3406"/>
                  </a:lnTo>
                  <a:lnTo>
                    <a:pt x="2466" y="3402"/>
                  </a:lnTo>
                  <a:lnTo>
                    <a:pt x="2468" y="3400"/>
                  </a:lnTo>
                  <a:lnTo>
                    <a:pt x="2468" y="3402"/>
                  </a:lnTo>
                  <a:lnTo>
                    <a:pt x="2474" y="3404"/>
                  </a:lnTo>
                  <a:lnTo>
                    <a:pt x="2476" y="3404"/>
                  </a:lnTo>
                  <a:lnTo>
                    <a:pt x="2476" y="3402"/>
                  </a:lnTo>
                  <a:lnTo>
                    <a:pt x="2478" y="3402"/>
                  </a:lnTo>
                  <a:lnTo>
                    <a:pt x="2480" y="3400"/>
                  </a:lnTo>
                  <a:lnTo>
                    <a:pt x="2480" y="3398"/>
                  </a:lnTo>
                  <a:lnTo>
                    <a:pt x="2482" y="3396"/>
                  </a:lnTo>
                  <a:lnTo>
                    <a:pt x="2482" y="3394"/>
                  </a:lnTo>
                  <a:lnTo>
                    <a:pt x="2482" y="3392"/>
                  </a:lnTo>
                  <a:lnTo>
                    <a:pt x="2482" y="3388"/>
                  </a:lnTo>
                  <a:lnTo>
                    <a:pt x="2480" y="3386"/>
                  </a:lnTo>
                  <a:lnTo>
                    <a:pt x="2482" y="3384"/>
                  </a:lnTo>
                  <a:lnTo>
                    <a:pt x="2480" y="3384"/>
                  </a:lnTo>
                  <a:lnTo>
                    <a:pt x="2478" y="3384"/>
                  </a:lnTo>
                  <a:lnTo>
                    <a:pt x="2478" y="3386"/>
                  </a:lnTo>
                  <a:lnTo>
                    <a:pt x="2476" y="3388"/>
                  </a:lnTo>
                  <a:lnTo>
                    <a:pt x="2472" y="3388"/>
                  </a:lnTo>
                  <a:lnTo>
                    <a:pt x="2470" y="3388"/>
                  </a:lnTo>
                  <a:lnTo>
                    <a:pt x="2468" y="3382"/>
                  </a:lnTo>
                  <a:lnTo>
                    <a:pt x="2466" y="3378"/>
                  </a:lnTo>
                  <a:lnTo>
                    <a:pt x="2468" y="3374"/>
                  </a:lnTo>
                  <a:lnTo>
                    <a:pt x="2468" y="3372"/>
                  </a:lnTo>
                  <a:lnTo>
                    <a:pt x="2466" y="3370"/>
                  </a:lnTo>
                  <a:lnTo>
                    <a:pt x="2464" y="3370"/>
                  </a:lnTo>
                  <a:lnTo>
                    <a:pt x="2464" y="3374"/>
                  </a:lnTo>
                  <a:lnTo>
                    <a:pt x="2462" y="3378"/>
                  </a:lnTo>
                  <a:lnTo>
                    <a:pt x="2462" y="3380"/>
                  </a:lnTo>
                  <a:lnTo>
                    <a:pt x="2460" y="3380"/>
                  </a:lnTo>
                  <a:lnTo>
                    <a:pt x="2456" y="3380"/>
                  </a:lnTo>
                  <a:lnTo>
                    <a:pt x="2452" y="3382"/>
                  </a:lnTo>
                  <a:lnTo>
                    <a:pt x="2450" y="3384"/>
                  </a:lnTo>
                  <a:lnTo>
                    <a:pt x="2446" y="3384"/>
                  </a:lnTo>
                  <a:lnTo>
                    <a:pt x="2444" y="3384"/>
                  </a:lnTo>
                  <a:lnTo>
                    <a:pt x="2444" y="3388"/>
                  </a:lnTo>
                  <a:lnTo>
                    <a:pt x="2442" y="3394"/>
                  </a:lnTo>
                  <a:lnTo>
                    <a:pt x="2434" y="3388"/>
                  </a:lnTo>
                  <a:lnTo>
                    <a:pt x="2422" y="3378"/>
                  </a:lnTo>
                  <a:lnTo>
                    <a:pt x="2414" y="3368"/>
                  </a:lnTo>
                  <a:lnTo>
                    <a:pt x="2410" y="3364"/>
                  </a:lnTo>
                  <a:lnTo>
                    <a:pt x="2410" y="3358"/>
                  </a:lnTo>
                  <a:lnTo>
                    <a:pt x="2410" y="3354"/>
                  </a:lnTo>
                  <a:lnTo>
                    <a:pt x="2408" y="3352"/>
                  </a:lnTo>
                  <a:lnTo>
                    <a:pt x="2402" y="3350"/>
                  </a:lnTo>
                  <a:lnTo>
                    <a:pt x="2394" y="3350"/>
                  </a:lnTo>
                  <a:lnTo>
                    <a:pt x="2392" y="3348"/>
                  </a:lnTo>
                  <a:lnTo>
                    <a:pt x="2392" y="3344"/>
                  </a:lnTo>
                  <a:lnTo>
                    <a:pt x="2390" y="3338"/>
                  </a:lnTo>
                  <a:lnTo>
                    <a:pt x="2386" y="3330"/>
                  </a:lnTo>
                  <a:lnTo>
                    <a:pt x="2382" y="3320"/>
                  </a:lnTo>
                  <a:lnTo>
                    <a:pt x="2376" y="3302"/>
                  </a:lnTo>
                  <a:lnTo>
                    <a:pt x="2370" y="3290"/>
                  </a:lnTo>
                  <a:lnTo>
                    <a:pt x="2366" y="3284"/>
                  </a:lnTo>
                  <a:lnTo>
                    <a:pt x="2364" y="3280"/>
                  </a:lnTo>
                  <a:lnTo>
                    <a:pt x="2362" y="3270"/>
                  </a:lnTo>
                  <a:lnTo>
                    <a:pt x="2360" y="3266"/>
                  </a:lnTo>
                  <a:lnTo>
                    <a:pt x="2358" y="3264"/>
                  </a:lnTo>
                  <a:lnTo>
                    <a:pt x="2352" y="3262"/>
                  </a:lnTo>
                  <a:lnTo>
                    <a:pt x="2346" y="3260"/>
                  </a:lnTo>
                  <a:lnTo>
                    <a:pt x="2346" y="3258"/>
                  </a:lnTo>
                  <a:lnTo>
                    <a:pt x="2346" y="3254"/>
                  </a:lnTo>
                  <a:lnTo>
                    <a:pt x="2350" y="3250"/>
                  </a:lnTo>
                  <a:lnTo>
                    <a:pt x="2354" y="3248"/>
                  </a:lnTo>
                  <a:lnTo>
                    <a:pt x="2360" y="3250"/>
                  </a:lnTo>
                  <a:lnTo>
                    <a:pt x="2362" y="3248"/>
                  </a:lnTo>
                  <a:lnTo>
                    <a:pt x="2362" y="3246"/>
                  </a:lnTo>
                  <a:lnTo>
                    <a:pt x="2354" y="3228"/>
                  </a:lnTo>
                  <a:lnTo>
                    <a:pt x="2354" y="3224"/>
                  </a:lnTo>
                  <a:lnTo>
                    <a:pt x="2356" y="3224"/>
                  </a:lnTo>
                  <a:lnTo>
                    <a:pt x="2364" y="3226"/>
                  </a:lnTo>
                  <a:lnTo>
                    <a:pt x="2372" y="3230"/>
                  </a:lnTo>
                  <a:lnTo>
                    <a:pt x="2376" y="3232"/>
                  </a:lnTo>
                  <a:lnTo>
                    <a:pt x="2378" y="3230"/>
                  </a:lnTo>
                  <a:lnTo>
                    <a:pt x="2384" y="3226"/>
                  </a:lnTo>
                  <a:lnTo>
                    <a:pt x="2390" y="3226"/>
                  </a:lnTo>
                  <a:lnTo>
                    <a:pt x="2392" y="3224"/>
                  </a:lnTo>
                  <a:lnTo>
                    <a:pt x="2394" y="3216"/>
                  </a:lnTo>
                  <a:lnTo>
                    <a:pt x="2396" y="3212"/>
                  </a:lnTo>
                  <a:lnTo>
                    <a:pt x="2398" y="3212"/>
                  </a:lnTo>
                  <a:lnTo>
                    <a:pt x="2406" y="3218"/>
                  </a:lnTo>
                  <a:lnTo>
                    <a:pt x="2412" y="3222"/>
                  </a:lnTo>
                  <a:lnTo>
                    <a:pt x="2416" y="3224"/>
                  </a:lnTo>
                  <a:lnTo>
                    <a:pt x="2424" y="3224"/>
                  </a:lnTo>
                  <a:lnTo>
                    <a:pt x="2430" y="3222"/>
                  </a:lnTo>
                  <a:lnTo>
                    <a:pt x="2436" y="3218"/>
                  </a:lnTo>
                  <a:lnTo>
                    <a:pt x="2438" y="3218"/>
                  </a:lnTo>
                  <a:lnTo>
                    <a:pt x="2440" y="3220"/>
                  </a:lnTo>
                  <a:lnTo>
                    <a:pt x="2442" y="3222"/>
                  </a:lnTo>
                  <a:lnTo>
                    <a:pt x="2444" y="3232"/>
                  </a:lnTo>
                  <a:lnTo>
                    <a:pt x="2448" y="3238"/>
                  </a:lnTo>
                  <a:lnTo>
                    <a:pt x="2452" y="3244"/>
                  </a:lnTo>
                  <a:lnTo>
                    <a:pt x="2452" y="3220"/>
                  </a:lnTo>
                  <a:lnTo>
                    <a:pt x="2414" y="3146"/>
                  </a:lnTo>
                  <a:lnTo>
                    <a:pt x="2378" y="3050"/>
                  </a:lnTo>
                  <a:lnTo>
                    <a:pt x="2372" y="3006"/>
                  </a:lnTo>
                  <a:lnTo>
                    <a:pt x="2378" y="2910"/>
                  </a:lnTo>
                  <a:lnTo>
                    <a:pt x="2378" y="2868"/>
                  </a:lnTo>
                  <a:lnTo>
                    <a:pt x="2392" y="2778"/>
                  </a:lnTo>
                  <a:lnTo>
                    <a:pt x="2386" y="2780"/>
                  </a:lnTo>
                  <a:lnTo>
                    <a:pt x="2382" y="2780"/>
                  </a:lnTo>
                  <a:lnTo>
                    <a:pt x="2380" y="2778"/>
                  </a:lnTo>
                  <a:lnTo>
                    <a:pt x="2380" y="2776"/>
                  </a:lnTo>
                  <a:lnTo>
                    <a:pt x="2378" y="2770"/>
                  </a:lnTo>
                  <a:lnTo>
                    <a:pt x="2376" y="2768"/>
                  </a:lnTo>
                  <a:lnTo>
                    <a:pt x="2374" y="2768"/>
                  </a:lnTo>
                  <a:lnTo>
                    <a:pt x="2376" y="2768"/>
                  </a:lnTo>
                  <a:lnTo>
                    <a:pt x="2378" y="2770"/>
                  </a:lnTo>
                  <a:lnTo>
                    <a:pt x="2380" y="2776"/>
                  </a:lnTo>
                  <a:lnTo>
                    <a:pt x="2380" y="2778"/>
                  </a:lnTo>
                  <a:lnTo>
                    <a:pt x="2382" y="2780"/>
                  </a:lnTo>
                  <a:lnTo>
                    <a:pt x="2386" y="2780"/>
                  </a:lnTo>
                  <a:lnTo>
                    <a:pt x="2392" y="2778"/>
                  </a:lnTo>
                  <a:lnTo>
                    <a:pt x="2390" y="2764"/>
                  </a:lnTo>
                  <a:lnTo>
                    <a:pt x="2394" y="2746"/>
                  </a:lnTo>
                  <a:lnTo>
                    <a:pt x="2390" y="2726"/>
                  </a:lnTo>
                  <a:lnTo>
                    <a:pt x="2386" y="2674"/>
                  </a:lnTo>
                  <a:lnTo>
                    <a:pt x="2384" y="2658"/>
                  </a:lnTo>
                  <a:lnTo>
                    <a:pt x="2386" y="2626"/>
                  </a:lnTo>
                  <a:lnTo>
                    <a:pt x="2360" y="2586"/>
                  </a:lnTo>
                  <a:lnTo>
                    <a:pt x="2336" y="2534"/>
                  </a:lnTo>
                  <a:lnTo>
                    <a:pt x="2284" y="2470"/>
                  </a:lnTo>
                  <a:lnTo>
                    <a:pt x="2274" y="2434"/>
                  </a:lnTo>
                  <a:lnTo>
                    <a:pt x="2302" y="2390"/>
                  </a:lnTo>
                  <a:lnTo>
                    <a:pt x="2334" y="2368"/>
                  </a:lnTo>
                  <a:lnTo>
                    <a:pt x="2352" y="2336"/>
                  </a:lnTo>
                  <a:lnTo>
                    <a:pt x="2346" y="2304"/>
                  </a:lnTo>
                  <a:lnTo>
                    <a:pt x="2318" y="2270"/>
                  </a:lnTo>
                  <a:lnTo>
                    <a:pt x="2280" y="2246"/>
                  </a:lnTo>
                  <a:lnTo>
                    <a:pt x="2264" y="2186"/>
                  </a:lnTo>
                  <a:lnTo>
                    <a:pt x="2274" y="2140"/>
                  </a:lnTo>
                  <a:lnTo>
                    <a:pt x="2288" y="2090"/>
                  </a:lnTo>
                  <a:lnTo>
                    <a:pt x="2290" y="2086"/>
                  </a:lnTo>
                  <a:lnTo>
                    <a:pt x="2296" y="2086"/>
                  </a:lnTo>
                  <a:lnTo>
                    <a:pt x="2308" y="2088"/>
                  </a:lnTo>
                  <a:lnTo>
                    <a:pt x="2328" y="2096"/>
                  </a:lnTo>
                  <a:lnTo>
                    <a:pt x="2370" y="2082"/>
                  </a:lnTo>
                  <a:lnTo>
                    <a:pt x="2376" y="2058"/>
                  </a:lnTo>
                  <a:lnTo>
                    <a:pt x="2440" y="2024"/>
                  </a:lnTo>
                  <a:lnTo>
                    <a:pt x="2384" y="1780"/>
                  </a:lnTo>
                  <a:lnTo>
                    <a:pt x="2264" y="1588"/>
                  </a:lnTo>
                  <a:lnTo>
                    <a:pt x="2204" y="1444"/>
                  </a:lnTo>
                  <a:lnTo>
                    <a:pt x="2204" y="1264"/>
                  </a:lnTo>
                  <a:lnTo>
                    <a:pt x="2212" y="1228"/>
                  </a:lnTo>
                  <a:lnTo>
                    <a:pt x="2224" y="1194"/>
                  </a:lnTo>
                  <a:lnTo>
                    <a:pt x="2232" y="1174"/>
                  </a:lnTo>
                  <a:lnTo>
                    <a:pt x="2240" y="1156"/>
                  </a:lnTo>
                  <a:lnTo>
                    <a:pt x="2248" y="1138"/>
                  </a:lnTo>
                  <a:lnTo>
                    <a:pt x="2258" y="1112"/>
                  </a:lnTo>
                  <a:lnTo>
                    <a:pt x="2282" y="1046"/>
                  </a:lnTo>
                  <a:lnTo>
                    <a:pt x="2276" y="1048"/>
                  </a:lnTo>
                  <a:lnTo>
                    <a:pt x="2274" y="1046"/>
                  </a:lnTo>
                  <a:lnTo>
                    <a:pt x="2270" y="1038"/>
                  </a:lnTo>
                  <a:lnTo>
                    <a:pt x="2266" y="1032"/>
                  </a:lnTo>
                  <a:lnTo>
                    <a:pt x="2262" y="1026"/>
                  </a:lnTo>
                  <a:lnTo>
                    <a:pt x="2256" y="1018"/>
                  </a:lnTo>
                  <a:lnTo>
                    <a:pt x="2246" y="1014"/>
                  </a:lnTo>
                  <a:lnTo>
                    <a:pt x="2236" y="1006"/>
                  </a:lnTo>
                  <a:lnTo>
                    <a:pt x="2234" y="1004"/>
                  </a:lnTo>
                  <a:lnTo>
                    <a:pt x="2232" y="1000"/>
                  </a:lnTo>
                  <a:lnTo>
                    <a:pt x="2234" y="998"/>
                  </a:lnTo>
                  <a:lnTo>
                    <a:pt x="2234" y="994"/>
                  </a:lnTo>
                  <a:lnTo>
                    <a:pt x="2242" y="988"/>
                  </a:lnTo>
                  <a:lnTo>
                    <a:pt x="2250" y="982"/>
                  </a:lnTo>
                  <a:lnTo>
                    <a:pt x="2262" y="978"/>
                  </a:lnTo>
                  <a:lnTo>
                    <a:pt x="2274" y="974"/>
                  </a:lnTo>
                  <a:lnTo>
                    <a:pt x="2286" y="974"/>
                  </a:lnTo>
                  <a:lnTo>
                    <a:pt x="2292" y="974"/>
                  </a:lnTo>
                  <a:lnTo>
                    <a:pt x="2296" y="972"/>
                  </a:lnTo>
                  <a:lnTo>
                    <a:pt x="2298" y="968"/>
                  </a:lnTo>
                  <a:lnTo>
                    <a:pt x="2300" y="966"/>
                  </a:lnTo>
                  <a:lnTo>
                    <a:pt x="2298" y="956"/>
                  </a:lnTo>
                  <a:lnTo>
                    <a:pt x="2294" y="946"/>
                  </a:lnTo>
                  <a:lnTo>
                    <a:pt x="2284" y="936"/>
                  </a:lnTo>
                  <a:lnTo>
                    <a:pt x="2272" y="928"/>
                  </a:lnTo>
                  <a:lnTo>
                    <a:pt x="2258" y="922"/>
                  </a:lnTo>
                  <a:lnTo>
                    <a:pt x="2250" y="922"/>
                  </a:lnTo>
                  <a:lnTo>
                    <a:pt x="2242" y="920"/>
                  </a:lnTo>
                  <a:lnTo>
                    <a:pt x="2224" y="920"/>
                  </a:lnTo>
                  <a:lnTo>
                    <a:pt x="2208" y="918"/>
                  </a:lnTo>
                  <a:lnTo>
                    <a:pt x="2182" y="912"/>
                  </a:lnTo>
                  <a:lnTo>
                    <a:pt x="2174" y="912"/>
                  </a:lnTo>
                  <a:lnTo>
                    <a:pt x="2172" y="912"/>
                  </a:lnTo>
                  <a:lnTo>
                    <a:pt x="2172" y="914"/>
                  </a:lnTo>
                  <a:lnTo>
                    <a:pt x="2174" y="918"/>
                  </a:lnTo>
                  <a:lnTo>
                    <a:pt x="2186" y="928"/>
                  </a:lnTo>
                  <a:lnTo>
                    <a:pt x="2192" y="934"/>
                  </a:lnTo>
                  <a:lnTo>
                    <a:pt x="2196" y="942"/>
                  </a:lnTo>
                  <a:lnTo>
                    <a:pt x="2198" y="948"/>
                  </a:lnTo>
                  <a:lnTo>
                    <a:pt x="2200" y="954"/>
                  </a:lnTo>
                  <a:lnTo>
                    <a:pt x="2196" y="966"/>
                  </a:lnTo>
                  <a:lnTo>
                    <a:pt x="2192" y="978"/>
                  </a:lnTo>
                  <a:lnTo>
                    <a:pt x="2188" y="990"/>
                  </a:lnTo>
                  <a:lnTo>
                    <a:pt x="2186" y="1000"/>
                  </a:lnTo>
                  <a:lnTo>
                    <a:pt x="2186" y="1006"/>
                  </a:lnTo>
                  <a:lnTo>
                    <a:pt x="2188" y="1012"/>
                  </a:lnTo>
                  <a:lnTo>
                    <a:pt x="2194" y="1016"/>
                  </a:lnTo>
                  <a:lnTo>
                    <a:pt x="2200" y="1022"/>
                  </a:lnTo>
                  <a:lnTo>
                    <a:pt x="2212" y="1032"/>
                  </a:lnTo>
                  <a:lnTo>
                    <a:pt x="2216" y="1036"/>
                  </a:lnTo>
                  <a:lnTo>
                    <a:pt x="2218" y="1040"/>
                  </a:lnTo>
                  <a:lnTo>
                    <a:pt x="2216" y="1046"/>
                  </a:lnTo>
                  <a:lnTo>
                    <a:pt x="2214" y="1054"/>
                  </a:lnTo>
                  <a:lnTo>
                    <a:pt x="2208" y="1062"/>
                  </a:lnTo>
                  <a:lnTo>
                    <a:pt x="2204" y="1072"/>
                  </a:lnTo>
                  <a:lnTo>
                    <a:pt x="2200" y="1084"/>
                  </a:lnTo>
                  <a:lnTo>
                    <a:pt x="2202" y="1098"/>
                  </a:lnTo>
                  <a:lnTo>
                    <a:pt x="2202" y="1106"/>
                  </a:lnTo>
                  <a:lnTo>
                    <a:pt x="2200" y="1104"/>
                  </a:lnTo>
                  <a:lnTo>
                    <a:pt x="2192" y="1096"/>
                  </a:lnTo>
                  <a:lnTo>
                    <a:pt x="2180" y="1084"/>
                  </a:lnTo>
                  <a:lnTo>
                    <a:pt x="2166" y="1072"/>
                  </a:lnTo>
                  <a:lnTo>
                    <a:pt x="2156" y="1068"/>
                  </a:lnTo>
                  <a:lnTo>
                    <a:pt x="2148" y="1066"/>
                  </a:lnTo>
                  <a:lnTo>
                    <a:pt x="2136" y="1064"/>
                  </a:lnTo>
                  <a:lnTo>
                    <a:pt x="2126" y="1066"/>
                  </a:lnTo>
                  <a:lnTo>
                    <a:pt x="2114" y="1070"/>
                  </a:lnTo>
                  <a:lnTo>
                    <a:pt x="2102" y="1076"/>
                  </a:lnTo>
                  <a:lnTo>
                    <a:pt x="2078" y="1092"/>
                  </a:lnTo>
                  <a:lnTo>
                    <a:pt x="2056" y="1104"/>
                  </a:lnTo>
                  <a:lnTo>
                    <a:pt x="2040" y="1114"/>
                  </a:lnTo>
                  <a:lnTo>
                    <a:pt x="2028" y="1122"/>
                  </a:lnTo>
                  <a:lnTo>
                    <a:pt x="2022" y="1130"/>
                  </a:lnTo>
                  <a:lnTo>
                    <a:pt x="2020" y="1134"/>
                  </a:lnTo>
                  <a:lnTo>
                    <a:pt x="2022" y="1140"/>
                  </a:lnTo>
                  <a:lnTo>
                    <a:pt x="2026" y="1150"/>
                  </a:lnTo>
                  <a:lnTo>
                    <a:pt x="2040" y="1166"/>
                  </a:lnTo>
                  <a:lnTo>
                    <a:pt x="2052" y="1180"/>
                  </a:lnTo>
                  <a:lnTo>
                    <a:pt x="2054" y="1186"/>
                  </a:lnTo>
                  <a:lnTo>
                    <a:pt x="2054" y="1192"/>
                  </a:lnTo>
                  <a:lnTo>
                    <a:pt x="2054" y="1196"/>
                  </a:lnTo>
                  <a:lnTo>
                    <a:pt x="2050" y="1198"/>
                  </a:lnTo>
                  <a:lnTo>
                    <a:pt x="2046" y="1200"/>
                  </a:lnTo>
                  <a:lnTo>
                    <a:pt x="2040" y="1202"/>
                  </a:lnTo>
                  <a:lnTo>
                    <a:pt x="2026" y="1202"/>
                  </a:lnTo>
                  <a:lnTo>
                    <a:pt x="2006" y="1198"/>
                  </a:lnTo>
                  <a:lnTo>
                    <a:pt x="1984" y="1190"/>
                  </a:lnTo>
                  <a:lnTo>
                    <a:pt x="1958" y="1180"/>
                  </a:lnTo>
                  <a:lnTo>
                    <a:pt x="1934" y="1170"/>
                  </a:lnTo>
                  <a:lnTo>
                    <a:pt x="1916" y="1164"/>
                  </a:lnTo>
                  <a:lnTo>
                    <a:pt x="1900" y="1162"/>
                  </a:lnTo>
                  <a:lnTo>
                    <a:pt x="1892" y="1164"/>
                  </a:lnTo>
                  <a:lnTo>
                    <a:pt x="1888" y="1166"/>
                  </a:lnTo>
                  <a:lnTo>
                    <a:pt x="1886" y="1170"/>
                  </a:lnTo>
                  <a:lnTo>
                    <a:pt x="1886" y="1176"/>
                  </a:lnTo>
                  <a:lnTo>
                    <a:pt x="1892" y="1186"/>
                  </a:lnTo>
                  <a:lnTo>
                    <a:pt x="1900" y="1196"/>
                  </a:lnTo>
                  <a:lnTo>
                    <a:pt x="1912" y="1206"/>
                  </a:lnTo>
                  <a:lnTo>
                    <a:pt x="1924" y="1214"/>
                  </a:lnTo>
                  <a:lnTo>
                    <a:pt x="1946" y="1222"/>
                  </a:lnTo>
                  <a:lnTo>
                    <a:pt x="1954" y="1226"/>
                  </a:lnTo>
                  <a:lnTo>
                    <a:pt x="1956" y="1228"/>
                  </a:lnTo>
                  <a:lnTo>
                    <a:pt x="1956" y="1232"/>
                  </a:lnTo>
                  <a:lnTo>
                    <a:pt x="1952" y="1238"/>
                  </a:lnTo>
                  <a:lnTo>
                    <a:pt x="1940" y="1246"/>
                  </a:lnTo>
                  <a:lnTo>
                    <a:pt x="1926" y="1252"/>
                  </a:lnTo>
                  <a:lnTo>
                    <a:pt x="1920" y="1252"/>
                  </a:lnTo>
                  <a:lnTo>
                    <a:pt x="1916" y="1252"/>
                  </a:lnTo>
                  <a:lnTo>
                    <a:pt x="1908" y="1248"/>
                  </a:lnTo>
                  <a:lnTo>
                    <a:pt x="1902" y="1240"/>
                  </a:lnTo>
                  <a:lnTo>
                    <a:pt x="1894" y="1232"/>
                  </a:lnTo>
                  <a:lnTo>
                    <a:pt x="1886" y="1224"/>
                  </a:lnTo>
                  <a:lnTo>
                    <a:pt x="1874" y="1216"/>
                  </a:lnTo>
                  <a:lnTo>
                    <a:pt x="1868" y="1212"/>
                  </a:lnTo>
                  <a:lnTo>
                    <a:pt x="1858" y="1210"/>
                  </a:lnTo>
                  <a:lnTo>
                    <a:pt x="1844" y="1206"/>
                  </a:lnTo>
                  <a:lnTo>
                    <a:pt x="1836" y="1202"/>
                  </a:lnTo>
                  <a:lnTo>
                    <a:pt x="1832" y="1196"/>
                  </a:lnTo>
                  <a:lnTo>
                    <a:pt x="1832" y="1188"/>
                  </a:lnTo>
                  <a:lnTo>
                    <a:pt x="1832" y="1182"/>
                  </a:lnTo>
                  <a:lnTo>
                    <a:pt x="1830" y="1174"/>
                  </a:lnTo>
                  <a:lnTo>
                    <a:pt x="1826" y="1164"/>
                  </a:lnTo>
                  <a:lnTo>
                    <a:pt x="1818" y="1156"/>
                  </a:lnTo>
                  <a:lnTo>
                    <a:pt x="1814" y="1152"/>
                  </a:lnTo>
                  <a:lnTo>
                    <a:pt x="1812" y="1148"/>
                  </a:lnTo>
                  <a:lnTo>
                    <a:pt x="1812" y="1144"/>
                  </a:lnTo>
                  <a:lnTo>
                    <a:pt x="1812" y="1140"/>
                  </a:lnTo>
                  <a:lnTo>
                    <a:pt x="1816" y="1134"/>
                  </a:lnTo>
                  <a:lnTo>
                    <a:pt x="1822" y="1128"/>
                  </a:lnTo>
                  <a:lnTo>
                    <a:pt x="1826" y="1122"/>
                  </a:lnTo>
                  <a:lnTo>
                    <a:pt x="1830" y="1114"/>
                  </a:lnTo>
                  <a:lnTo>
                    <a:pt x="1828" y="1110"/>
                  </a:lnTo>
                  <a:lnTo>
                    <a:pt x="1826" y="1106"/>
                  </a:lnTo>
                  <a:lnTo>
                    <a:pt x="1822" y="1100"/>
                  </a:lnTo>
                  <a:lnTo>
                    <a:pt x="1816" y="1096"/>
                  </a:lnTo>
                  <a:lnTo>
                    <a:pt x="1800" y="1084"/>
                  </a:lnTo>
                  <a:lnTo>
                    <a:pt x="1784" y="1076"/>
                  </a:lnTo>
                  <a:lnTo>
                    <a:pt x="1758" y="1060"/>
                  </a:lnTo>
                  <a:lnTo>
                    <a:pt x="1746" y="1054"/>
                  </a:lnTo>
                  <a:lnTo>
                    <a:pt x="1738" y="1046"/>
                  </a:lnTo>
                  <a:lnTo>
                    <a:pt x="1730" y="1036"/>
                  </a:lnTo>
                  <a:lnTo>
                    <a:pt x="1726" y="1026"/>
                  </a:lnTo>
                  <a:lnTo>
                    <a:pt x="1724" y="1018"/>
                  </a:lnTo>
                  <a:lnTo>
                    <a:pt x="1726" y="1016"/>
                  </a:lnTo>
                  <a:lnTo>
                    <a:pt x="1736" y="1026"/>
                  </a:lnTo>
                  <a:lnTo>
                    <a:pt x="1746" y="1036"/>
                  </a:lnTo>
                  <a:lnTo>
                    <a:pt x="1762" y="1044"/>
                  </a:lnTo>
                  <a:lnTo>
                    <a:pt x="1782" y="1054"/>
                  </a:lnTo>
                  <a:lnTo>
                    <a:pt x="1808" y="1060"/>
                  </a:lnTo>
                  <a:lnTo>
                    <a:pt x="1836" y="1066"/>
                  </a:lnTo>
                  <a:lnTo>
                    <a:pt x="1864" y="1074"/>
                  </a:lnTo>
                  <a:lnTo>
                    <a:pt x="1920" y="1092"/>
                  </a:lnTo>
                  <a:lnTo>
                    <a:pt x="1948" y="1098"/>
                  </a:lnTo>
                  <a:lnTo>
                    <a:pt x="1962" y="1100"/>
                  </a:lnTo>
                  <a:lnTo>
                    <a:pt x="1976" y="1100"/>
                  </a:lnTo>
                  <a:lnTo>
                    <a:pt x="1990" y="1098"/>
                  </a:lnTo>
                  <a:lnTo>
                    <a:pt x="2002" y="1096"/>
                  </a:lnTo>
                  <a:lnTo>
                    <a:pt x="2016" y="1092"/>
                  </a:lnTo>
                  <a:lnTo>
                    <a:pt x="2030" y="1084"/>
                  </a:lnTo>
                  <a:lnTo>
                    <a:pt x="2052" y="1070"/>
                  </a:lnTo>
                  <a:lnTo>
                    <a:pt x="2072" y="1056"/>
                  </a:lnTo>
                  <a:lnTo>
                    <a:pt x="2084" y="1042"/>
                  </a:lnTo>
                  <a:lnTo>
                    <a:pt x="2090" y="1036"/>
                  </a:lnTo>
                  <a:lnTo>
                    <a:pt x="2092" y="1030"/>
                  </a:lnTo>
                  <a:lnTo>
                    <a:pt x="2094" y="1022"/>
                  </a:lnTo>
                  <a:lnTo>
                    <a:pt x="2092" y="1016"/>
                  </a:lnTo>
                  <a:lnTo>
                    <a:pt x="2090" y="1010"/>
                  </a:lnTo>
                  <a:lnTo>
                    <a:pt x="2086" y="1002"/>
                  </a:lnTo>
                  <a:lnTo>
                    <a:pt x="2080" y="994"/>
                  </a:lnTo>
                  <a:lnTo>
                    <a:pt x="2072" y="988"/>
                  </a:lnTo>
                  <a:lnTo>
                    <a:pt x="2050" y="970"/>
                  </a:lnTo>
                  <a:lnTo>
                    <a:pt x="2010" y="946"/>
                  </a:lnTo>
                  <a:lnTo>
                    <a:pt x="1982" y="934"/>
                  </a:lnTo>
                  <a:lnTo>
                    <a:pt x="1954" y="920"/>
                  </a:lnTo>
                  <a:lnTo>
                    <a:pt x="1910" y="896"/>
                  </a:lnTo>
                  <a:lnTo>
                    <a:pt x="1884" y="882"/>
                  </a:lnTo>
                  <a:lnTo>
                    <a:pt x="1868" y="874"/>
                  </a:lnTo>
                  <a:lnTo>
                    <a:pt x="1854" y="870"/>
                  </a:lnTo>
                  <a:lnTo>
                    <a:pt x="1844" y="870"/>
                  </a:lnTo>
                  <a:lnTo>
                    <a:pt x="1834" y="872"/>
                  </a:lnTo>
                  <a:lnTo>
                    <a:pt x="1822" y="872"/>
                  </a:lnTo>
                  <a:lnTo>
                    <a:pt x="1808" y="870"/>
                  </a:lnTo>
                  <a:lnTo>
                    <a:pt x="1786" y="866"/>
                  </a:lnTo>
                  <a:lnTo>
                    <a:pt x="1768" y="858"/>
                  </a:lnTo>
                  <a:lnTo>
                    <a:pt x="1758" y="852"/>
                  </a:lnTo>
                  <a:lnTo>
                    <a:pt x="1756" y="850"/>
                  </a:lnTo>
                  <a:lnTo>
                    <a:pt x="1756" y="846"/>
                  </a:lnTo>
                  <a:lnTo>
                    <a:pt x="1758" y="844"/>
                  </a:lnTo>
                  <a:lnTo>
                    <a:pt x="1758" y="840"/>
                  </a:lnTo>
                  <a:lnTo>
                    <a:pt x="1752" y="834"/>
                  </a:lnTo>
                  <a:lnTo>
                    <a:pt x="1740" y="828"/>
                  </a:lnTo>
                  <a:lnTo>
                    <a:pt x="1726" y="824"/>
                  </a:lnTo>
                  <a:lnTo>
                    <a:pt x="1718" y="824"/>
                  </a:lnTo>
                  <a:lnTo>
                    <a:pt x="1712" y="826"/>
                  </a:lnTo>
                  <a:lnTo>
                    <a:pt x="1710" y="830"/>
                  </a:lnTo>
                  <a:lnTo>
                    <a:pt x="1706" y="834"/>
                  </a:lnTo>
                  <a:lnTo>
                    <a:pt x="1698" y="838"/>
                  </a:lnTo>
                  <a:lnTo>
                    <a:pt x="1686" y="838"/>
                  </a:lnTo>
                  <a:lnTo>
                    <a:pt x="1666" y="834"/>
                  </a:lnTo>
                  <a:lnTo>
                    <a:pt x="1658" y="832"/>
                  </a:lnTo>
                  <a:lnTo>
                    <a:pt x="1652" y="832"/>
                  </a:lnTo>
                  <a:lnTo>
                    <a:pt x="1648" y="832"/>
                  </a:lnTo>
                  <a:lnTo>
                    <a:pt x="1644" y="828"/>
                  </a:lnTo>
                  <a:lnTo>
                    <a:pt x="1640" y="828"/>
                  </a:lnTo>
                  <a:lnTo>
                    <a:pt x="1638" y="830"/>
                  </a:lnTo>
                  <a:lnTo>
                    <a:pt x="1636" y="834"/>
                  </a:lnTo>
                  <a:lnTo>
                    <a:pt x="1630" y="836"/>
                  </a:lnTo>
                  <a:lnTo>
                    <a:pt x="1620" y="838"/>
                  </a:lnTo>
                  <a:lnTo>
                    <a:pt x="1618" y="838"/>
                  </a:lnTo>
                  <a:lnTo>
                    <a:pt x="1618" y="834"/>
                  </a:lnTo>
                  <a:lnTo>
                    <a:pt x="1622" y="830"/>
                  </a:lnTo>
                  <a:lnTo>
                    <a:pt x="1622" y="826"/>
                  </a:lnTo>
                  <a:lnTo>
                    <a:pt x="1620" y="822"/>
                  </a:lnTo>
                  <a:lnTo>
                    <a:pt x="1618" y="820"/>
                  </a:lnTo>
                  <a:lnTo>
                    <a:pt x="1614" y="818"/>
                  </a:lnTo>
                  <a:lnTo>
                    <a:pt x="1608" y="818"/>
                  </a:lnTo>
                  <a:lnTo>
                    <a:pt x="1598" y="816"/>
                  </a:lnTo>
                  <a:lnTo>
                    <a:pt x="1590" y="814"/>
                  </a:lnTo>
                  <a:lnTo>
                    <a:pt x="1586" y="812"/>
                  </a:lnTo>
                  <a:lnTo>
                    <a:pt x="1580" y="810"/>
                  </a:lnTo>
                  <a:lnTo>
                    <a:pt x="1576" y="810"/>
                  </a:lnTo>
                  <a:lnTo>
                    <a:pt x="1580" y="808"/>
                  </a:lnTo>
                  <a:lnTo>
                    <a:pt x="1592" y="808"/>
                  </a:lnTo>
                  <a:lnTo>
                    <a:pt x="1612" y="812"/>
                  </a:lnTo>
                  <a:lnTo>
                    <a:pt x="1624" y="812"/>
                  </a:lnTo>
                  <a:lnTo>
                    <a:pt x="1634" y="812"/>
                  </a:lnTo>
                  <a:lnTo>
                    <a:pt x="1640" y="810"/>
                  </a:lnTo>
                  <a:lnTo>
                    <a:pt x="1646" y="808"/>
                  </a:lnTo>
                  <a:lnTo>
                    <a:pt x="1654" y="800"/>
                  </a:lnTo>
                  <a:lnTo>
                    <a:pt x="1658" y="800"/>
                  </a:lnTo>
                  <a:lnTo>
                    <a:pt x="1662" y="800"/>
                  </a:lnTo>
                  <a:lnTo>
                    <a:pt x="1668" y="800"/>
                  </a:lnTo>
                  <a:lnTo>
                    <a:pt x="1672" y="798"/>
                  </a:lnTo>
                  <a:lnTo>
                    <a:pt x="1674" y="796"/>
                  </a:lnTo>
                  <a:lnTo>
                    <a:pt x="1676" y="794"/>
                  </a:lnTo>
                  <a:lnTo>
                    <a:pt x="1676" y="790"/>
                  </a:lnTo>
                  <a:lnTo>
                    <a:pt x="1674" y="788"/>
                  </a:lnTo>
                  <a:lnTo>
                    <a:pt x="1672" y="786"/>
                  </a:lnTo>
                  <a:lnTo>
                    <a:pt x="1668" y="786"/>
                  </a:lnTo>
                  <a:lnTo>
                    <a:pt x="1660" y="786"/>
                  </a:lnTo>
                  <a:lnTo>
                    <a:pt x="1658" y="782"/>
                  </a:lnTo>
                  <a:lnTo>
                    <a:pt x="1656" y="780"/>
                  </a:lnTo>
                  <a:lnTo>
                    <a:pt x="1650" y="778"/>
                  </a:lnTo>
                  <a:lnTo>
                    <a:pt x="1648" y="776"/>
                  </a:lnTo>
                  <a:lnTo>
                    <a:pt x="1644" y="774"/>
                  </a:lnTo>
                  <a:lnTo>
                    <a:pt x="1640" y="770"/>
                  </a:lnTo>
                  <a:lnTo>
                    <a:pt x="1636" y="766"/>
                  </a:lnTo>
                  <a:lnTo>
                    <a:pt x="1634" y="766"/>
                  </a:lnTo>
                  <a:lnTo>
                    <a:pt x="1630" y="768"/>
                  </a:lnTo>
                  <a:lnTo>
                    <a:pt x="1624" y="768"/>
                  </a:lnTo>
                  <a:lnTo>
                    <a:pt x="1624" y="766"/>
                  </a:lnTo>
                  <a:lnTo>
                    <a:pt x="1620" y="764"/>
                  </a:lnTo>
                  <a:lnTo>
                    <a:pt x="1614" y="766"/>
                  </a:lnTo>
                  <a:lnTo>
                    <a:pt x="1606" y="768"/>
                  </a:lnTo>
                  <a:lnTo>
                    <a:pt x="1606" y="764"/>
                  </a:lnTo>
                  <a:lnTo>
                    <a:pt x="1606" y="762"/>
                  </a:lnTo>
                  <a:lnTo>
                    <a:pt x="1606" y="760"/>
                  </a:lnTo>
                  <a:lnTo>
                    <a:pt x="1602" y="758"/>
                  </a:lnTo>
                  <a:lnTo>
                    <a:pt x="1596" y="756"/>
                  </a:lnTo>
                  <a:lnTo>
                    <a:pt x="1588" y="754"/>
                  </a:lnTo>
                  <a:lnTo>
                    <a:pt x="1582" y="754"/>
                  </a:lnTo>
                  <a:lnTo>
                    <a:pt x="1578" y="758"/>
                  </a:lnTo>
                  <a:lnTo>
                    <a:pt x="1574" y="760"/>
                  </a:lnTo>
                  <a:lnTo>
                    <a:pt x="1572" y="766"/>
                  </a:lnTo>
                  <a:lnTo>
                    <a:pt x="1570" y="770"/>
                  </a:lnTo>
                  <a:lnTo>
                    <a:pt x="1570" y="780"/>
                  </a:lnTo>
                  <a:lnTo>
                    <a:pt x="1572" y="786"/>
                  </a:lnTo>
                  <a:lnTo>
                    <a:pt x="1568" y="786"/>
                  </a:lnTo>
                  <a:lnTo>
                    <a:pt x="1564" y="782"/>
                  </a:lnTo>
                  <a:lnTo>
                    <a:pt x="1560" y="782"/>
                  </a:lnTo>
                  <a:lnTo>
                    <a:pt x="1558" y="782"/>
                  </a:lnTo>
                  <a:lnTo>
                    <a:pt x="1550" y="784"/>
                  </a:lnTo>
                  <a:lnTo>
                    <a:pt x="1548" y="784"/>
                  </a:lnTo>
                  <a:lnTo>
                    <a:pt x="1548" y="782"/>
                  </a:lnTo>
                  <a:lnTo>
                    <a:pt x="1554" y="778"/>
                  </a:lnTo>
                  <a:lnTo>
                    <a:pt x="1560" y="772"/>
                  </a:lnTo>
                  <a:lnTo>
                    <a:pt x="1564" y="768"/>
                  </a:lnTo>
                  <a:lnTo>
                    <a:pt x="1564" y="766"/>
                  </a:lnTo>
                  <a:lnTo>
                    <a:pt x="1562" y="766"/>
                  </a:lnTo>
                  <a:lnTo>
                    <a:pt x="1556" y="766"/>
                  </a:lnTo>
                  <a:lnTo>
                    <a:pt x="1554" y="766"/>
                  </a:lnTo>
                  <a:lnTo>
                    <a:pt x="1554" y="762"/>
                  </a:lnTo>
                  <a:lnTo>
                    <a:pt x="1558" y="758"/>
                  </a:lnTo>
                  <a:lnTo>
                    <a:pt x="1564" y="756"/>
                  </a:lnTo>
                  <a:lnTo>
                    <a:pt x="1572" y="752"/>
                  </a:lnTo>
                  <a:lnTo>
                    <a:pt x="1574" y="750"/>
                  </a:lnTo>
                  <a:lnTo>
                    <a:pt x="1574" y="748"/>
                  </a:lnTo>
                  <a:lnTo>
                    <a:pt x="1572" y="746"/>
                  </a:lnTo>
                  <a:lnTo>
                    <a:pt x="1570" y="746"/>
                  </a:lnTo>
                  <a:lnTo>
                    <a:pt x="1566" y="746"/>
                  </a:lnTo>
                  <a:lnTo>
                    <a:pt x="1562" y="746"/>
                  </a:lnTo>
                  <a:lnTo>
                    <a:pt x="1560" y="746"/>
                  </a:lnTo>
                  <a:lnTo>
                    <a:pt x="1560" y="742"/>
                  </a:lnTo>
                  <a:lnTo>
                    <a:pt x="1560" y="740"/>
                  </a:lnTo>
                  <a:lnTo>
                    <a:pt x="1558" y="740"/>
                  </a:lnTo>
                  <a:lnTo>
                    <a:pt x="1554" y="740"/>
                  </a:lnTo>
                  <a:lnTo>
                    <a:pt x="1548" y="742"/>
                  </a:lnTo>
                  <a:lnTo>
                    <a:pt x="1544" y="742"/>
                  </a:lnTo>
                  <a:lnTo>
                    <a:pt x="1540" y="740"/>
                  </a:lnTo>
                  <a:lnTo>
                    <a:pt x="1538" y="738"/>
                  </a:lnTo>
                  <a:lnTo>
                    <a:pt x="1536" y="738"/>
                  </a:lnTo>
                  <a:lnTo>
                    <a:pt x="1534" y="740"/>
                  </a:lnTo>
                  <a:lnTo>
                    <a:pt x="1532" y="744"/>
                  </a:lnTo>
                  <a:lnTo>
                    <a:pt x="1530" y="744"/>
                  </a:lnTo>
                  <a:lnTo>
                    <a:pt x="1528" y="744"/>
                  </a:lnTo>
                  <a:lnTo>
                    <a:pt x="1524" y="742"/>
                  </a:lnTo>
                  <a:lnTo>
                    <a:pt x="1522" y="744"/>
                  </a:lnTo>
                  <a:lnTo>
                    <a:pt x="1518" y="746"/>
                  </a:lnTo>
                  <a:lnTo>
                    <a:pt x="1518" y="750"/>
                  </a:lnTo>
                  <a:lnTo>
                    <a:pt x="1518" y="752"/>
                  </a:lnTo>
                  <a:lnTo>
                    <a:pt x="1520" y="752"/>
                  </a:lnTo>
                  <a:lnTo>
                    <a:pt x="1524" y="754"/>
                  </a:lnTo>
                  <a:lnTo>
                    <a:pt x="1530" y="754"/>
                  </a:lnTo>
                  <a:lnTo>
                    <a:pt x="1528" y="756"/>
                  </a:lnTo>
                  <a:lnTo>
                    <a:pt x="1522" y="760"/>
                  </a:lnTo>
                  <a:lnTo>
                    <a:pt x="1522" y="762"/>
                  </a:lnTo>
                  <a:lnTo>
                    <a:pt x="1520" y="764"/>
                  </a:lnTo>
                  <a:lnTo>
                    <a:pt x="1516" y="766"/>
                  </a:lnTo>
                  <a:lnTo>
                    <a:pt x="1516" y="768"/>
                  </a:lnTo>
                  <a:lnTo>
                    <a:pt x="1514" y="772"/>
                  </a:lnTo>
                  <a:lnTo>
                    <a:pt x="1512" y="772"/>
                  </a:lnTo>
                  <a:lnTo>
                    <a:pt x="1510" y="774"/>
                  </a:lnTo>
                  <a:lnTo>
                    <a:pt x="1510" y="780"/>
                  </a:lnTo>
                  <a:lnTo>
                    <a:pt x="1510" y="782"/>
                  </a:lnTo>
                  <a:lnTo>
                    <a:pt x="1510" y="784"/>
                  </a:lnTo>
                  <a:lnTo>
                    <a:pt x="1504" y="786"/>
                  </a:lnTo>
                  <a:lnTo>
                    <a:pt x="1496" y="790"/>
                  </a:lnTo>
                  <a:lnTo>
                    <a:pt x="1492" y="792"/>
                  </a:lnTo>
                  <a:lnTo>
                    <a:pt x="1490" y="790"/>
                  </a:lnTo>
                  <a:lnTo>
                    <a:pt x="1492" y="784"/>
                  </a:lnTo>
                  <a:lnTo>
                    <a:pt x="1494" y="776"/>
                  </a:lnTo>
                  <a:lnTo>
                    <a:pt x="1496" y="770"/>
                  </a:lnTo>
                  <a:lnTo>
                    <a:pt x="1496" y="766"/>
                  </a:lnTo>
                  <a:lnTo>
                    <a:pt x="1498" y="760"/>
                  </a:lnTo>
                  <a:lnTo>
                    <a:pt x="1500" y="754"/>
                  </a:lnTo>
                  <a:lnTo>
                    <a:pt x="1498" y="750"/>
                  </a:lnTo>
                  <a:lnTo>
                    <a:pt x="1494" y="750"/>
                  </a:lnTo>
                  <a:lnTo>
                    <a:pt x="1490" y="752"/>
                  </a:lnTo>
                  <a:lnTo>
                    <a:pt x="1480" y="762"/>
                  </a:lnTo>
                  <a:lnTo>
                    <a:pt x="1456" y="784"/>
                  </a:lnTo>
                  <a:lnTo>
                    <a:pt x="1450" y="790"/>
                  </a:lnTo>
                  <a:lnTo>
                    <a:pt x="1450" y="794"/>
                  </a:lnTo>
                  <a:lnTo>
                    <a:pt x="1450" y="798"/>
                  </a:lnTo>
                  <a:lnTo>
                    <a:pt x="1446" y="804"/>
                  </a:lnTo>
                  <a:lnTo>
                    <a:pt x="1440" y="810"/>
                  </a:lnTo>
                  <a:lnTo>
                    <a:pt x="1436" y="810"/>
                  </a:lnTo>
                  <a:lnTo>
                    <a:pt x="1434" y="810"/>
                  </a:lnTo>
                  <a:lnTo>
                    <a:pt x="1432" y="810"/>
                  </a:lnTo>
                  <a:lnTo>
                    <a:pt x="1428" y="812"/>
                  </a:lnTo>
                  <a:lnTo>
                    <a:pt x="1426" y="812"/>
                  </a:lnTo>
                  <a:lnTo>
                    <a:pt x="1428" y="808"/>
                  </a:lnTo>
                  <a:lnTo>
                    <a:pt x="1432" y="802"/>
                  </a:lnTo>
                  <a:lnTo>
                    <a:pt x="1436" y="798"/>
                  </a:lnTo>
                  <a:lnTo>
                    <a:pt x="1436" y="794"/>
                  </a:lnTo>
                  <a:lnTo>
                    <a:pt x="1436" y="792"/>
                  </a:lnTo>
                  <a:lnTo>
                    <a:pt x="1438" y="790"/>
                  </a:lnTo>
                  <a:lnTo>
                    <a:pt x="1442" y="784"/>
                  </a:lnTo>
                  <a:lnTo>
                    <a:pt x="1440" y="782"/>
                  </a:lnTo>
                  <a:lnTo>
                    <a:pt x="1440" y="778"/>
                  </a:lnTo>
                  <a:lnTo>
                    <a:pt x="1448" y="770"/>
                  </a:lnTo>
                  <a:lnTo>
                    <a:pt x="1466" y="756"/>
                  </a:lnTo>
                  <a:lnTo>
                    <a:pt x="1466" y="754"/>
                  </a:lnTo>
                  <a:lnTo>
                    <a:pt x="1458" y="754"/>
                  </a:lnTo>
                  <a:lnTo>
                    <a:pt x="1454" y="752"/>
                  </a:lnTo>
                  <a:lnTo>
                    <a:pt x="1450" y="752"/>
                  </a:lnTo>
                  <a:lnTo>
                    <a:pt x="1446" y="748"/>
                  </a:lnTo>
                  <a:lnTo>
                    <a:pt x="1446" y="746"/>
                  </a:lnTo>
                  <a:lnTo>
                    <a:pt x="1444" y="752"/>
                  </a:lnTo>
                  <a:lnTo>
                    <a:pt x="1442" y="758"/>
                  </a:lnTo>
                  <a:lnTo>
                    <a:pt x="1442" y="760"/>
                  </a:lnTo>
                  <a:lnTo>
                    <a:pt x="1440" y="758"/>
                  </a:lnTo>
                  <a:lnTo>
                    <a:pt x="1438" y="754"/>
                  </a:lnTo>
                  <a:lnTo>
                    <a:pt x="1434" y="750"/>
                  </a:lnTo>
                  <a:lnTo>
                    <a:pt x="1430" y="748"/>
                  </a:lnTo>
                  <a:lnTo>
                    <a:pt x="1426" y="750"/>
                  </a:lnTo>
                  <a:lnTo>
                    <a:pt x="1424" y="750"/>
                  </a:lnTo>
                  <a:lnTo>
                    <a:pt x="1420" y="748"/>
                  </a:lnTo>
                  <a:lnTo>
                    <a:pt x="1418" y="746"/>
                  </a:lnTo>
                  <a:lnTo>
                    <a:pt x="1414" y="746"/>
                  </a:lnTo>
                  <a:lnTo>
                    <a:pt x="1412" y="748"/>
                  </a:lnTo>
                  <a:lnTo>
                    <a:pt x="1414" y="752"/>
                  </a:lnTo>
                  <a:lnTo>
                    <a:pt x="1416" y="754"/>
                  </a:lnTo>
                  <a:lnTo>
                    <a:pt x="1416" y="758"/>
                  </a:lnTo>
                  <a:lnTo>
                    <a:pt x="1414" y="760"/>
                  </a:lnTo>
                  <a:lnTo>
                    <a:pt x="1408" y="758"/>
                  </a:lnTo>
                  <a:lnTo>
                    <a:pt x="1402" y="754"/>
                  </a:lnTo>
                  <a:lnTo>
                    <a:pt x="1400" y="756"/>
                  </a:lnTo>
                  <a:lnTo>
                    <a:pt x="1402" y="760"/>
                  </a:lnTo>
                  <a:lnTo>
                    <a:pt x="1410" y="764"/>
                  </a:lnTo>
                  <a:lnTo>
                    <a:pt x="1418" y="768"/>
                  </a:lnTo>
                  <a:lnTo>
                    <a:pt x="1422" y="770"/>
                  </a:lnTo>
                  <a:lnTo>
                    <a:pt x="1418" y="772"/>
                  </a:lnTo>
                  <a:lnTo>
                    <a:pt x="1410" y="770"/>
                  </a:lnTo>
                  <a:lnTo>
                    <a:pt x="1404" y="768"/>
                  </a:lnTo>
                  <a:lnTo>
                    <a:pt x="1402" y="768"/>
                  </a:lnTo>
                  <a:lnTo>
                    <a:pt x="1402" y="770"/>
                  </a:lnTo>
                  <a:lnTo>
                    <a:pt x="1400" y="774"/>
                  </a:lnTo>
                  <a:lnTo>
                    <a:pt x="1396" y="778"/>
                  </a:lnTo>
                  <a:lnTo>
                    <a:pt x="1388" y="782"/>
                  </a:lnTo>
                  <a:lnTo>
                    <a:pt x="1376" y="790"/>
                  </a:lnTo>
                  <a:lnTo>
                    <a:pt x="1372" y="792"/>
                  </a:lnTo>
                  <a:lnTo>
                    <a:pt x="1372" y="794"/>
                  </a:lnTo>
                  <a:lnTo>
                    <a:pt x="1366" y="798"/>
                  </a:lnTo>
                  <a:lnTo>
                    <a:pt x="1362" y="800"/>
                  </a:lnTo>
                  <a:lnTo>
                    <a:pt x="1360" y="802"/>
                  </a:lnTo>
                  <a:lnTo>
                    <a:pt x="1360" y="804"/>
                  </a:lnTo>
                  <a:lnTo>
                    <a:pt x="1362" y="808"/>
                  </a:lnTo>
                  <a:lnTo>
                    <a:pt x="1360" y="810"/>
                  </a:lnTo>
                  <a:lnTo>
                    <a:pt x="1358" y="810"/>
                  </a:lnTo>
                  <a:lnTo>
                    <a:pt x="1358" y="812"/>
                  </a:lnTo>
                  <a:lnTo>
                    <a:pt x="1362" y="816"/>
                  </a:lnTo>
                  <a:lnTo>
                    <a:pt x="1368" y="818"/>
                  </a:lnTo>
                  <a:lnTo>
                    <a:pt x="1370" y="818"/>
                  </a:lnTo>
                  <a:lnTo>
                    <a:pt x="1368" y="818"/>
                  </a:lnTo>
                  <a:lnTo>
                    <a:pt x="1362" y="818"/>
                  </a:lnTo>
                  <a:lnTo>
                    <a:pt x="1356" y="818"/>
                  </a:lnTo>
                  <a:lnTo>
                    <a:pt x="1350" y="816"/>
                  </a:lnTo>
                  <a:lnTo>
                    <a:pt x="1350" y="814"/>
                  </a:lnTo>
                  <a:lnTo>
                    <a:pt x="1350" y="810"/>
                  </a:lnTo>
                  <a:lnTo>
                    <a:pt x="1350" y="806"/>
                  </a:lnTo>
                  <a:lnTo>
                    <a:pt x="1350" y="804"/>
                  </a:lnTo>
                  <a:lnTo>
                    <a:pt x="1342" y="802"/>
                  </a:lnTo>
                  <a:lnTo>
                    <a:pt x="1334" y="800"/>
                  </a:lnTo>
                  <a:lnTo>
                    <a:pt x="1326" y="800"/>
                  </a:lnTo>
                  <a:lnTo>
                    <a:pt x="1324" y="798"/>
                  </a:lnTo>
                  <a:lnTo>
                    <a:pt x="1322" y="798"/>
                  </a:lnTo>
                  <a:lnTo>
                    <a:pt x="1320" y="796"/>
                  </a:lnTo>
                  <a:lnTo>
                    <a:pt x="1318" y="798"/>
                  </a:lnTo>
                  <a:lnTo>
                    <a:pt x="1312" y="796"/>
                  </a:lnTo>
                  <a:lnTo>
                    <a:pt x="1308" y="794"/>
                  </a:lnTo>
                  <a:lnTo>
                    <a:pt x="1306" y="794"/>
                  </a:lnTo>
                  <a:lnTo>
                    <a:pt x="1306" y="796"/>
                  </a:lnTo>
                  <a:lnTo>
                    <a:pt x="1304" y="802"/>
                  </a:lnTo>
                  <a:lnTo>
                    <a:pt x="1302" y="808"/>
                  </a:lnTo>
                  <a:lnTo>
                    <a:pt x="1300" y="802"/>
                  </a:lnTo>
                  <a:lnTo>
                    <a:pt x="1298" y="800"/>
                  </a:lnTo>
                  <a:lnTo>
                    <a:pt x="1294" y="796"/>
                  </a:lnTo>
                  <a:lnTo>
                    <a:pt x="1290" y="796"/>
                  </a:lnTo>
                  <a:lnTo>
                    <a:pt x="1284" y="798"/>
                  </a:lnTo>
                  <a:lnTo>
                    <a:pt x="1278" y="802"/>
                  </a:lnTo>
                  <a:lnTo>
                    <a:pt x="1280" y="804"/>
                  </a:lnTo>
                  <a:lnTo>
                    <a:pt x="1286" y="806"/>
                  </a:lnTo>
                  <a:lnTo>
                    <a:pt x="1288" y="808"/>
                  </a:lnTo>
                  <a:lnTo>
                    <a:pt x="1290" y="810"/>
                  </a:lnTo>
                  <a:lnTo>
                    <a:pt x="1294" y="812"/>
                  </a:lnTo>
                  <a:lnTo>
                    <a:pt x="1298" y="812"/>
                  </a:lnTo>
                  <a:lnTo>
                    <a:pt x="1302" y="814"/>
                  </a:lnTo>
                  <a:lnTo>
                    <a:pt x="1304" y="816"/>
                  </a:lnTo>
                  <a:lnTo>
                    <a:pt x="1308" y="816"/>
                  </a:lnTo>
                  <a:lnTo>
                    <a:pt x="1310" y="818"/>
                  </a:lnTo>
                  <a:lnTo>
                    <a:pt x="1308" y="820"/>
                  </a:lnTo>
                  <a:lnTo>
                    <a:pt x="1306" y="822"/>
                  </a:lnTo>
                  <a:lnTo>
                    <a:pt x="1306" y="824"/>
                  </a:lnTo>
                  <a:lnTo>
                    <a:pt x="1312" y="832"/>
                  </a:lnTo>
                  <a:lnTo>
                    <a:pt x="1314" y="836"/>
                  </a:lnTo>
                  <a:lnTo>
                    <a:pt x="1312" y="836"/>
                  </a:lnTo>
                  <a:lnTo>
                    <a:pt x="1296" y="824"/>
                  </a:lnTo>
                  <a:lnTo>
                    <a:pt x="1286" y="818"/>
                  </a:lnTo>
                  <a:lnTo>
                    <a:pt x="1280" y="816"/>
                  </a:lnTo>
                  <a:lnTo>
                    <a:pt x="1278" y="818"/>
                  </a:lnTo>
                  <a:lnTo>
                    <a:pt x="1278" y="822"/>
                  </a:lnTo>
                  <a:lnTo>
                    <a:pt x="1280" y="822"/>
                  </a:lnTo>
                  <a:lnTo>
                    <a:pt x="1280" y="824"/>
                  </a:lnTo>
                  <a:lnTo>
                    <a:pt x="1276" y="826"/>
                  </a:lnTo>
                  <a:lnTo>
                    <a:pt x="1274" y="826"/>
                  </a:lnTo>
                  <a:lnTo>
                    <a:pt x="1272" y="826"/>
                  </a:lnTo>
                  <a:lnTo>
                    <a:pt x="1272" y="824"/>
                  </a:lnTo>
                  <a:lnTo>
                    <a:pt x="1274" y="822"/>
                  </a:lnTo>
                  <a:lnTo>
                    <a:pt x="1272" y="822"/>
                  </a:lnTo>
                  <a:lnTo>
                    <a:pt x="1266" y="824"/>
                  </a:lnTo>
                  <a:lnTo>
                    <a:pt x="1252" y="834"/>
                  </a:lnTo>
                  <a:lnTo>
                    <a:pt x="1252" y="836"/>
                  </a:lnTo>
                  <a:lnTo>
                    <a:pt x="1250" y="838"/>
                  </a:lnTo>
                  <a:lnTo>
                    <a:pt x="1248" y="846"/>
                  </a:lnTo>
                  <a:lnTo>
                    <a:pt x="1246" y="850"/>
                  </a:lnTo>
                  <a:lnTo>
                    <a:pt x="1244" y="856"/>
                  </a:lnTo>
                  <a:lnTo>
                    <a:pt x="1238" y="862"/>
                  </a:lnTo>
                  <a:lnTo>
                    <a:pt x="1228" y="868"/>
                  </a:lnTo>
                  <a:lnTo>
                    <a:pt x="1238" y="856"/>
                  </a:lnTo>
                  <a:lnTo>
                    <a:pt x="1242" y="844"/>
                  </a:lnTo>
                  <a:lnTo>
                    <a:pt x="1244" y="832"/>
                  </a:lnTo>
                  <a:lnTo>
                    <a:pt x="1244" y="824"/>
                  </a:lnTo>
                  <a:lnTo>
                    <a:pt x="1242" y="820"/>
                  </a:lnTo>
                  <a:lnTo>
                    <a:pt x="1240" y="822"/>
                  </a:lnTo>
                  <a:lnTo>
                    <a:pt x="1238" y="824"/>
                  </a:lnTo>
                  <a:lnTo>
                    <a:pt x="1236" y="826"/>
                  </a:lnTo>
                  <a:lnTo>
                    <a:pt x="1236" y="824"/>
                  </a:lnTo>
                  <a:lnTo>
                    <a:pt x="1232" y="822"/>
                  </a:lnTo>
                  <a:lnTo>
                    <a:pt x="1230" y="822"/>
                  </a:lnTo>
                  <a:lnTo>
                    <a:pt x="1224" y="834"/>
                  </a:lnTo>
                  <a:lnTo>
                    <a:pt x="1222" y="840"/>
                  </a:lnTo>
                  <a:lnTo>
                    <a:pt x="1222" y="842"/>
                  </a:lnTo>
                  <a:lnTo>
                    <a:pt x="1222" y="844"/>
                  </a:lnTo>
                  <a:lnTo>
                    <a:pt x="1220" y="846"/>
                  </a:lnTo>
                  <a:lnTo>
                    <a:pt x="1216" y="848"/>
                  </a:lnTo>
                  <a:lnTo>
                    <a:pt x="1214" y="848"/>
                  </a:lnTo>
                  <a:lnTo>
                    <a:pt x="1214" y="846"/>
                  </a:lnTo>
                  <a:lnTo>
                    <a:pt x="1216" y="840"/>
                  </a:lnTo>
                  <a:lnTo>
                    <a:pt x="1218" y="836"/>
                  </a:lnTo>
                  <a:lnTo>
                    <a:pt x="1216" y="832"/>
                  </a:lnTo>
                  <a:lnTo>
                    <a:pt x="1214" y="830"/>
                  </a:lnTo>
                  <a:lnTo>
                    <a:pt x="1212" y="830"/>
                  </a:lnTo>
                  <a:lnTo>
                    <a:pt x="1204" y="832"/>
                  </a:lnTo>
                  <a:lnTo>
                    <a:pt x="1198" y="836"/>
                  </a:lnTo>
                  <a:lnTo>
                    <a:pt x="1186" y="844"/>
                  </a:lnTo>
                  <a:lnTo>
                    <a:pt x="1184" y="846"/>
                  </a:lnTo>
                  <a:lnTo>
                    <a:pt x="1188" y="848"/>
                  </a:lnTo>
                  <a:lnTo>
                    <a:pt x="1188" y="850"/>
                  </a:lnTo>
                  <a:lnTo>
                    <a:pt x="1188" y="854"/>
                  </a:lnTo>
                  <a:lnTo>
                    <a:pt x="1188" y="856"/>
                  </a:lnTo>
                  <a:lnTo>
                    <a:pt x="1190" y="858"/>
                  </a:lnTo>
                  <a:lnTo>
                    <a:pt x="1196" y="860"/>
                  </a:lnTo>
                  <a:lnTo>
                    <a:pt x="1200" y="862"/>
                  </a:lnTo>
                  <a:lnTo>
                    <a:pt x="1204" y="864"/>
                  </a:lnTo>
                  <a:lnTo>
                    <a:pt x="1208" y="868"/>
                  </a:lnTo>
                  <a:lnTo>
                    <a:pt x="1210" y="876"/>
                  </a:lnTo>
                  <a:lnTo>
                    <a:pt x="1200" y="872"/>
                  </a:lnTo>
                  <a:lnTo>
                    <a:pt x="1198" y="870"/>
                  </a:lnTo>
                  <a:lnTo>
                    <a:pt x="1200" y="868"/>
                  </a:lnTo>
                  <a:lnTo>
                    <a:pt x="1202" y="868"/>
                  </a:lnTo>
                  <a:lnTo>
                    <a:pt x="1196" y="864"/>
                  </a:lnTo>
                  <a:lnTo>
                    <a:pt x="1190" y="862"/>
                  </a:lnTo>
                  <a:lnTo>
                    <a:pt x="1186" y="860"/>
                  </a:lnTo>
                  <a:lnTo>
                    <a:pt x="1182" y="854"/>
                  </a:lnTo>
                  <a:lnTo>
                    <a:pt x="1180" y="852"/>
                  </a:lnTo>
                  <a:lnTo>
                    <a:pt x="1174" y="852"/>
                  </a:lnTo>
                  <a:lnTo>
                    <a:pt x="1166" y="854"/>
                  </a:lnTo>
                  <a:lnTo>
                    <a:pt x="1166" y="856"/>
                  </a:lnTo>
                  <a:lnTo>
                    <a:pt x="1174" y="862"/>
                  </a:lnTo>
                  <a:lnTo>
                    <a:pt x="1178" y="866"/>
                  </a:lnTo>
                  <a:lnTo>
                    <a:pt x="1176" y="868"/>
                  </a:lnTo>
                  <a:lnTo>
                    <a:pt x="1172" y="868"/>
                  </a:lnTo>
                  <a:lnTo>
                    <a:pt x="1168" y="862"/>
                  </a:lnTo>
                  <a:lnTo>
                    <a:pt x="1158" y="854"/>
                  </a:lnTo>
                  <a:lnTo>
                    <a:pt x="1154" y="854"/>
                  </a:lnTo>
                  <a:lnTo>
                    <a:pt x="1154" y="858"/>
                  </a:lnTo>
                  <a:lnTo>
                    <a:pt x="1154" y="860"/>
                  </a:lnTo>
                  <a:lnTo>
                    <a:pt x="1154" y="862"/>
                  </a:lnTo>
                  <a:lnTo>
                    <a:pt x="1152" y="864"/>
                  </a:lnTo>
                  <a:lnTo>
                    <a:pt x="1150" y="868"/>
                  </a:lnTo>
                  <a:lnTo>
                    <a:pt x="1150" y="872"/>
                  </a:lnTo>
                  <a:lnTo>
                    <a:pt x="1152" y="876"/>
                  </a:lnTo>
                  <a:lnTo>
                    <a:pt x="1152" y="878"/>
                  </a:lnTo>
                  <a:lnTo>
                    <a:pt x="1146" y="880"/>
                  </a:lnTo>
                  <a:lnTo>
                    <a:pt x="1138" y="884"/>
                  </a:lnTo>
                  <a:lnTo>
                    <a:pt x="1134" y="886"/>
                  </a:lnTo>
                  <a:lnTo>
                    <a:pt x="1130" y="888"/>
                  </a:lnTo>
                  <a:lnTo>
                    <a:pt x="1128" y="892"/>
                  </a:lnTo>
                  <a:lnTo>
                    <a:pt x="1128" y="894"/>
                  </a:lnTo>
                  <a:lnTo>
                    <a:pt x="1134" y="896"/>
                  </a:lnTo>
                  <a:lnTo>
                    <a:pt x="1138" y="898"/>
                  </a:lnTo>
                  <a:lnTo>
                    <a:pt x="1132" y="900"/>
                  </a:lnTo>
                  <a:lnTo>
                    <a:pt x="1122" y="902"/>
                  </a:lnTo>
                  <a:lnTo>
                    <a:pt x="1120" y="906"/>
                  </a:lnTo>
                  <a:lnTo>
                    <a:pt x="1118" y="908"/>
                  </a:lnTo>
                  <a:lnTo>
                    <a:pt x="1114" y="912"/>
                  </a:lnTo>
                  <a:lnTo>
                    <a:pt x="1108" y="912"/>
                  </a:lnTo>
                  <a:lnTo>
                    <a:pt x="1102" y="912"/>
                  </a:lnTo>
                  <a:lnTo>
                    <a:pt x="1096" y="916"/>
                  </a:lnTo>
                  <a:lnTo>
                    <a:pt x="1090" y="924"/>
                  </a:lnTo>
                  <a:lnTo>
                    <a:pt x="1088" y="928"/>
                  </a:lnTo>
                  <a:lnTo>
                    <a:pt x="1088" y="930"/>
                  </a:lnTo>
                  <a:lnTo>
                    <a:pt x="1092" y="930"/>
                  </a:lnTo>
                  <a:lnTo>
                    <a:pt x="1096" y="928"/>
                  </a:lnTo>
                  <a:lnTo>
                    <a:pt x="1106" y="926"/>
                  </a:lnTo>
                  <a:lnTo>
                    <a:pt x="1108" y="926"/>
                  </a:lnTo>
                  <a:lnTo>
                    <a:pt x="1108" y="930"/>
                  </a:lnTo>
                  <a:lnTo>
                    <a:pt x="1112" y="930"/>
                  </a:lnTo>
                  <a:lnTo>
                    <a:pt x="1124" y="924"/>
                  </a:lnTo>
                  <a:lnTo>
                    <a:pt x="1128" y="924"/>
                  </a:lnTo>
                  <a:lnTo>
                    <a:pt x="1130" y="924"/>
                  </a:lnTo>
                  <a:lnTo>
                    <a:pt x="1128" y="928"/>
                  </a:lnTo>
                  <a:lnTo>
                    <a:pt x="1120" y="932"/>
                  </a:lnTo>
                  <a:lnTo>
                    <a:pt x="1110" y="936"/>
                  </a:lnTo>
                  <a:lnTo>
                    <a:pt x="1102" y="936"/>
                  </a:lnTo>
                  <a:lnTo>
                    <a:pt x="1100" y="936"/>
                  </a:lnTo>
                  <a:lnTo>
                    <a:pt x="1096" y="934"/>
                  </a:lnTo>
                  <a:lnTo>
                    <a:pt x="1088" y="934"/>
                  </a:lnTo>
                  <a:lnTo>
                    <a:pt x="1078" y="936"/>
                  </a:lnTo>
                  <a:lnTo>
                    <a:pt x="1072" y="938"/>
                  </a:lnTo>
                  <a:lnTo>
                    <a:pt x="1070" y="940"/>
                  </a:lnTo>
                  <a:lnTo>
                    <a:pt x="1074" y="942"/>
                  </a:lnTo>
                  <a:lnTo>
                    <a:pt x="1076" y="944"/>
                  </a:lnTo>
                  <a:lnTo>
                    <a:pt x="1076" y="946"/>
                  </a:lnTo>
                  <a:lnTo>
                    <a:pt x="1080" y="948"/>
                  </a:lnTo>
                  <a:lnTo>
                    <a:pt x="1086" y="948"/>
                  </a:lnTo>
                  <a:lnTo>
                    <a:pt x="1084" y="952"/>
                  </a:lnTo>
                  <a:lnTo>
                    <a:pt x="1080" y="958"/>
                  </a:lnTo>
                  <a:lnTo>
                    <a:pt x="1078" y="960"/>
                  </a:lnTo>
                  <a:lnTo>
                    <a:pt x="1076" y="964"/>
                  </a:lnTo>
                  <a:lnTo>
                    <a:pt x="1076" y="968"/>
                  </a:lnTo>
                  <a:lnTo>
                    <a:pt x="1074" y="966"/>
                  </a:lnTo>
                  <a:lnTo>
                    <a:pt x="1070" y="960"/>
                  </a:lnTo>
                  <a:lnTo>
                    <a:pt x="1070" y="954"/>
                  </a:lnTo>
                  <a:lnTo>
                    <a:pt x="1070" y="948"/>
                  </a:lnTo>
                  <a:lnTo>
                    <a:pt x="1068" y="944"/>
                  </a:lnTo>
                  <a:lnTo>
                    <a:pt x="1066" y="944"/>
                  </a:lnTo>
                  <a:lnTo>
                    <a:pt x="1064" y="948"/>
                  </a:lnTo>
                  <a:lnTo>
                    <a:pt x="1060" y="954"/>
                  </a:lnTo>
                  <a:lnTo>
                    <a:pt x="1058" y="954"/>
                  </a:lnTo>
                  <a:lnTo>
                    <a:pt x="1056" y="954"/>
                  </a:lnTo>
                  <a:lnTo>
                    <a:pt x="1056" y="952"/>
                  </a:lnTo>
                  <a:lnTo>
                    <a:pt x="1052" y="950"/>
                  </a:lnTo>
                  <a:lnTo>
                    <a:pt x="1046" y="952"/>
                  </a:lnTo>
                  <a:lnTo>
                    <a:pt x="1042" y="956"/>
                  </a:lnTo>
                  <a:lnTo>
                    <a:pt x="1040" y="956"/>
                  </a:lnTo>
                  <a:lnTo>
                    <a:pt x="1040" y="958"/>
                  </a:lnTo>
                  <a:lnTo>
                    <a:pt x="1042" y="960"/>
                  </a:lnTo>
                  <a:lnTo>
                    <a:pt x="1044" y="960"/>
                  </a:lnTo>
                  <a:lnTo>
                    <a:pt x="1048" y="958"/>
                  </a:lnTo>
                  <a:lnTo>
                    <a:pt x="1054" y="958"/>
                  </a:lnTo>
                  <a:lnTo>
                    <a:pt x="1062" y="960"/>
                  </a:lnTo>
                  <a:lnTo>
                    <a:pt x="1064" y="962"/>
                  </a:lnTo>
                  <a:lnTo>
                    <a:pt x="1064" y="964"/>
                  </a:lnTo>
                  <a:lnTo>
                    <a:pt x="1060" y="966"/>
                  </a:lnTo>
                  <a:lnTo>
                    <a:pt x="1050" y="966"/>
                  </a:lnTo>
                  <a:lnTo>
                    <a:pt x="1032" y="970"/>
                  </a:lnTo>
                  <a:lnTo>
                    <a:pt x="1020" y="974"/>
                  </a:lnTo>
                  <a:lnTo>
                    <a:pt x="1018" y="976"/>
                  </a:lnTo>
                  <a:lnTo>
                    <a:pt x="1020" y="978"/>
                  </a:lnTo>
                  <a:lnTo>
                    <a:pt x="1022" y="980"/>
                  </a:lnTo>
                  <a:lnTo>
                    <a:pt x="1018" y="984"/>
                  </a:lnTo>
                  <a:lnTo>
                    <a:pt x="1016" y="986"/>
                  </a:lnTo>
                  <a:lnTo>
                    <a:pt x="1020" y="988"/>
                  </a:lnTo>
                  <a:lnTo>
                    <a:pt x="1026" y="988"/>
                  </a:lnTo>
                  <a:lnTo>
                    <a:pt x="1030" y="986"/>
                  </a:lnTo>
                  <a:lnTo>
                    <a:pt x="1036" y="980"/>
                  </a:lnTo>
                  <a:lnTo>
                    <a:pt x="1042" y="976"/>
                  </a:lnTo>
                  <a:lnTo>
                    <a:pt x="1046" y="976"/>
                  </a:lnTo>
                  <a:lnTo>
                    <a:pt x="1052" y="976"/>
                  </a:lnTo>
                  <a:lnTo>
                    <a:pt x="1060" y="980"/>
                  </a:lnTo>
                  <a:lnTo>
                    <a:pt x="1058" y="980"/>
                  </a:lnTo>
                  <a:lnTo>
                    <a:pt x="1050" y="980"/>
                  </a:lnTo>
                  <a:lnTo>
                    <a:pt x="1040" y="982"/>
                  </a:lnTo>
                  <a:lnTo>
                    <a:pt x="1034" y="986"/>
                  </a:lnTo>
                  <a:lnTo>
                    <a:pt x="1034" y="988"/>
                  </a:lnTo>
                  <a:lnTo>
                    <a:pt x="1036" y="990"/>
                  </a:lnTo>
                  <a:lnTo>
                    <a:pt x="1034" y="990"/>
                  </a:lnTo>
                  <a:lnTo>
                    <a:pt x="1026" y="992"/>
                  </a:lnTo>
                  <a:lnTo>
                    <a:pt x="1016" y="996"/>
                  </a:lnTo>
                  <a:lnTo>
                    <a:pt x="1016" y="998"/>
                  </a:lnTo>
                  <a:lnTo>
                    <a:pt x="1020" y="1002"/>
                  </a:lnTo>
                  <a:lnTo>
                    <a:pt x="1022" y="1002"/>
                  </a:lnTo>
                  <a:lnTo>
                    <a:pt x="1022" y="1004"/>
                  </a:lnTo>
                  <a:lnTo>
                    <a:pt x="1020" y="1006"/>
                  </a:lnTo>
                  <a:lnTo>
                    <a:pt x="1016" y="1004"/>
                  </a:lnTo>
                  <a:lnTo>
                    <a:pt x="1014" y="1002"/>
                  </a:lnTo>
                  <a:lnTo>
                    <a:pt x="1010" y="1004"/>
                  </a:lnTo>
                  <a:lnTo>
                    <a:pt x="1004" y="1012"/>
                  </a:lnTo>
                  <a:lnTo>
                    <a:pt x="1008" y="1014"/>
                  </a:lnTo>
                  <a:lnTo>
                    <a:pt x="1012" y="1014"/>
                  </a:lnTo>
                  <a:lnTo>
                    <a:pt x="1016" y="1012"/>
                  </a:lnTo>
                  <a:lnTo>
                    <a:pt x="1024" y="1012"/>
                  </a:lnTo>
                  <a:lnTo>
                    <a:pt x="1036" y="1012"/>
                  </a:lnTo>
                  <a:lnTo>
                    <a:pt x="1050" y="1016"/>
                  </a:lnTo>
                  <a:lnTo>
                    <a:pt x="1048" y="1016"/>
                  </a:lnTo>
                  <a:lnTo>
                    <a:pt x="1046" y="1018"/>
                  </a:lnTo>
                  <a:lnTo>
                    <a:pt x="1046" y="1022"/>
                  </a:lnTo>
                  <a:lnTo>
                    <a:pt x="1046" y="1024"/>
                  </a:lnTo>
                  <a:lnTo>
                    <a:pt x="1044" y="1022"/>
                  </a:lnTo>
                  <a:lnTo>
                    <a:pt x="1038" y="1018"/>
                  </a:lnTo>
                  <a:lnTo>
                    <a:pt x="1034" y="1016"/>
                  </a:lnTo>
                  <a:lnTo>
                    <a:pt x="1028" y="1016"/>
                  </a:lnTo>
                  <a:lnTo>
                    <a:pt x="1020" y="1016"/>
                  </a:lnTo>
                  <a:lnTo>
                    <a:pt x="1014" y="1018"/>
                  </a:lnTo>
                  <a:lnTo>
                    <a:pt x="1008" y="1020"/>
                  </a:lnTo>
                  <a:lnTo>
                    <a:pt x="1002" y="1020"/>
                  </a:lnTo>
                  <a:lnTo>
                    <a:pt x="998" y="1020"/>
                  </a:lnTo>
                  <a:lnTo>
                    <a:pt x="996" y="1020"/>
                  </a:lnTo>
                  <a:lnTo>
                    <a:pt x="994" y="1022"/>
                  </a:lnTo>
                  <a:lnTo>
                    <a:pt x="990" y="1022"/>
                  </a:lnTo>
                  <a:lnTo>
                    <a:pt x="988" y="1024"/>
                  </a:lnTo>
                  <a:lnTo>
                    <a:pt x="988" y="1026"/>
                  </a:lnTo>
                  <a:lnTo>
                    <a:pt x="988" y="1028"/>
                  </a:lnTo>
                  <a:lnTo>
                    <a:pt x="988" y="1030"/>
                  </a:lnTo>
                  <a:lnTo>
                    <a:pt x="986" y="1032"/>
                  </a:lnTo>
                  <a:lnTo>
                    <a:pt x="982" y="1034"/>
                  </a:lnTo>
                  <a:lnTo>
                    <a:pt x="976" y="1034"/>
                  </a:lnTo>
                  <a:lnTo>
                    <a:pt x="968" y="1036"/>
                  </a:lnTo>
                  <a:lnTo>
                    <a:pt x="970" y="1038"/>
                  </a:lnTo>
                  <a:lnTo>
                    <a:pt x="974" y="1042"/>
                  </a:lnTo>
                  <a:lnTo>
                    <a:pt x="974" y="1044"/>
                  </a:lnTo>
                  <a:lnTo>
                    <a:pt x="972" y="1046"/>
                  </a:lnTo>
                  <a:lnTo>
                    <a:pt x="966" y="1050"/>
                  </a:lnTo>
                  <a:lnTo>
                    <a:pt x="964" y="1050"/>
                  </a:lnTo>
                  <a:lnTo>
                    <a:pt x="962" y="1050"/>
                  </a:lnTo>
                  <a:lnTo>
                    <a:pt x="956" y="1052"/>
                  </a:lnTo>
                  <a:lnTo>
                    <a:pt x="954" y="1056"/>
                  </a:lnTo>
                  <a:lnTo>
                    <a:pt x="956" y="1058"/>
                  </a:lnTo>
                  <a:lnTo>
                    <a:pt x="958" y="1058"/>
                  </a:lnTo>
                  <a:lnTo>
                    <a:pt x="958" y="1060"/>
                  </a:lnTo>
                  <a:lnTo>
                    <a:pt x="954" y="1062"/>
                  </a:lnTo>
                  <a:lnTo>
                    <a:pt x="954" y="1064"/>
                  </a:lnTo>
                  <a:lnTo>
                    <a:pt x="956" y="1066"/>
                  </a:lnTo>
                  <a:lnTo>
                    <a:pt x="954" y="1064"/>
                  </a:lnTo>
                  <a:lnTo>
                    <a:pt x="950" y="1064"/>
                  </a:lnTo>
                  <a:lnTo>
                    <a:pt x="946" y="1064"/>
                  </a:lnTo>
                  <a:lnTo>
                    <a:pt x="946" y="1066"/>
                  </a:lnTo>
                  <a:lnTo>
                    <a:pt x="948" y="1068"/>
                  </a:lnTo>
                  <a:lnTo>
                    <a:pt x="950" y="1070"/>
                  </a:lnTo>
                  <a:lnTo>
                    <a:pt x="950" y="1072"/>
                  </a:lnTo>
                  <a:lnTo>
                    <a:pt x="948" y="1076"/>
                  </a:lnTo>
                  <a:lnTo>
                    <a:pt x="948" y="1080"/>
                  </a:lnTo>
                  <a:lnTo>
                    <a:pt x="954" y="1080"/>
                  </a:lnTo>
                  <a:lnTo>
                    <a:pt x="958" y="1080"/>
                  </a:lnTo>
                  <a:lnTo>
                    <a:pt x="954" y="1082"/>
                  </a:lnTo>
                  <a:lnTo>
                    <a:pt x="948" y="1084"/>
                  </a:lnTo>
                  <a:lnTo>
                    <a:pt x="946" y="1086"/>
                  </a:lnTo>
                  <a:lnTo>
                    <a:pt x="954" y="1086"/>
                  </a:lnTo>
                  <a:lnTo>
                    <a:pt x="964" y="1084"/>
                  </a:lnTo>
                  <a:lnTo>
                    <a:pt x="988" y="1078"/>
                  </a:lnTo>
                  <a:lnTo>
                    <a:pt x="994" y="1078"/>
                  </a:lnTo>
                  <a:lnTo>
                    <a:pt x="990" y="1080"/>
                  </a:lnTo>
                  <a:lnTo>
                    <a:pt x="982" y="1084"/>
                  </a:lnTo>
                  <a:lnTo>
                    <a:pt x="972" y="1086"/>
                  </a:lnTo>
                  <a:lnTo>
                    <a:pt x="954" y="1090"/>
                  </a:lnTo>
                  <a:lnTo>
                    <a:pt x="946" y="1092"/>
                  </a:lnTo>
                  <a:lnTo>
                    <a:pt x="936" y="1094"/>
                  </a:lnTo>
                  <a:lnTo>
                    <a:pt x="932" y="1096"/>
                  </a:lnTo>
                  <a:lnTo>
                    <a:pt x="936" y="1096"/>
                  </a:lnTo>
                  <a:lnTo>
                    <a:pt x="942" y="1098"/>
                  </a:lnTo>
                  <a:lnTo>
                    <a:pt x="944" y="1098"/>
                  </a:lnTo>
                  <a:lnTo>
                    <a:pt x="946" y="1100"/>
                  </a:lnTo>
                  <a:lnTo>
                    <a:pt x="944" y="1104"/>
                  </a:lnTo>
                  <a:lnTo>
                    <a:pt x="940" y="1106"/>
                  </a:lnTo>
                  <a:lnTo>
                    <a:pt x="934" y="1108"/>
                  </a:lnTo>
                  <a:lnTo>
                    <a:pt x="932" y="1114"/>
                  </a:lnTo>
                  <a:lnTo>
                    <a:pt x="930" y="1118"/>
                  </a:lnTo>
                  <a:lnTo>
                    <a:pt x="928" y="1120"/>
                  </a:lnTo>
                  <a:lnTo>
                    <a:pt x="924" y="1122"/>
                  </a:lnTo>
                  <a:lnTo>
                    <a:pt x="920" y="1122"/>
                  </a:lnTo>
                  <a:lnTo>
                    <a:pt x="920" y="1128"/>
                  </a:lnTo>
                  <a:lnTo>
                    <a:pt x="922" y="1132"/>
                  </a:lnTo>
                  <a:lnTo>
                    <a:pt x="924" y="1134"/>
                  </a:lnTo>
                  <a:lnTo>
                    <a:pt x="926" y="1134"/>
                  </a:lnTo>
                  <a:lnTo>
                    <a:pt x="928" y="1138"/>
                  </a:lnTo>
                  <a:lnTo>
                    <a:pt x="928" y="1140"/>
                  </a:lnTo>
                  <a:lnTo>
                    <a:pt x="928" y="1142"/>
                  </a:lnTo>
                  <a:lnTo>
                    <a:pt x="922" y="1146"/>
                  </a:lnTo>
                  <a:lnTo>
                    <a:pt x="918" y="1150"/>
                  </a:lnTo>
                  <a:lnTo>
                    <a:pt x="918" y="1152"/>
                  </a:lnTo>
                  <a:lnTo>
                    <a:pt x="920" y="1152"/>
                  </a:lnTo>
                  <a:lnTo>
                    <a:pt x="922" y="1156"/>
                  </a:lnTo>
                  <a:lnTo>
                    <a:pt x="922" y="1160"/>
                  </a:lnTo>
                  <a:lnTo>
                    <a:pt x="918" y="1164"/>
                  </a:lnTo>
                  <a:lnTo>
                    <a:pt x="910" y="1166"/>
                  </a:lnTo>
                  <a:lnTo>
                    <a:pt x="904" y="1168"/>
                  </a:lnTo>
                  <a:lnTo>
                    <a:pt x="900" y="1168"/>
                  </a:lnTo>
                  <a:lnTo>
                    <a:pt x="898" y="1170"/>
                  </a:lnTo>
                  <a:lnTo>
                    <a:pt x="892" y="1172"/>
                  </a:lnTo>
                  <a:lnTo>
                    <a:pt x="888" y="1174"/>
                  </a:lnTo>
                  <a:lnTo>
                    <a:pt x="884" y="1174"/>
                  </a:lnTo>
                  <a:lnTo>
                    <a:pt x="880" y="1176"/>
                  </a:lnTo>
                  <a:lnTo>
                    <a:pt x="876" y="1176"/>
                  </a:lnTo>
                  <a:lnTo>
                    <a:pt x="866" y="1176"/>
                  </a:lnTo>
                  <a:lnTo>
                    <a:pt x="862" y="1176"/>
                  </a:lnTo>
                  <a:lnTo>
                    <a:pt x="860" y="1178"/>
                  </a:lnTo>
                  <a:lnTo>
                    <a:pt x="860" y="1180"/>
                  </a:lnTo>
                  <a:lnTo>
                    <a:pt x="864" y="1180"/>
                  </a:lnTo>
                  <a:lnTo>
                    <a:pt x="868" y="1180"/>
                  </a:lnTo>
                  <a:lnTo>
                    <a:pt x="876" y="1180"/>
                  </a:lnTo>
                  <a:lnTo>
                    <a:pt x="878" y="1182"/>
                  </a:lnTo>
                  <a:lnTo>
                    <a:pt x="880" y="1184"/>
                  </a:lnTo>
                  <a:lnTo>
                    <a:pt x="878" y="1186"/>
                  </a:lnTo>
                  <a:lnTo>
                    <a:pt x="878" y="1188"/>
                  </a:lnTo>
                  <a:lnTo>
                    <a:pt x="886" y="1184"/>
                  </a:lnTo>
                  <a:lnTo>
                    <a:pt x="892" y="1182"/>
                  </a:lnTo>
                  <a:lnTo>
                    <a:pt x="892" y="1184"/>
                  </a:lnTo>
                  <a:lnTo>
                    <a:pt x="890" y="1186"/>
                  </a:lnTo>
                  <a:lnTo>
                    <a:pt x="886" y="1190"/>
                  </a:lnTo>
                  <a:lnTo>
                    <a:pt x="884" y="1190"/>
                  </a:lnTo>
                  <a:lnTo>
                    <a:pt x="882" y="1192"/>
                  </a:lnTo>
                  <a:lnTo>
                    <a:pt x="886" y="1194"/>
                  </a:lnTo>
                  <a:lnTo>
                    <a:pt x="890" y="1196"/>
                  </a:lnTo>
                  <a:lnTo>
                    <a:pt x="890" y="1198"/>
                  </a:lnTo>
                  <a:lnTo>
                    <a:pt x="890" y="1200"/>
                  </a:lnTo>
                  <a:lnTo>
                    <a:pt x="886" y="1204"/>
                  </a:lnTo>
                  <a:lnTo>
                    <a:pt x="886" y="1206"/>
                  </a:lnTo>
                  <a:lnTo>
                    <a:pt x="884" y="1208"/>
                  </a:lnTo>
                  <a:lnTo>
                    <a:pt x="878" y="1208"/>
                  </a:lnTo>
                  <a:lnTo>
                    <a:pt x="874" y="1208"/>
                  </a:lnTo>
                  <a:lnTo>
                    <a:pt x="872" y="1208"/>
                  </a:lnTo>
                  <a:lnTo>
                    <a:pt x="870" y="1204"/>
                  </a:lnTo>
                  <a:lnTo>
                    <a:pt x="868" y="1198"/>
                  </a:lnTo>
                  <a:lnTo>
                    <a:pt x="866" y="1198"/>
                  </a:lnTo>
                  <a:lnTo>
                    <a:pt x="864" y="1198"/>
                  </a:lnTo>
                  <a:lnTo>
                    <a:pt x="862" y="1198"/>
                  </a:lnTo>
                  <a:lnTo>
                    <a:pt x="862" y="1200"/>
                  </a:lnTo>
                  <a:lnTo>
                    <a:pt x="862" y="1202"/>
                  </a:lnTo>
                  <a:lnTo>
                    <a:pt x="860" y="1204"/>
                  </a:lnTo>
                  <a:lnTo>
                    <a:pt x="852" y="1204"/>
                  </a:lnTo>
                  <a:lnTo>
                    <a:pt x="848" y="1208"/>
                  </a:lnTo>
                  <a:lnTo>
                    <a:pt x="846" y="1210"/>
                  </a:lnTo>
                  <a:lnTo>
                    <a:pt x="846" y="1214"/>
                  </a:lnTo>
                  <a:lnTo>
                    <a:pt x="846" y="1216"/>
                  </a:lnTo>
                  <a:lnTo>
                    <a:pt x="844" y="1218"/>
                  </a:lnTo>
                  <a:lnTo>
                    <a:pt x="840" y="1220"/>
                  </a:lnTo>
                  <a:lnTo>
                    <a:pt x="834" y="1222"/>
                  </a:lnTo>
                  <a:lnTo>
                    <a:pt x="832" y="1224"/>
                  </a:lnTo>
                  <a:lnTo>
                    <a:pt x="830" y="1228"/>
                  </a:lnTo>
                  <a:lnTo>
                    <a:pt x="828" y="1234"/>
                  </a:lnTo>
                  <a:lnTo>
                    <a:pt x="824" y="1240"/>
                  </a:lnTo>
                  <a:lnTo>
                    <a:pt x="818" y="1246"/>
                  </a:lnTo>
                  <a:lnTo>
                    <a:pt x="812" y="1250"/>
                  </a:lnTo>
                  <a:lnTo>
                    <a:pt x="808" y="1252"/>
                  </a:lnTo>
                  <a:lnTo>
                    <a:pt x="806" y="1256"/>
                  </a:lnTo>
                  <a:lnTo>
                    <a:pt x="806" y="1258"/>
                  </a:lnTo>
                  <a:lnTo>
                    <a:pt x="806" y="1260"/>
                  </a:lnTo>
                  <a:lnTo>
                    <a:pt x="810" y="1260"/>
                  </a:lnTo>
                  <a:lnTo>
                    <a:pt x="816" y="1258"/>
                  </a:lnTo>
                  <a:lnTo>
                    <a:pt x="818" y="1258"/>
                  </a:lnTo>
                  <a:lnTo>
                    <a:pt x="818" y="1262"/>
                  </a:lnTo>
                  <a:lnTo>
                    <a:pt x="820" y="1262"/>
                  </a:lnTo>
                  <a:lnTo>
                    <a:pt x="822" y="1264"/>
                  </a:lnTo>
                  <a:lnTo>
                    <a:pt x="822" y="1268"/>
                  </a:lnTo>
                  <a:lnTo>
                    <a:pt x="824" y="1270"/>
                  </a:lnTo>
                  <a:lnTo>
                    <a:pt x="826" y="1270"/>
                  </a:lnTo>
                  <a:lnTo>
                    <a:pt x="834" y="1270"/>
                  </a:lnTo>
                  <a:lnTo>
                    <a:pt x="848" y="1264"/>
                  </a:lnTo>
                  <a:lnTo>
                    <a:pt x="862" y="1254"/>
                  </a:lnTo>
                  <a:lnTo>
                    <a:pt x="868" y="1250"/>
                  </a:lnTo>
                  <a:lnTo>
                    <a:pt x="868" y="1246"/>
                  </a:lnTo>
                  <a:lnTo>
                    <a:pt x="864" y="1244"/>
                  </a:lnTo>
                  <a:lnTo>
                    <a:pt x="858" y="1244"/>
                  </a:lnTo>
                  <a:lnTo>
                    <a:pt x="862" y="1242"/>
                  </a:lnTo>
                  <a:lnTo>
                    <a:pt x="870" y="1238"/>
                  </a:lnTo>
                  <a:lnTo>
                    <a:pt x="874" y="1236"/>
                  </a:lnTo>
                  <a:lnTo>
                    <a:pt x="876" y="1234"/>
                  </a:lnTo>
                  <a:lnTo>
                    <a:pt x="880" y="1236"/>
                  </a:lnTo>
                  <a:lnTo>
                    <a:pt x="884" y="1236"/>
                  </a:lnTo>
                  <a:lnTo>
                    <a:pt x="884" y="1238"/>
                  </a:lnTo>
                  <a:lnTo>
                    <a:pt x="878" y="1240"/>
                  </a:lnTo>
                  <a:lnTo>
                    <a:pt x="874" y="1242"/>
                  </a:lnTo>
                  <a:lnTo>
                    <a:pt x="872" y="1244"/>
                  </a:lnTo>
                  <a:lnTo>
                    <a:pt x="874" y="1246"/>
                  </a:lnTo>
                  <a:lnTo>
                    <a:pt x="880" y="1248"/>
                  </a:lnTo>
                  <a:lnTo>
                    <a:pt x="884" y="1250"/>
                  </a:lnTo>
                  <a:lnTo>
                    <a:pt x="880" y="1254"/>
                  </a:lnTo>
                  <a:lnTo>
                    <a:pt x="860" y="1262"/>
                  </a:lnTo>
                  <a:lnTo>
                    <a:pt x="854" y="1266"/>
                  </a:lnTo>
                  <a:lnTo>
                    <a:pt x="858" y="1268"/>
                  </a:lnTo>
                  <a:lnTo>
                    <a:pt x="856" y="1268"/>
                  </a:lnTo>
                  <a:lnTo>
                    <a:pt x="856" y="1270"/>
                  </a:lnTo>
                  <a:lnTo>
                    <a:pt x="856" y="1272"/>
                  </a:lnTo>
                  <a:lnTo>
                    <a:pt x="858" y="1272"/>
                  </a:lnTo>
                  <a:lnTo>
                    <a:pt x="862" y="1274"/>
                  </a:lnTo>
                  <a:lnTo>
                    <a:pt x="860" y="1276"/>
                  </a:lnTo>
                  <a:lnTo>
                    <a:pt x="856" y="1276"/>
                  </a:lnTo>
                  <a:lnTo>
                    <a:pt x="852" y="1276"/>
                  </a:lnTo>
                  <a:lnTo>
                    <a:pt x="844" y="1276"/>
                  </a:lnTo>
                  <a:lnTo>
                    <a:pt x="836" y="1276"/>
                  </a:lnTo>
                  <a:lnTo>
                    <a:pt x="830" y="1276"/>
                  </a:lnTo>
                  <a:lnTo>
                    <a:pt x="826" y="1280"/>
                  </a:lnTo>
                  <a:lnTo>
                    <a:pt x="822" y="1282"/>
                  </a:lnTo>
                  <a:lnTo>
                    <a:pt x="822" y="1276"/>
                  </a:lnTo>
                  <a:lnTo>
                    <a:pt x="818" y="1268"/>
                  </a:lnTo>
                  <a:lnTo>
                    <a:pt x="814" y="1262"/>
                  </a:lnTo>
                  <a:lnTo>
                    <a:pt x="810" y="1262"/>
                  </a:lnTo>
                  <a:lnTo>
                    <a:pt x="806" y="1266"/>
                  </a:lnTo>
                  <a:lnTo>
                    <a:pt x="798" y="1268"/>
                  </a:lnTo>
                  <a:lnTo>
                    <a:pt x="796" y="1268"/>
                  </a:lnTo>
                  <a:lnTo>
                    <a:pt x="794" y="1270"/>
                  </a:lnTo>
                  <a:lnTo>
                    <a:pt x="792" y="1274"/>
                  </a:lnTo>
                  <a:lnTo>
                    <a:pt x="792" y="1276"/>
                  </a:lnTo>
                  <a:lnTo>
                    <a:pt x="790" y="1274"/>
                  </a:lnTo>
                  <a:lnTo>
                    <a:pt x="784" y="1274"/>
                  </a:lnTo>
                  <a:lnTo>
                    <a:pt x="778" y="1274"/>
                  </a:lnTo>
                  <a:lnTo>
                    <a:pt x="762" y="1280"/>
                  </a:lnTo>
                  <a:lnTo>
                    <a:pt x="760" y="1282"/>
                  </a:lnTo>
                  <a:lnTo>
                    <a:pt x="760" y="1284"/>
                  </a:lnTo>
                  <a:lnTo>
                    <a:pt x="766" y="1288"/>
                  </a:lnTo>
                  <a:lnTo>
                    <a:pt x="768" y="1290"/>
                  </a:lnTo>
                  <a:lnTo>
                    <a:pt x="768" y="1292"/>
                  </a:lnTo>
                  <a:lnTo>
                    <a:pt x="766" y="1294"/>
                  </a:lnTo>
                  <a:lnTo>
                    <a:pt x="760" y="1294"/>
                  </a:lnTo>
                  <a:lnTo>
                    <a:pt x="754" y="1296"/>
                  </a:lnTo>
                  <a:lnTo>
                    <a:pt x="752" y="1298"/>
                  </a:lnTo>
                  <a:lnTo>
                    <a:pt x="752" y="1300"/>
                  </a:lnTo>
                  <a:lnTo>
                    <a:pt x="756" y="1302"/>
                  </a:lnTo>
                  <a:lnTo>
                    <a:pt x="746" y="1300"/>
                  </a:lnTo>
                  <a:lnTo>
                    <a:pt x="738" y="1298"/>
                  </a:lnTo>
                  <a:lnTo>
                    <a:pt x="742" y="1300"/>
                  </a:lnTo>
                  <a:lnTo>
                    <a:pt x="744" y="1304"/>
                  </a:lnTo>
                  <a:lnTo>
                    <a:pt x="744" y="1306"/>
                  </a:lnTo>
                  <a:lnTo>
                    <a:pt x="740" y="1308"/>
                  </a:lnTo>
                  <a:lnTo>
                    <a:pt x="728" y="1308"/>
                  </a:lnTo>
                  <a:lnTo>
                    <a:pt x="716" y="1308"/>
                  </a:lnTo>
                  <a:lnTo>
                    <a:pt x="708" y="1306"/>
                  </a:lnTo>
                  <a:lnTo>
                    <a:pt x="704" y="1308"/>
                  </a:lnTo>
                  <a:lnTo>
                    <a:pt x="702" y="1310"/>
                  </a:lnTo>
                  <a:lnTo>
                    <a:pt x="702" y="1316"/>
                  </a:lnTo>
                  <a:lnTo>
                    <a:pt x="704" y="1318"/>
                  </a:lnTo>
                  <a:lnTo>
                    <a:pt x="708" y="1320"/>
                  </a:lnTo>
                  <a:lnTo>
                    <a:pt x="712" y="1320"/>
                  </a:lnTo>
                  <a:lnTo>
                    <a:pt x="718" y="1320"/>
                  </a:lnTo>
                  <a:lnTo>
                    <a:pt x="726" y="1318"/>
                  </a:lnTo>
                  <a:lnTo>
                    <a:pt x="724" y="1320"/>
                  </a:lnTo>
                  <a:lnTo>
                    <a:pt x="720" y="1324"/>
                  </a:lnTo>
                  <a:lnTo>
                    <a:pt x="720" y="1328"/>
                  </a:lnTo>
                  <a:lnTo>
                    <a:pt x="722" y="1332"/>
                  </a:lnTo>
                  <a:lnTo>
                    <a:pt x="724" y="1334"/>
                  </a:lnTo>
                  <a:lnTo>
                    <a:pt x="718" y="1332"/>
                  </a:lnTo>
                  <a:lnTo>
                    <a:pt x="704" y="1328"/>
                  </a:lnTo>
                  <a:lnTo>
                    <a:pt x="696" y="1328"/>
                  </a:lnTo>
                  <a:lnTo>
                    <a:pt x="686" y="1330"/>
                  </a:lnTo>
                  <a:lnTo>
                    <a:pt x="678" y="1334"/>
                  </a:lnTo>
                  <a:lnTo>
                    <a:pt x="676" y="1336"/>
                  </a:lnTo>
                  <a:lnTo>
                    <a:pt x="678" y="1336"/>
                  </a:lnTo>
                  <a:lnTo>
                    <a:pt x="682" y="1338"/>
                  </a:lnTo>
                  <a:lnTo>
                    <a:pt x="694" y="1340"/>
                  </a:lnTo>
                  <a:lnTo>
                    <a:pt x="698" y="1342"/>
                  </a:lnTo>
                  <a:lnTo>
                    <a:pt x="702" y="1344"/>
                  </a:lnTo>
                  <a:lnTo>
                    <a:pt x="704" y="1348"/>
                  </a:lnTo>
                  <a:lnTo>
                    <a:pt x="700" y="1346"/>
                  </a:lnTo>
                  <a:lnTo>
                    <a:pt x="696" y="1344"/>
                  </a:lnTo>
                  <a:lnTo>
                    <a:pt x="692" y="1344"/>
                  </a:lnTo>
                  <a:lnTo>
                    <a:pt x="684" y="1344"/>
                  </a:lnTo>
                  <a:lnTo>
                    <a:pt x="676" y="1346"/>
                  </a:lnTo>
                  <a:lnTo>
                    <a:pt x="668" y="1350"/>
                  </a:lnTo>
                  <a:lnTo>
                    <a:pt x="664" y="1354"/>
                  </a:lnTo>
                  <a:lnTo>
                    <a:pt x="662" y="1356"/>
                  </a:lnTo>
                  <a:lnTo>
                    <a:pt x="662" y="1358"/>
                  </a:lnTo>
                  <a:lnTo>
                    <a:pt x="664" y="1358"/>
                  </a:lnTo>
                  <a:lnTo>
                    <a:pt x="658" y="1358"/>
                  </a:lnTo>
                  <a:lnTo>
                    <a:pt x="654" y="1358"/>
                  </a:lnTo>
                  <a:lnTo>
                    <a:pt x="652" y="1358"/>
                  </a:lnTo>
                  <a:lnTo>
                    <a:pt x="652" y="1360"/>
                  </a:lnTo>
                  <a:lnTo>
                    <a:pt x="654" y="1362"/>
                  </a:lnTo>
                  <a:lnTo>
                    <a:pt x="652" y="1364"/>
                  </a:lnTo>
                  <a:lnTo>
                    <a:pt x="646" y="1362"/>
                  </a:lnTo>
                  <a:lnTo>
                    <a:pt x="628" y="1360"/>
                  </a:lnTo>
                  <a:lnTo>
                    <a:pt x="628" y="1362"/>
                  </a:lnTo>
                  <a:lnTo>
                    <a:pt x="632" y="1366"/>
                  </a:lnTo>
                  <a:lnTo>
                    <a:pt x="632" y="1368"/>
                  </a:lnTo>
                  <a:lnTo>
                    <a:pt x="626" y="1370"/>
                  </a:lnTo>
                  <a:lnTo>
                    <a:pt x="622" y="1370"/>
                  </a:lnTo>
                  <a:lnTo>
                    <a:pt x="624" y="1372"/>
                  </a:lnTo>
                  <a:lnTo>
                    <a:pt x="628" y="1374"/>
                  </a:lnTo>
                  <a:lnTo>
                    <a:pt x="632" y="1376"/>
                  </a:lnTo>
                  <a:lnTo>
                    <a:pt x="644" y="1376"/>
                  </a:lnTo>
                  <a:lnTo>
                    <a:pt x="660" y="1378"/>
                  </a:lnTo>
                  <a:lnTo>
                    <a:pt x="666" y="1378"/>
                  </a:lnTo>
                  <a:lnTo>
                    <a:pt x="674" y="1382"/>
                  </a:lnTo>
                  <a:lnTo>
                    <a:pt x="682" y="1386"/>
                  </a:lnTo>
                  <a:lnTo>
                    <a:pt x="680" y="1386"/>
                  </a:lnTo>
                  <a:lnTo>
                    <a:pt x="672" y="1384"/>
                  </a:lnTo>
                  <a:lnTo>
                    <a:pt x="668" y="1384"/>
                  </a:lnTo>
                  <a:lnTo>
                    <a:pt x="664" y="1386"/>
                  </a:lnTo>
                  <a:lnTo>
                    <a:pt x="662" y="1386"/>
                  </a:lnTo>
                  <a:lnTo>
                    <a:pt x="660" y="1386"/>
                  </a:lnTo>
                  <a:lnTo>
                    <a:pt x="654" y="1382"/>
                  </a:lnTo>
                  <a:lnTo>
                    <a:pt x="648" y="1380"/>
                  </a:lnTo>
                  <a:lnTo>
                    <a:pt x="644" y="1378"/>
                  </a:lnTo>
                  <a:lnTo>
                    <a:pt x="638" y="1380"/>
                  </a:lnTo>
                  <a:lnTo>
                    <a:pt x="630" y="1384"/>
                  </a:lnTo>
                  <a:lnTo>
                    <a:pt x="624" y="1390"/>
                  </a:lnTo>
                  <a:lnTo>
                    <a:pt x="622" y="1394"/>
                  </a:lnTo>
                  <a:lnTo>
                    <a:pt x="624" y="1396"/>
                  </a:lnTo>
                  <a:lnTo>
                    <a:pt x="626" y="1398"/>
                  </a:lnTo>
                  <a:lnTo>
                    <a:pt x="632" y="1404"/>
                  </a:lnTo>
                  <a:lnTo>
                    <a:pt x="628" y="1406"/>
                  </a:lnTo>
                  <a:lnTo>
                    <a:pt x="622" y="1410"/>
                  </a:lnTo>
                  <a:lnTo>
                    <a:pt x="622" y="1412"/>
                  </a:lnTo>
                  <a:lnTo>
                    <a:pt x="624" y="1412"/>
                  </a:lnTo>
                  <a:lnTo>
                    <a:pt x="628" y="1416"/>
                  </a:lnTo>
                  <a:lnTo>
                    <a:pt x="626" y="1418"/>
                  </a:lnTo>
                  <a:lnTo>
                    <a:pt x="626" y="1420"/>
                  </a:lnTo>
                  <a:lnTo>
                    <a:pt x="624" y="1424"/>
                  </a:lnTo>
                  <a:lnTo>
                    <a:pt x="626" y="1426"/>
                  </a:lnTo>
                  <a:lnTo>
                    <a:pt x="628" y="1428"/>
                  </a:lnTo>
                  <a:lnTo>
                    <a:pt x="632" y="1430"/>
                  </a:lnTo>
                  <a:lnTo>
                    <a:pt x="636" y="1430"/>
                  </a:lnTo>
                  <a:lnTo>
                    <a:pt x="642" y="1430"/>
                  </a:lnTo>
                  <a:lnTo>
                    <a:pt x="648" y="1428"/>
                  </a:lnTo>
                  <a:lnTo>
                    <a:pt x="654" y="1424"/>
                  </a:lnTo>
                  <a:lnTo>
                    <a:pt x="660" y="1424"/>
                  </a:lnTo>
                  <a:lnTo>
                    <a:pt x="670" y="1426"/>
                  </a:lnTo>
                  <a:lnTo>
                    <a:pt x="678" y="1428"/>
                  </a:lnTo>
                  <a:lnTo>
                    <a:pt x="680" y="1426"/>
                  </a:lnTo>
                  <a:lnTo>
                    <a:pt x="684" y="1422"/>
                  </a:lnTo>
                  <a:lnTo>
                    <a:pt x="686" y="1420"/>
                  </a:lnTo>
                  <a:lnTo>
                    <a:pt x="688" y="1418"/>
                  </a:lnTo>
                  <a:lnTo>
                    <a:pt x="692" y="1420"/>
                  </a:lnTo>
                  <a:lnTo>
                    <a:pt x="700" y="1424"/>
                  </a:lnTo>
                  <a:lnTo>
                    <a:pt x="704" y="1426"/>
                  </a:lnTo>
                  <a:lnTo>
                    <a:pt x="710" y="1426"/>
                  </a:lnTo>
                  <a:lnTo>
                    <a:pt x="720" y="1424"/>
                  </a:lnTo>
                  <a:lnTo>
                    <a:pt x="726" y="1424"/>
                  </a:lnTo>
                  <a:lnTo>
                    <a:pt x="726" y="1426"/>
                  </a:lnTo>
                  <a:lnTo>
                    <a:pt x="724" y="1426"/>
                  </a:lnTo>
                  <a:lnTo>
                    <a:pt x="716" y="1430"/>
                  </a:lnTo>
                  <a:lnTo>
                    <a:pt x="710" y="1432"/>
                  </a:lnTo>
                  <a:lnTo>
                    <a:pt x="708" y="1434"/>
                  </a:lnTo>
                  <a:lnTo>
                    <a:pt x="708" y="1436"/>
                  </a:lnTo>
                  <a:lnTo>
                    <a:pt x="708" y="1438"/>
                  </a:lnTo>
                  <a:lnTo>
                    <a:pt x="708" y="1440"/>
                  </a:lnTo>
                  <a:lnTo>
                    <a:pt x="700" y="1434"/>
                  </a:lnTo>
                  <a:lnTo>
                    <a:pt x="694" y="1428"/>
                  </a:lnTo>
                  <a:lnTo>
                    <a:pt x="690" y="1428"/>
                  </a:lnTo>
                  <a:lnTo>
                    <a:pt x="688" y="1428"/>
                  </a:lnTo>
                  <a:lnTo>
                    <a:pt x="686" y="1430"/>
                  </a:lnTo>
                  <a:lnTo>
                    <a:pt x="682" y="1434"/>
                  </a:lnTo>
                  <a:lnTo>
                    <a:pt x="680" y="1434"/>
                  </a:lnTo>
                  <a:lnTo>
                    <a:pt x="676" y="1432"/>
                  </a:lnTo>
                  <a:lnTo>
                    <a:pt x="672" y="1430"/>
                  </a:lnTo>
                  <a:lnTo>
                    <a:pt x="666" y="1430"/>
                  </a:lnTo>
                  <a:lnTo>
                    <a:pt x="656" y="1432"/>
                  </a:lnTo>
                  <a:lnTo>
                    <a:pt x="646" y="1436"/>
                  </a:lnTo>
                  <a:lnTo>
                    <a:pt x="640" y="1436"/>
                  </a:lnTo>
                  <a:lnTo>
                    <a:pt x="636" y="1436"/>
                  </a:lnTo>
                  <a:lnTo>
                    <a:pt x="626" y="1434"/>
                  </a:lnTo>
                  <a:lnTo>
                    <a:pt x="624" y="1436"/>
                  </a:lnTo>
                  <a:lnTo>
                    <a:pt x="626" y="1442"/>
                  </a:lnTo>
                  <a:lnTo>
                    <a:pt x="626" y="1446"/>
                  </a:lnTo>
                  <a:lnTo>
                    <a:pt x="626" y="1448"/>
                  </a:lnTo>
                  <a:lnTo>
                    <a:pt x="632" y="1448"/>
                  </a:lnTo>
                  <a:lnTo>
                    <a:pt x="636" y="1448"/>
                  </a:lnTo>
                  <a:lnTo>
                    <a:pt x="636" y="1450"/>
                  </a:lnTo>
                  <a:lnTo>
                    <a:pt x="638" y="1454"/>
                  </a:lnTo>
                  <a:lnTo>
                    <a:pt x="636" y="1456"/>
                  </a:lnTo>
                  <a:lnTo>
                    <a:pt x="630" y="1454"/>
                  </a:lnTo>
                  <a:lnTo>
                    <a:pt x="626" y="1454"/>
                  </a:lnTo>
                  <a:lnTo>
                    <a:pt x="624" y="1454"/>
                  </a:lnTo>
                  <a:lnTo>
                    <a:pt x="626" y="1458"/>
                  </a:lnTo>
                  <a:lnTo>
                    <a:pt x="628" y="1460"/>
                  </a:lnTo>
                  <a:lnTo>
                    <a:pt x="630" y="1462"/>
                  </a:lnTo>
                  <a:lnTo>
                    <a:pt x="634" y="1462"/>
                  </a:lnTo>
                  <a:lnTo>
                    <a:pt x="638" y="1462"/>
                  </a:lnTo>
                  <a:lnTo>
                    <a:pt x="640" y="1464"/>
                  </a:lnTo>
                  <a:lnTo>
                    <a:pt x="638" y="1468"/>
                  </a:lnTo>
                  <a:lnTo>
                    <a:pt x="638" y="1472"/>
                  </a:lnTo>
                  <a:lnTo>
                    <a:pt x="636" y="1476"/>
                  </a:lnTo>
                  <a:lnTo>
                    <a:pt x="630" y="1478"/>
                  </a:lnTo>
                  <a:lnTo>
                    <a:pt x="626" y="1480"/>
                  </a:lnTo>
                  <a:lnTo>
                    <a:pt x="626" y="1482"/>
                  </a:lnTo>
                  <a:lnTo>
                    <a:pt x="636" y="1490"/>
                  </a:lnTo>
                  <a:lnTo>
                    <a:pt x="638" y="1492"/>
                  </a:lnTo>
                  <a:lnTo>
                    <a:pt x="642" y="1490"/>
                  </a:lnTo>
                  <a:lnTo>
                    <a:pt x="646" y="1488"/>
                  </a:lnTo>
                  <a:lnTo>
                    <a:pt x="648" y="1490"/>
                  </a:lnTo>
                  <a:lnTo>
                    <a:pt x="650" y="1494"/>
                  </a:lnTo>
                  <a:lnTo>
                    <a:pt x="652" y="1492"/>
                  </a:lnTo>
                  <a:lnTo>
                    <a:pt x="654" y="1492"/>
                  </a:lnTo>
                  <a:lnTo>
                    <a:pt x="654" y="1496"/>
                  </a:lnTo>
                  <a:lnTo>
                    <a:pt x="654" y="1500"/>
                  </a:lnTo>
                  <a:lnTo>
                    <a:pt x="654" y="1502"/>
                  </a:lnTo>
                  <a:lnTo>
                    <a:pt x="656" y="1502"/>
                  </a:lnTo>
                  <a:lnTo>
                    <a:pt x="658" y="1502"/>
                  </a:lnTo>
                  <a:lnTo>
                    <a:pt x="658" y="1500"/>
                  </a:lnTo>
                  <a:lnTo>
                    <a:pt x="660" y="1494"/>
                  </a:lnTo>
                  <a:lnTo>
                    <a:pt x="662" y="1488"/>
                  </a:lnTo>
                  <a:lnTo>
                    <a:pt x="662" y="1486"/>
                  </a:lnTo>
                  <a:lnTo>
                    <a:pt x="666" y="1486"/>
                  </a:lnTo>
                  <a:lnTo>
                    <a:pt x="668" y="1486"/>
                  </a:lnTo>
                  <a:lnTo>
                    <a:pt x="670" y="1488"/>
                  </a:lnTo>
                  <a:lnTo>
                    <a:pt x="666" y="1496"/>
                  </a:lnTo>
                  <a:lnTo>
                    <a:pt x="660" y="1504"/>
                  </a:lnTo>
                  <a:lnTo>
                    <a:pt x="654" y="1508"/>
                  </a:lnTo>
                  <a:lnTo>
                    <a:pt x="652" y="1510"/>
                  </a:lnTo>
                  <a:lnTo>
                    <a:pt x="650" y="1512"/>
                  </a:lnTo>
                  <a:lnTo>
                    <a:pt x="654" y="1514"/>
                  </a:lnTo>
                  <a:lnTo>
                    <a:pt x="658" y="1518"/>
                  </a:lnTo>
                  <a:lnTo>
                    <a:pt x="658" y="1520"/>
                  </a:lnTo>
                  <a:lnTo>
                    <a:pt x="656" y="1522"/>
                  </a:lnTo>
                  <a:lnTo>
                    <a:pt x="650" y="1524"/>
                  </a:lnTo>
                  <a:lnTo>
                    <a:pt x="648" y="1522"/>
                  </a:lnTo>
                  <a:lnTo>
                    <a:pt x="644" y="1522"/>
                  </a:lnTo>
                  <a:lnTo>
                    <a:pt x="636" y="1526"/>
                  </a:lnTo>
                  <a:lnTo>
                    <a:pt x="632" y="1530"/>
                  </a:lnTo>
                  <a:lnTo>
                    <a:pt x="632" y="1536"/>
                  </a:lnTo>
                  <a:lnTo>
                    <a:pt x="632" y="1540"/>
                  </a:lnTo>
                  <a:lnTo>
                    <a:pt x="634" y="1544"/>
                  </a:lnTo>
                  <a:lnTo>
                    <a:pt x="640" y="1548"/>
                  </a:lnTo>
                  <a:lnTo>
                    <a:pt x="644" y="1548"/>
                  </a:lnTo>
                  <a:lnTo>
                    <a:pt x="646" y="1548"/>
                  </a:lnTo>
                  <a:lnTo>
                    <a:pt x="646" y="1546"/>
                  </a:lnTo>
                  <a:lnTo>
                    <a:pt x="648" y="1546"/>
                  </a:lnTo>
                  <a:lnTo>
                    <a:pt x="650" y="1546"/>
                  </a:lnTo>
                  <a:lnTo>
                    <a:pt x="654" y="1548"/>
                  </a:lnTo>
                  <a:lnTo>
                    <a:pt x="656" y="1544"/>
                  </a:lnTo>
                  <a:lnTo>
                    <a:pt x="658" y="1542"/>
                  </a:lnTo>
                  <a:lnTo>
                    <a:pt x="660" y="1540"/>
                  </a:lnTo>
                  <a:lnTo>
                    <a:pt x="664" y="1542"/>
                  </a:lnTo>
                  <a:lnTo>
                    <a:pt x="666" y="1544"/>
                  </a:lnTo>
                  <a:lnTo>
                    <a:pt x="664" y="1548"/>
                  </a:lnTo>
                  <a:lnTo>
                    <a:pt x="662" y="1548"/>
                  </a:lnTo>
                  <a:lnTo>
                    <a:pt x="660" y="1550"/>
                  </a:lnTo>
                  <a:lnTo>
                    <a:pt x="660" y="1552"/>
                  </a:lnTo>
                  <a:lnTo>
                    <a:pt x="662" y="1554"/>
                  </a:lnTo>
                  <a:lnTo>
                    <a:pt x="664" y="1556"/>
                  </a:lnTo>
                  <a:lnTo>
                    <a:pt x="662" y="1558"/>
                  </a:lnTo>
                  <a:lnTo>
                    <a:pt x="660" y="1560"/>
                  </a:lnTo>
                  <a:lnTo>
                    <a:pt x="660" y="1562"/>
                  </a:lnTo>
                  <a:lnTo>
                    <a:pt x="662" y="1564"/>
                  </a:lnTo>
                  <a:lnTo>
                    <a:pt x="662" y="1568"/>
                  </a:lnTo>
                  <a:lnTo>
                    <a:pt x="658" y="1570"/>
                  </a:lnTo>
                  <a:lnTo>
                    <a:pt x="654" y="1572"/>
                  </a:lnTo>
                  <a:lnTo>
                    <a:pt x="652" y="1570"/>
                  </a:lnTo>
                  <a:lnTo>
                    <a:pt x="648" y="1568"/>
                  </a:lnTo>
                  <a:lnTo>
                    <a:pt x="646" y="1566"/>
                  </a:lnTo>
                  <a:lnTo>
                    <a:pt x="644" y="1576"/>
                  </a:lnTo>
                  <a:lnTo>
                    <a:pt x="642" y="1586"/>
                  </a:lnTo>
                  <a:lnTo>
                    <a:pt x="646" y="1592"/>
                  </a:lnTo>
                  <a:lnTo>
                    <a:pt x="652" y="1598"/>
                  </a:lnTo>
                  <a:lnTo>
                    <a:pt x="658" y="1600"/>
                  </a:lnTo>
                  <a:lnTo>
                    <a:pt x="662" y="1600"/>
                  </a:lnTo>
                  <a:lnTo>
                    <a:pt x="664" y="1604"/>
                  </a:lnTo>
                  <a:lnTo>
                    <a:pt x="668" y="1608"/>
                  </a:lnTo>
                  <a:lnTo>
                    <a:pt x="674" y="1612"/>
                  </a:lnTo>
                  <a:lnTo>
                    <a:pt x="688" y="1616"/>
                  </a:lnTo>
                  <a:lnTo>
                    <a:pt x="690" y="1618"/>
                  </a:lnTo>
                  <a:lnTo>
                    <a:pt x="688" y="1620"/>
                  </a:lnTo>
                  <a:lnTo>
                    <a:pt x="688" y="1624"/>
                  </a:lnTo>
                  <a:lnTo>
                    <a:pt x="690" y="1626"/>
                  </a:lnTo>
                  <a:lnTo>
                    <a:pt x="692" y="1628"/>
                  </a:lnTo>
                  <a:lnTo>
                    <a:pt x="694" y="1628"/>
                  </a:lnTo>
                  <a:lnTo>
                    <a:pt x="696" y="1626"/>
                  </a:lnTo>
                  <a:lnTo>
                    <a:pt x="700" y="1626"/>
                  </a:lnTo>
                  <a:lnTo>
                    <a:pt x="704" y="1630"/>
                  </a:lnTo>
                  <a:lnTo>
                    <a:pt x="706" y="1632"/>
                  </a:lnTo>
                  <a:lnTo>
                    <a:pt x="710" y="1630"/>
                  </a:lnTo>
                  <a:lnTo>
                    <a:pt x="720" y="1628"/>
                  </a:lnTo>
                  <a:lnTo>
                    <a:pt x="734" y="1628"/>
                  </a:lnTo>
                  <a:lnTo>
                    <a:pt x="746" y="1626"/>
                  </a:lnTo>
                  <a:lnTo>
                    <a:pt x="752" y="1624"/>
                  </a:lnTo>
                  <a:lnTo>
                    <a:pt x="756" y="1620"/>
                  </a:lnTo>
                  <a:lnTo>
                    <a:pt x="760" y="1618"/>
                  </a:lnTo>
                  <a:lnTo>
                    <a:pt x="766" y="1614"/>
                  </a:lnTo>
                  <a:lnTo>
                    <a:pt x="774" y="1608"/>
                  </a:lnTo>
                  <a:lnTo>
                    <a:pt x="780" y="1600"/>
                  </a:lnTo>
                  <a:lnTo>
                    <a:pt x="782" y="1596"/>
                  </a:lnTo>
                  <a:lnTo>
                    <a:pt x="784" y="1594"/>
                  </a:lnTo>
                  <a:lnTo>
                    <a:pt x="790" y="1592"/>
                  </a:lnTo>
                  <a:lnTo>
                    <a:pt x="792" y="1592"/>
                  </a:lnTo>
                  <a:lnTo>
                    <a:pt x="794" y="1588"/>
                  </a:lnTo>
                  <a:lnTo>
                    <a:pt x="794" y="1586"/>
                  </a:lnTo>
                  <a:lnTo>
                    <a:pt x="796" y="1586"/>
                  </a:lnTo>
                  <a:lnTo>
                    <a:pt x="800" y="1584"/>
                  </a:lnTo>
                  <a:lnTo>
                    <a:pt x="804" y="1582"/>
                  </a:lnTo>
                  <a:lnTo>
                    <a:pt x="800" y="1578"/>
                  </a:lnTo>
                  <a:lnTo>
                    <a:pt x="798" y="1576"/>
                  </a:lnTo>
                  <a:lnTo>
                    <a:pt x="802" y="1574"/>
                  </a:lnTo>
                  <a:lnTo>
                    <a:pt x="810" y="1572"/>
                  </a:lnTo>
                  <a:lnTo>
                    <a:pt x="812" y="1570"/>
                  </a:lnTo>
                  <a:lnTo>
                    <a:pt x="812" y="1566"/>
                  </a:lnTo>
                  <a:lnTo>
                    <a:pt x="812" y="1562"/>
                  </a:lnTo>
                  <a:lnTo>
                    <a:pt x="816" y="1564"/>
                  </a:lnTo>
                  <a:lnTo>
                    <a:pt x="820" y="1568"/>
                  </a:lnTo>
                  <a:lnTo>
                    <a:pt x="822" y="1570"/>
                  </a:lnTo>
                  <a:lnTo>
                    <a:pt x="824" y="1568"/>
                  </a:lnTo>
                  <a:lnTo>
                    <a:pt x="828" y="1566"/>
                  </a:lnTo>
                  <a:lnTo>
                    <a:pt x="834" y="1566"/>
                  </a:lnTo>
                  <a:lnTo>
                    <a:pt x="838" y="1564"/>
                  </a:lnTo>
                  <a:lnTo>
                    <a:pt x="838" y="1558"/>
                  </a:lnTo>
                  <a:lnTo>
                    <a:pt x="838" y="1554"/>
                  </a:lnTo>
                  <a:lnTo>
                    <a:pt x="840" y="1552"/>
                  </a:lnTo>
                  <a:lnTo>
                    <a:pt x="844" y="1550"/>
                  </a:lnTo>
                  <a:lnTo>
                    <a:pt x="846" y="1548"/>
                  </a:lnTo>
                  <a:lnTo>
                    <a:pt x="842" y="1540"/>
                  </a:lnTo>
                  <a:lnTo>
                    <a:pt x="840" y="1536"/>
                  </a:lnTo>
                  <a:lnTo>
                    <a:pt x="838" y="1532"/>
                  </a:lnTo>
                  <a:lnTo>
                    <a:pt x="840" y="1528"/>
                  </a:lnTo>
                  <a:lnTo>
                    <a:pt x="844" y="1532"/>
                  </a:lnTo>
                  <a:lnTo>
                    <a:pt x="846" y="1534"/>
                  </a:lnTo>
                  <a:lnTo>
                    <a:pt x="848" y="1534"/>
                  </a:lnTo>
                  <a:lnTo>
                    <a:pt x="850" y="1530"/>
                  </a:lnTo>
                  <a:lnTo>
                    <a:pt x="850" y="1528"/>
                  </a:lnTo>
                  <a:lnTo>
                    <a:pt x="852" y="1530"/>
                  </a:lnTo>
                  <a:lnTo>
                    <a:pt x="852" y="1536"/>
                  </a:lnTo>
                  <a:lnTo>
                    <a:pt x="850" y="1538"/>
                  </a:lnTo>
                  <a:lnTo>
                    <a:pt x="850" y="1540"/>
                  </a:lnTo>
                  <a:lnTo>
                    <a:pt x="852" y="1542"/>
                  </a:lnTo>
                  <a:lnTo>
                    <a:pt x="854" y="1548"/>
                  </a:lnTo>
                  <a:lnTo>
                    <a:pt x="854" y="1552"/>
                  </a:lnTo>
                  <a:lnTo>
                    <a:pt x="856" y="1554"/>
                  </a:lnTo>
                  <a:lnTo>
                    <a:pt x="862" y="1556"/>
                  </a:lnTo>
                  <a:lnTo>
                    <a:pt x="866" y="1556"/>
                  </a:lnTo>
                  <a:lnTo>
                    <a:pt x="866" y="1558"/>
                  </a:lnTo>
                  <a:lnTo>
                    <a:pt x="868" y="1558"/>
                  </a:lnTo>
                  <a:lnTo>
                    <a:pt x="876" y="1560"/>
                  </a:lnTo>
                  <a:lnTo>
                    <a:pt x="874" y="1564"/>
                  </a:lnTo>
                  <a:lnTo>
                    <a:pt x="872" y="1566"/>
                  </a:lnTo>
                  <a:lnTo>
                    <a:pt x="872" y="1570"/>
                  </a:lnTo>
                  <a:lnTo>
                    <a:pt x="874" y="1576"/>
                  </a:lnTo>
                  <a:lnTo>
                    <a:pt x="876" y="1584"/>
                  </a:lnTo>
                  <a:lnTo>
                    <a:pt x="876" y="1594"/>
                  </a:lnTo>
                  <a:lnTo>
                    <a:pt x="876" y="1602"/>
                  </a:lnTo>
                  <a:lnTo>
                    <a:pt x="876" y="1608"/>
                  </a:lnTo>
                  <a:lnTo>
                    <a:pt x="878" y="1612"/>
                  </a:lnTo>
                  <a:lnTo>
                    <a:pt x="882" y="1616"/>
                  </a:lnTo>
                  <a:lnTo>
                    <a:pt x="886" y="1616"/>
                  </a:lnTo>
                  <a:lnTo>
                    <a:pt x="890" y="1614"/>
                  </a:lnTo>
                  <a:lnTo>
                    <a:pt x="896" y="1610"/>
                  </a:lnTo>
                  <a:lnTo>
                    <a:pt x="898" y="1612"/>
                  </a:lnTo>
                  <a:lnTo>
                    <a:pt x="900" y="1614"/>
                  </a:lnTo>
                  <a:lnTo>
                    <a:pt x="902" y="1618"/>
                  </a:lnTo>
                  <a:lnTo>
                    <a:pt x="902" y="1622"/>
                  </a:lnTo>
                  <a:lnTo>
                    <a:pt x="900" y="1628"/>
                  </a:lnTo>
                  <a:lnTo>
                    <a:pt x="896" y="1638"/>
                  </a:lnTo>
                  <a:lnTo>
                    <a:pt x="898" y="1644"/>
                  </a:lnTo>
                  <a:lnTo>
                    <a:pt x="900" y="1652"/>
                  </a:lnTo>
                  <a:lnTo>
                    <a:pt x="906" y="1672"/>
                  </a:lnTo>
                  <a:lnTo>
                    <a:pt x="916" y="1694"/>
                  </a:lnTo>
                  <a:lnTo>
                    <a:pt x="928" y="1710"/>
                  </a:lnTo>
                  <a:lnTo>
                    <a:pt x="932" y="1716"/>
                  </a:lnTo>
                  <a:lnTo>
                    <a:pt x="936" y="1716"/>
                  </a:lnTo>
                  <a:lnTo>
                    <a:pt x="942" y="1716"/>
                  </a:lnTo>
                  <a:lnTo>
                    <a:pt x="944" y="1718"/>
                  </a:lnTo>
                  <a:lnTo>
                    <a:pt x="944" y="1720"/>
                  </a:lnTo>
                  <a:lnTo>
                    <a:pt x="942" y="1726"/>
                  </a:lnTo>
                  <a:lnTo>
                    <a:pt x="934" y="1728"/>
                  </a:lnTo>
                  <a:lnTo>
                    <a:pt x="932" y="1730"/>
                  </a:lnTo>
                  <a:lnTo>
                    <a:pt x="934" y="1732"/>
                  </a:lnTo>
                  <a:lnTo>
                    <a:pt x="936" y="1738"/>
                  </a:lnTo>
                  <a:lnTo>
                    <a:pt x="938" y="1742"/>
                  </a:lnTo>
                  <a:lnTo>
                    <a:pt x="932" y="1740"/>
                  </a:lnTo>
                  <a:lnTo>
                    <a:pt x="926" y="1740"/>
                  </a:lnTo>
                  <a:lnTo>
                    <a:pt x="934" y="1752"/>
                  </a:lnTo>
                  <a:lnTo>
                    <a:pt x="940" y="1760"/>
                  </a:lnTo>
                  <a:lnTo>
                    <a:pt x="944" y="1768"/>
                  </a:lnTo>
                  <a:lnTo>
                    <a:pt x="946" y="1778"/>
                  </a:lnTo>
                  <a:lnTo>
                    <a:pt x="946" y="1782"/>
                  </a:lnTo>
                  <a:lnTo>
                    <a:pt x="944" y="1786"/>
                  </a:lnTo>
                  <a:lnTo>
                    <a:pt x="940" y="1792"/>
                  </a:lnTo>
                  <a:lnTo>
                    <a:pt x="942" y="1796"/>
                  </a:lnTo>
                  <a:lnTo>
                    <a:pt x="946" y="1798"/>
                  </a:lnTo>
                  <a:lnTo>
                    <a:pt x="954" y="1798"/>
                  </a:lnTo>
                  <a:lnTo>
                    <a:pt x="972" y="1796"/>
                  </a:lnTo>
                  <a:lnTo>
                    <a:pt x="982" y="1794"/>
                  </a:lnTo>
                  <a:lnTo>
                    <a:pt x="990" y="1794"/>
                  </a:lnTo>
                  <a:lnTo>
                    <a:pt x="996" y="1794"/>
                  </a:lnTo>
                  <a:lnTo>
                    <a:pt x="998" y="1788"/>
                  </a:lnTo>
                  <a:lnTo>
                    <a:pt x="1000" y="1774"/>
                  </a:lnTo>
                  <a:lnTo>
                    <a:pt x="1000" y="1768"/>
                  </a:lnTo>
                  <a:lnTo>
                    <a:pt x="1002" y="1760"/>
                  </a:lnTo>
                  <a:lnTo>
                    <a:pt x="1004" y="1756"/>
                  </a:lnTo>
                  <a:lnTo>
                    <a:pt x="1010" y="1756"/>
                  </a:lnTo>
                  <a:lnTo>
                    <a:pt x="1018" y="1756"/>
                  </a:lnTo>
                  <a:lnTo>
                    <a:pt x="1018" y="1754"/>
                  </a:lnTo>
                  <a:lnTo>
                    <a:pt x="1018" y="1752"/>
                  </a:lnTo>
                  <a:lnTo>
                    <a:pt x="1020" y="1750"/>
                  </a:lnTo>
                  <a:lnTo>
                    <a:pt x="1024" y="1748"/>
                  </a:lnTo>
                  <a:lnTo>
                    <a:pt x="1034" y="1746"/>
                  </a:lnTo>
                  <a:lnTo>
                    <a:pt x="1042" y="1746"/>
                  </a:lnTo>
                  <a:lnTo>
                    <a:pt x="1050" y="1746"/>
                  </a:lnTo>
                  <a:lnTo>
                    <a:pt x="1058" y="1750"/>
                  </a:lnTo>
                  <a:lnTo>
                    <a:pt x="1062" y="1750"/>
                  </a:lnTo>
                  <a:lnTo>
                    <a:pt x="1064" y="1750"/>
                  </a:lnTo>
                  <a:lnTo>
                    <a:pt x="1070" y="1736"/>
                  </a:lnTo>
                  <a:lnTo>
                    <a:pt x="1076" y="1720"/>
                  </a:lnTo>
                  <a:lnTo>
                    <a:pt x="1082" y="1708"/>
                  </a:lnTo>
                  <a:lnTo>
                    <a:pt x="1086" y="1700"/>
                  </a:lnTo>
                  <a:lnTo>
                    <a:pt x="1088" y="1692"/>
                  </a:lnTo>
                  <a:lnTo>
                    <a:pt x="1088" y="1684"/>
                  </a:lnTo>
                  <a:lnTo>
                    <a:pt x="1090" y="1676"/>
                  </a:lnTo>
                  <a:lnTo>
                    <a:pt x="1092" y="1666"/>
                  </a:lnTo>
                  <a:lnTo>
                    <a:pt x="1092" y="1658"/>
                  </a:lnTo>
                  <a:lnTo>
                    <a:pt x="1090" y="1654"/>
                  </a:lnTo>
                  <a:lnTo>
                    <a:pt x="1092" y="1650"/>
                  </a:lnTo>
                  <a:lnTo>
                    <a:pt x="1094" y="1644"/>
                  </a:lnTo>
                  <a:lnTo>
                    <a:pt x="1098" y="1638"/>
                  </a:lnTo>
                  <a:lnTo>
                    <a:pt x="1098" y="1634"/>
                  </a:lnTo>
                  <a:lnTo>
                    <a:pt x="1098" y="1632"/>
                  </a:lnTo>
                  <a:lnTo>
                    <a:pt x="1096" y="1626"/>
                  </a:lnTo>
                  <a:lnTo>
                    <a:pt x="1098" y="1622"/>
                  </a:lnTo>
                  <a:lnTo>
                    <a:pt x="1100" y="1618"/>
                  </a:lnTo>
                  <a:lnTo>
                    <a:pt x="1098" y="1610"/>
                  </a:lnTo>
                  <a:lnTo>
                    <a:pt x="1096" y="1606"/>
                  </a:lnTo>
                  <a:lnTo>
                    <a:pt x="1096" y="1604"/>
                  </a:lnTo>
                  <a:lnTo>
                    <a:pt x="1098" y="1604"/>
                  </a:lnTo>
                  <a:lnTo>
                    <a:pt x="1100" y="1602"/>
                  </a:lnTo>
                  <a:lnTo>
                    <a:pt x="1102" y="1600"/>
                  </a:lnTo>
                  <a:lnTo>
                    <a:pt x="1100" y="1598"/>
                  </a:lnTo>
                  <a:lnTo>
                    <a:pt x="1100" y="1596"/>
                  </a:lnTo>
                  <a:lnTo>
                    <a:pt x="1102" y="1592"/>
                  </a:lnTo>
                  <a:lnTo>
                    <a:pt x="1112" y="1588"/>
                  </a:lnTo>
                  <a:lnTo>
                    <a:pt x="1124" y="1582"/>
                  </a:lnTo>
                  <a:lnTo>
                    <a:pt x="1130" y="1578"/>
                  </a:lnTo>
                  <a:lnTo>
                    <a:pt x="1132" y="1574"/>
                  </a:lnTo>
                  <a:lnTo>
                    <a:pt x="1134" y="1570"/>
                  </a:lnTo>
                  <a:lnTo>
                    <a:pt x="1134" y="1568"/>
                  </a:lnTo>
                  <a:lnTo>
                    <a:pt x="1138" y="1572"/>
                  </a:lnTo>
                  <a:lnTo>
                    <a:pt x="1142" y="1576"/>
                  </a:lnTo>
                  <a:lnTo>
                    <a:pt x="1144" y="1574"/>
                  </a:lnTo>
                  <a:lnTo>
                    <a:pt x="1146" y="1572"/>
                  </a:lnTo>
                  <a:lnTo>
                    <a:pt x="1152" y="1566"/>
                  </a:lnTo>
                  <a:lnTo>
                    <a:pt x="1158" y="1562"/>
                  </a:lnTo>
                  <a:lnTo>
                    <a:pt x="1164" y="1560"/>
                  </a:lnTo>
                  <a:lnTo>
                    <a:pt x="1164" y="1558"/>
                  </a:lnTo>
                  <a:lnTo>
                    <a:pt x="1164" y="1556"/>
                  </a:lnTo>
                  <a:lnTo>
                    <a:pt x="1166" y="1554"/>
                  </a:lnTo>
                  <a:lnTo>
                    <a:pt x="1170" y="1552"/>
                  </a:lnTo>
                  <a:lnTo>
                    <a:pt x="1172" y="1550"/>
                  </a:lnTo>
                  <a:lnTo>
                    <a:pt x="1172" y="1548"/>
                  </a:lnTo>
                  <a:lnTo>
                    <a:pt x="1172" y="1546"/>
                  </a:lnTo>
                  <a:lnTo>
                    <a:pt x="1170" y="1542"/>
                  </a:lnTo>
                  <a:lnTo>
                    <a:pt x="1168" y="1540"/>
                  </a:lnTo>
                  <a:lnTo>
                    <a:pt x="1164" y="1540"/>
                  </a:lnTo>
                  <a:lnTo>
                    <a:pt x="1152" y="1546"/>
                  </a:lnTo>
                  <a:lnTo>
                    <a:pt x="1144" y="1550"/>
                  </a:lnTo>
                  <a:lnTo>
                    <a:pt x="1136" y="1550"/>
                  </a:lnTo>
                  <a:lnTo>
                    <a:pt x="1128" y="1550"/>
                  </a:lnTo>
                  <a:lnTo>
                    <a:pt x="1122" y="1546"/>
                  </a:lnTo>
                  <a:lnTo>
                    <a:pt x="1112" y="1540"/>
                  </a:lnTo>
                  <a:lnTo>
                    <a:pt x="1104" y="1538"/>
                  </a:lnTo>
                  <a:lnTo>
                    <a:pt x="1094" y="1538"/>
                  </a:lnTo>
                  <a:lnTo>
                    <a:pt x="1086" y="1538"/>
                  </a:lnTo>
                  <a:lnTo>
                    <a:pt x="1076" y="1538"/>
                  </a:lnTo>
                  <a:lnTo>
                    <a:pt x="1084" y="1534"/>
                  </a:lnTo>
                  <a:lnTo>
                    <a:pt x="1092" y="1530"/>
                  </a:lnTo>
                  <a:lnTo>
                    <a:pt x="1098" y="1530"/>
                  </a:lnTo>
                  <a:lnTo>
                    <a:pt x="1110" y="1530"/>
                  </a:lnTo>
                  <a:lnTo>
                    <a:pt x="1118" y="1534"/>
                  </a:lnTo>
                  <a:lnTo>
                    <a:pt x="1122" y="1534"/>
                  </a:lnTo>
                  <a:lnTo>
                    <a:pt x="1124" y="1532"/>
                  </a:lnTo>
                  <a:lnTo>
                    <a:pt x="1126" y="1532"/>
                  </a:lnTo>
                  <a:lnTo>
                    <a:pt x="1128" y="1532"/>
                  </a:lnTo>
                  <a:lnTo>
                    <a:pt x="1134" y="1538"/>
                  </a:lnTo>
                  <a:lnTo>
                    <a:pt x="1142" y="1544"/>
                  </a:lnTo>
                  <a:lnTo>
                    <a:pt x="1146" y="1544"/>
                  </a:lnTo>
                  <a:lnTo>
                    <a:pt x="1150" y="1542"/>
                  </a:lnTo>
                  <a:lnTo>
                    <a:pt x="1178" y="1528"/>
                  </a:lnTo>
                  <a:lnTo>
                    <a:pt x="1190" y="1518"/>
                  </a:lnTo>
                  <a:lnTo>
                    <a:pt x="1192" y="1516"/>
                  </a:lnTo>
                  <a:lnTo>
                    <a:pt x="1192" y="1512"/>
                  </a:lnTo>
                  <a:lnTo>
                    <a:pt x="1184" y="1500"/>
                  </a:lnTo>
                  <a:lnTo>
                    <a:pt x="1178" y="1496"/>
                  </a:lnTo>
                  <a:lnTo>
                    <a:pt x="1172" y="1496"/>
                  </a:lnTo>
                  <a:lnTo>
                    <a:pt x="1168" y="1496"/>
                  </a:lnTo>
                  <a:lnTo>
                    <a:pt x="1168" y="1494"/>
                  </a:lnTo>
                  <a:lnTo>
                    <a:pt x="1168" y="1490"/>
                  </a:lnTo>
                  <a:lnTo>
                    <a:pt x="1170" y="1484"/>
                  </a:lnTo>
                  <a:lnTo>
                    <a:pt x="1168" y="1482"/>
                  </a:lnTo>
                  <a:lnTo>
                    <a:pt x="1164" y="1480"/>
                  </a:lnTo>
                  <a:lnTo>
                    <a:pt x="1158" y="1476"/>
                  </a:lnTo>
                  <a:lnTo>
                    <a:pt x="1154" y="1472"/>
                  </a:lnTo>
                  <a:lnTo>
                    <a:pt x="1148" y="1468"/>
                  </a:lnTo>
                  <a:lnTo>
                    <a:pt x="1144" y="1466"/>
                  </a:lnTo>
                  <a:lnTo>
                    <a:pt x="1138" y="1468"/>
                  </a:lnTo>
                  <a:lnTo>
                    <a:pt x="1132" y="1468"/>
                  </a:lnTo>
                  <a:lnTo>
                    <a:pt x="1132" y="1466"/>
                  </a:lnTo>
                  <a:lnTo>
                    <a:pt x="1132" y="1462"/>
                  </a:lnTo>
                  <a:lnTo>
                    <a:pt x="1130" y="1462"/>
                  </a:lnTo>
                  <a:lnTo>
                    <a:pt x="1126" y="1460"/>
                  </a:lnTo>
                  <a:lnTo>
                    <a:pt x="1124" y="1460"/>
                  </a:lnTo>
                  <a:lnTo>
                    <a:pt x="1122" y="1458"/>
                  </a:lnTo>
                  <a:lnTo>
                    <a:pt x="1118" y="1450"/>
                  </a:lnTo>
                  <a:lnTo>
                    <a:pt x="1116" y="1440"/>
                  </a:lnTo>
                  <a:lnTo>
                    <a:pt x="1116" y="1428"/>
                  </a:lnTo>
                  <a:lnTo>
                    <a:pt x="1116" y="1416"/>
                  </a:lnTo>
                  <a:lnTo>
                    <a:pt x="1116" y="1406"/>
                  </a:lnTo>
                  <a:lnTo>
                    <a:pt x="1120" y="1398"/>
                  </a:lnTo>
                  <a:lnTo>
                    <a:pt x="1120" y="1396"/>
                  </a:lnTo>
                  <a:lnTo>
                    <a:pt x="1124" y="1396"/>
                  </a:lnTo>
                  <a:lnTo>
                    <a:pt x="1126" y="1394"/>
                  </a:lnTo>
                  <a:lnTo>
                    <a:pt x="1128" y="1392"/>
                  </a:lnTo>
                  <a:lnTo>
                    <a:pt x="1126" y="1386"/>
                  </a:lnTo>
                  <a:lnTo>
                    <a:pt x="1126" y="1374"/>
                  </a:lnTo>
                  <a:lnTo>
                    <a:pt x="1126" y="1368"/>
                  </a:lnTo>
                  <a:lnTo>
                    <a:pt x="1128" y="1360"/>
                  </a:lnTo>
                  <a:lnTo>
                    <a:pt x="1132" y="1356"/>
                  </a:lnTo>
                  <a:lnTo>
                    <a:pt x="1132" y="1352"/>
                  </a:lnTo>
                  <a:lnTo>
                    <a:pt x="1130" y="1352"/>
                  </a:lnTo>
                  <a:lnTo>
                    <a:pt x="1128" y="1350"/>
                  </a:lnTo>
                  <a:lnTo>
                    <a:pt x="1124" y="1350"/>
                  </a:lnTo>
                  <a:lnTo>
                    <a:pt x="1122" y="1348"/>
                  </a:lnTo>
                  <a:lnTo>
                    <a:pt x="1122" y="1342"/>
                  </a:lnTo>
                  <a:lnTo>
                    <a:pt x="1122" y="1336"/>
                  </a:lnTo>
                  <a:lnTo>
                    <a:pt x="1124" y="1338"/>
                  </a:lnTo>
                  <a:lnTo>
                    <a:pt x="1130" y="1340"/>
                  </a:lnTo>
                  <a:lnTo>
                    <a:pt x="1136" y="1340"/>
                  </a:lnTo>
                  <a:lnTo>
                    <a:pt x="1142" y="1338"/>
                  </a:lnTo>
                  <a:lnTo>
                    <a:pt x="1148" y="1334"/>
                  </a:lnTo>
                  <a:lnTo>
                    <a:pt x="1148" y="1332"/>
                  </a:lnTo>
                  <a:lnTo>
                    <a:pt x="1148" y="1330"/>
                  </a:lnTo>
                  <a:lnTo>
                    <a:pt x="1146" y="1326"/>
                  </a:lnTo>
                  <a:lnTo>
                    <a:pt x="1144" y="1324"/>
                  </a:lnTo>
                  <a:lnTo>
                    <a:pt x="1142" y="1322"/>
                  </a:lnTo>
                  <a:lnTo>
                    <a:pt x="1144" y="1322"/>
                  </a:lnTo>
                  <a:lnTo>
                    <a:pt x="1152" y="1320"/>
                  </a:lnTo>
                  <a:lnTo>
                    <a:pt x="1160" y="1318"/>
                  </a:lnTo>
                  <a:lnTo>
                    <a:pt x="1166" y="1312"/>
                  </a:lnTo>
                  <a:lnTo>
                    <a:pt x="1170" y="1308"/>
                  </a:lnTo>
                  <a:lnTo>
                    <a:pt x="1172" y="1302"/>
                  </a:lnTo>
                  <a:lnTo>
                    <a:pt x="1178" y="1294"/>
                  </a:lnTo>
                  <a:lnTo>
                    <a:pt x="1180" y="1292"/>
                  </a:lnTo>
                  <a:lnTo>
                    <a:pt x="1186" y="1292"/>
                  </a:lnTo>
                  <a:lnTo>
                    <a:pt x="1190" y="1294"/>
                  </a:lnTo>
                  <a:lnTo>
                    <a:pt x="1194" y="1292"/>
                  </a:lnTo>
                  <a:lnTo>
                    <a:pt x="1196" y="1286"/>
                  </a:lnTo>
                  <a:lnTo>
                    <a:pt x="1200" y="1278"/>
                  </a:lnTo>
                  <a:lnTo>
                    <a:pt x="1204" y="1274"/>
                  </a:lnTo>
                  <a:lnTo>
                    <a:pt x="1208" y="1274"/>
                  </a:lnTo>
                  <a:lnTo>
                    <a:pt x="1214" y="1274"/>
                  </a:lnTo>
                  <a:lnTo>
                    <a:pt x="1218" y="1274"/>
                  </a:lnTo>
                  <a:lnTo>
                    <a:pt x="1222" y="1268"/>
                  </a:lnTo>
                  <a:lnTo>
                    <a:pt x="1226" y="1264"/>
                  </a:lnTo>
                  <a:lnTo>
                    <a:pt x="1228" y="1264"/>
                  </a:lnTo>
                  <a:lnTo>
                    <a:pt x="1232" y="1264"/>
                  </a:lnTo>
                  <a:lnTo>
                    <a:pt x="1236" y="1264"/>
                  </a:lnTo>
                  <a:lnTo>
                    <a:pt x="1238" y="1264"/>
                  </a:lnTo>
                  <a:lnTo>
                    <a:pt x="1240" y="1260"/>
                  </a:lnTo>
                  <a:lnTo>
                    <a:pt x="1244" y="1254"/>
                  </a:lnTo>
                  <a:lnTo>
                    <a:pt x="1246" y="1254"/>
                  </a:lnTo>
                  <a:lnTo>
                    <a:pt x="1250" y="1254"/>
                  </a:lnTo>
                  <a:lnTo>
                    <a:pt x="1254" y="1252"/>
                  </a:lnTo>
                  <a:lnTo>
                    <a:pt x="1258" y="1250"/>
                  </a:lnTo>
                  <a:lnTo>
                    <a:pt x="1262" y="1240"/>
                  </a:lnTo>
                  <a:lnTo>
                    <a:pt x="1268" y="1226"/>
                  </a:lnTo>
                  <a:lnTo>
                    <a:pt x="1274" y="1220"/>
                  </a:lnTo>
                  <a:lnTo>
                    <a:pt x="1284" y="1214"/>
                  </a:lnTo>
                  <a:lnTo>
                    <a:pt x="1290" y="1208"/>
                  </a:lnTo>
                  <a:lnTo>
                    <a:pt x="1292" y="1206"/>
                  </a:lnTo>
                  <a:lnTo>
                    <a:pt x="1292" y="1204"/>
                  </a:lnTo>
                  <a:lnTo>
                    <a:pt x="1290" y="1202"/>
                  </a:lnTo>
                  <a:lnTo>
                    <a:pt x="1284" y="1198"/>
                  </a:lnTo>
                  <a:lnTo>
                    <a:pt x="1280" y="1194"/>
                  </a:lnTo>
                  <a:lnTo>
                    <a:pt x="1276" y="1190"/>
                  </a:lnTo>
                  <a:lnTo>
                    <a:pt x="1276" y="1184"/>
                  </a:lnTo>
                  <a:lnTo>
                    <a:pt x="1276" y="1180"/>
                  </a:lnTo>
                  <a:lnTo>
                    <a:pt x="1282" y="1174"/>
                  </a:lnTo>
                  <a:lnTo>
                    <a:pt x="1288" y="1168"/>
                  </a:lnTo>
                  <a:lnTo>
                    <a:pt x="1290" y="1164"/>
                  </a:lnTo>
                  <a:lnTo>
                    <a:pt x="1292" y="1156"/>
                  </a:lnTo>
                  <a:lnTo>
                    <a:pt x="1292" y="1150"/>
                  </a:lnTo>
                  <a:lnTo>
                    <a:pt x="1294" y="1146"/>
                  </a:lnTo>
                  <a:lnTo>
                    <a:pt x="1298" y="1144"/>
                  </a:lnTo>
                  <a:lnTo>
                    <a:pt x="1300" y="1144"/>
                  </a:lnTo>
                  <a:lnTo>
                    <a:pt x="1306" y="1142"/>
                  </a:lnTo>
                  <a:lnTo>
                    <a:pt x="1310" y="1140"/>
                  </a:lnTo>
                  <a:lnTo>
                    <a:pt x="1310" y="1138"/>
                  </a:lnTo>
                  <a:lnTo>
                    <a:pt x="1314" y="1132"/>
                  </a:lnTo>
                  <a:lnTo>
                    <a:pt x="1320" y="1126"/>
                  </a:lnTo>
                  <a:lnTo>
                    <a:pt x="1338" y="1114"/>
                  </a:lnTo>
                  <a:lnTo>
                    <a:pt x="1340" y="1112"/>
                  </a:lnTo>
                  <a:lnTo>
                    <a:pt x="1344" y="1112"/>
                  </a:lnTo>
                  <a:lnTo>
                    <a:pt x="1346" y="1116"/>
                  </a:lnTo>
                  <a:lnTo>
                    <a:pt x="1348" y="1118"/>
                  </a:lnTo>
                  <a:lnTo>
                    <a:pt x="1350" y="1120"/>
                  </a:lnTo>
                  <a:lnTo>
                    <a:pt x="1354" y="1120"/>
                  </a:lnTo>
                  <a:lnTo>
                    <a:pt x="1358" y="1118"/>
                  </a:lnTo>
                  <a:lnTo>
                    <a:pt x="1364" y="1116"/>
                  </a:lnTo>
                  <a:lnTo>
                    <a:pt x="1368" y="1116"/>
                  </a:lnTo>
                  <a:lnTo>
                    <a:pt x="1378" y="1116"/>
                  </a:lnTo>
                  <a:lnTo>
                    <a:pt x="1386" y="1116"/>
                  </a:lnTo>
                  <a:lnTo>
                    <a:pt x="1392" y="1116"/>
                  </a:lnTo>
                  <a:lnTo>
                    <a:pt x="1396" y="1114"/>
                  </a:lnTo>
                  <a:lnTo>
                    <a:pt x="1408" y="1116"/>
                  </a:lnTo>
                  <a:lnTo>
                    <a:pt x="1414" y="1120"/>
                  </a:lnTo>
                  <a:lnTo>
                    <a:pt x="1418" y="1124"/>
                  </a:lnTo>
                  <a:lnTo>
                    <a:pt x="1428" y="1126"/>
                  </a:lnTo>
                  <a:lnTo>
                    <a:pt x="1438" y="1130"/>
                  </a:lnTo>
                  <a:lnTo>
                    <a:pt x="1440" y="1134"/>
                  </a:lnTo>
                  <a:lnTo>
                    <a:pt x="1442" y="1136"/>
                  </a:lnTo>
                  <a:lnTo>
                    <a:pt x="1442" y="1144"/>
                  </a:lnTo>
                  <a:lnTo>
                    <a:pt x="1440" y="1154"/>
                  </a:lnTo>
                  <a:lnTo>
                    <a:pt x="1440" y="1162"/>
                  </a:lnTo>
                  <a:lnTo>
                    <a:pt x="1442" y="1166"/>
                  </a:lnTo>
                  <a:lnTo>
                    <a:pt x="1446" y="1168"/>
                  </a:lnTo>
                  <a:lnTo>
                    <a:pt x="1444" y="1174"/>
                  </a:lnTo>
                  <a:lnTo>
                    <a:pt x="1442" y="1176"/>
                  </a:lnTo>
                  <a:lnTo>
                    <a:pt x="1440" y="1176"/>
                  </a:lnTo>
                  <a:lnTo>
                    <a:pt x="1434" y="1176"/>
                  </a:lnTo>
                  <a:lnTo>
                    <a:pt x="1422" y="1178"/>
                  </a:lnTo>
                  <a:lnTo>
                    <a:pt x="1416" y="1180"/>
                  </a:lnTo>
                  <a:lnTo>
                    <a:pt x="1412" y="1184"/>
                  </a:lnTo>
                  <a:lnTo>
                    <a:pt x="1406" y="1196"/>
                  </a:lnTo>
                  <a:lnTo>
                    <a:pt x="1398" y="1208"/>
                  </a:lnTo>
                  <a:lnTo>
                    <a:pt x="1390" y="1216"/>
                  </a:lnTo>
                  <a:lnTo>
                    <a:pt x="1382" y="1222"/>
                  </a:lnTo>
                  <a:lnTo>
                    <a:pt x="1372" y="1228"/>
                  </a:lnTo>
                  <a:lnTo>
                    <a:pt x="1368" y="1232"/>
                  </a:lnTo>
                  <a:lnTo>
                    <a:pt x="1366" y="1236"/>
                  </a:lnTo>
                  <a:lnTo>
                    <a:pt x="1366" y="1238"/>
                  </a:lnTo>
                  <a:lnTo>
                    <a:pt x="1366" y="1242"/>
                  </a:lnTo>
                  <a:lnTo>
                    <a:pt x="1358" y="1244"/>
                  </a:lnTo>
                  <a:lnTo>
                    <a:pt x="1354" y="1246"/>
                  </a:lnTo>
                  <a:lnTo>
                    <a:pt x="1350" y="1248"/>
                  </a:lnTo>
                  <a:lnTo>
                    <a:pt x="1346" y="1254"/>
                  </a:lnTo>
                  <a:lnTo>
                    <a:pt x="1344" y="1258"/>
                  </a:lnTo>
                  <a:lnTo>
                    <a:pt x="1342" y="1260"/>
                  </a:lnTo>
                  <a:lnTo>
                    <a:pt x="1338" y="1260"/>
                  </a:lnTo>
                  <a:lnTo>
                    <a:pt x="1334" y="1260"/>
                  </a:lnTo>
                  <a:lnTo>
                    <a:pt x="1332" y="1260"/>
                  </a:lnTo>
                  <a:lnTo>
                    <a:pt x="1328" y="1264"/>
                  </a:lnTo>
                  <a:lnTo>
                    <a:pt x="1326" y="1268"/>
                  </a:lnTo>
                  <a:lnTo>
                    <a:pt x="1324" y="1270"/>
                  </a:lnTo>
                  <a:lnTo>
                    <a:pt x="1322" y="1270"/>
                  </a:lnTo>
                  <a:lnTo>
                    <a:pt x="1320" y="1272"/>
                  </a:lnTo>
                  <a:lnTo>
                    <a:pt x="1318" y="1272"/>
                  </a:lnTo>
                  <a:lnTo>
                    <a:pt x="1318" y="1278"/>
                  </a:lnTo>
                  <a:lnTo>
                    <a:pt x="1318" y="1286"/>
                  </a:lnTo>
                  <a:lnTo>
                    <a:pt x="1318" y="1288"/>
                  </a:lnTo>
                  <a:lnTo>
                    <a:pt x="1314" y="1292"/>
                  </a:lnTo>
                  <a:lnTo>
                    <a:pt x="1310" y="1294"/>
                  </a:lnTo>
                  <a:lnTo>
                    <a:pt x="1308" y="1294"/>
                  </a:lnTo>
                  <a:lnTo>
                    <a:pt x="1300" y="1292"/>
                  </a:lnTo>
                  <a:lnTo>
                    <a:pt x="1294" y="1290"/>
                  </a:lnTo>
                  <a:lnTo>
                    <a:pt x="1292" y="1292"/>
                  </a:lnTo>
                  <a:lnTo>
                    <a:pt x="1290" y="1296"/>
                  </a:lnTo>
                  <a:lnTo>
                    <a:pt x="1290" y="1300"/>
                  </a:lnTo>
                  <a:lnTo>
                    <a:pt x="1286" y="1304"/>
                  </a:lnTo>
                  <a:lnTo>
                    <a:pt x="1278" y="1314"/>
                  </a:lnTo>
                  <a:lnTo>
                    <a:pt x="1276" y="1322"/>
                  </a:lnTo>
                  <a:lnTo>
                    <a:pt x="1274" y="1328"/>
                  </a:lnTo>
                  <a:lnTo>
                    <a:pt x="1274" y="1338"/>
                  </a:lnTo>
                  <a:lnTo>
                    <a:pt x="1278" y="1346"/>
                  </a:lnTo>
                  <a:lnTo>
                    <a:pt x="1282" y="1354"/>
                  </a:lnTo>
                  <a:lnTo>
                    <a:pt x="1282" y="1360"/>
                  </a:lnTo>
                  <a:lnTo>
                    <a:pt x="1282" y="1364"/>
                  </a:lnTo>
                  <a:lnTo>
                    <a:pt x="1280" y="1366"/>
                  </a:lnTo>
                  <a:lnTo>
                    <a:pt x="1278" y="1368"/>
                  </a:lnTo>
                  <a:lnTo>
                    <a:pt x="1278" y="1372"/>
                  </a:lnTo>
                  <a:lnTo>
                    <a:pt x="1280" y="1378"/>
                  </a:lnTo>
                  <a:lnTo>
                    <a:pt x="1288" y="1388"/>
                  </a:lnTo>
                  <a:lnTo>
                    <a:pt x="1292" y="1394"/>
                  </a:lnTo>
                  <a:lnTo>
                    <a:pt x="1294" y="1396"/>
                  </a:lnTo>
                  <a:lnTo>
                    <a:pt x="1294" y="1398"/>
                  </a:lnTo>
                  <a:lnTo>
                    <a:pt x="1292" y="1400"/>
                  </a:lnTo>
                  <a:lnTo>
                    <a:pt x="1288" y="1402"/>
                  </a:lnTo>
                  <a:lnTo>
                    <a:pt x="1286" y="1404"/>
                  </a:lnTo>
                  <a:lnTo>
                    <a:pt x="1286" y="1406"/>
                  </a:lnTo>
                  <a:lnTo>
                    <a:pt x="1288" y="1416"/>
                  </a:lnTo>
                  <a:lnTo>
                    <a:pt x="1288" y="1424"/>
                  </a:lnTo>
                  <a:lnTo>
                    <a:pt x="1282" y="1444"/>
                  </a:lnTo>
                  <a:lnTo>
                    <a:pt x="1280" y="1456"/>
                  </a:lnTo>
                  <a:lnTo>
                    <a:pt x="1280" y="1462"/>
                  </a:lnTo>
                  <a:lnTo>
                    <a:pt x="1282" y="1464"/>
                  </a:lnTo>
                  <a:lnTo>
                    <a:pt x="1286" y="1466"/>
                  </a:lnTo>
                  <a:lnTo>
                    <a:pt x="1298" y="1470"/>
                  </a:lnTo>
                  <a:lnTo>
                    <a:pt x="1322" y="1476"/>
                  </a:lnTo>
                  <a:lnTo>
                    <a:pt x="1328" y="1478"/>
                  </a:lnTo>
                  <a:lnTo>
                    <a:pt x="1330" y="1480"/>
                  </a:lnTo>
                  <a:lnTo>
                    <a:pt x="1328" y="1484"/>
                  </a:lnTo>
                  <a:lnTo>
                    <a:pt x="1328" y="1492"/>
                  </a:lnTo>
                  <a:lnTo>
                    <a:pt x="1328" y="1500"/>
                  </a:lnTo>
                  <a:lnTo>
                    <a:pt x="1330" y="1504"/>
                  </a:lnTo>
                  <a:lnTo>
                    <a:pt x="1334" y="1504"/>
                  </a:lnTo>
                  <a:lnTo>
                    <a:pt x="1336" y="1504"/>
                  </a:lnTo>
                  <a:lnTo>
                    <a:pt x="1340" y="1500"/>
                  </a:lnTo>
                  <a:lnTo>
                    <a:pt x="1346" y="1494"/>
                  </a:lnTo>
                  <a:lnTo>
                    <a:pt x="1352" y="1494"/>
                  </a:lnTo>
                  <a:lnTo>
                    <a:pt x="1354" y="1496"/>
                  </a:lnTo>
                  <a:lnTo>
                    <a:pt x="1354" y="1498"/>
                  </a:lnTo>
                  <a:lnTo>
                    <a:pt x="1354" y="1500"/>
                  </a:lnTo>
                  <a:lnTo>
                    <a:pt x="1352" y="1506"/>
                  </a:lnTo>
                  <a:lnTo>
                    <a:pt x="1346" y="1512"/>
                  </a:lnTo>
                  <a:lnTo>
                    <a:pt x="1346" y="1516"/>
                  </a:lnTo>
                  <a:lnTo>
                    <a:pt x="1352" y="1514"/>
                  </a:lnTo>
                  <a:lnTo>
                    <a:pt x="1366" y="1508"/>
                  </a:lnTo>
                  <a:lnTo>
                    <a:pt x="1376" y="1504"/>
                  </a:lnTo>
                  <a:lnTo>
                    <a:pt x="1390" y="1504"/>
                  </a:lnTo>
                  <a:lnTo>
                    <a:pt x="1408" y="1500"/>
                  </a:lnTo>
                  <a:lnTo>
                    <a:pt x="1436" y="1488"/>
                  </a:lnTo>
                  <a:lnTo>
                    <a:pt x="1448" y="1484"/>
                  </a:lnTo>
                  <a:lnTo>
                    <a:pt x="1454" y="1484"/>
                  </a:lnTo>
                  <a:lnTo>
                    <a:pt x="1458" y="1484"/>
                  </a:lnTo>
                  <a:lnTo>
                    <a:pt x="1462" y="1484"/>
                  </a:lnTo>
                  <a:lnTo>
                    <a:pt x="1466" y="1486"/>
                  </a:lnTo>
                  <a:lnTo>
                    <a:pt x="1470" y="1482"/>
                  </a:lnTo>
                  <a:lnTo>
                    <a:pt x="1476" y="1476"/>
                  </a:lnTo>
                  <a:lnTo>
                    <a:pt x="1478" y="1476"/>
                  </a:lnTo>
                  <a:lnTo>
                    <a:pt x="1484" y="1478"/>
                  </a:lnTo>
                  <a:lnTo>
                    <a:pt x="1490" y="1476"/>
                  </a:lnTo>
                  <a:lnTo>
                    <a:pt x="1498" y="1474"/>
                  </a:lnTo>
                  <a:lnTo>
                    <a:pt x="1506" y="1472"/>
                  </a:lnTo>
                  <a:lnTo>
                    <a:pt x="1512" y="1470"/>
                  </a:lnTo>
                  <a:lnTo>
                    <a:pt x="1522" y="1470"/>
                  </a:lnTo>
                  <a:lnTo>
                    <a:pt x="1532" y="1470"/>
                  </a:lnTo>
                  <a:lnTo>
                    <a:pt x="1538" y="1470"/>
                  </a:lnTo>
                  <a:lnTo>
                    <a:pt x="1546" y="1466"/>
                  </a:lnTo>
                  <a:lnTo>
                    <a:pt x="1550" y="1468"/>
                  </a:lnTo>
                  <a:lnTo>
                    <a:pt x="1556" y="1468"/>
                  </a:lnTo>
                  <a:lnTo>
                    <a:pt x="1566" y="1462"/>
                  </a:lnTo>
                  <a:lnTo>
                    <a:pt x="1574" y="1456"/>
                  </a:lnTo>
                  <a:lnTo>
                    <a:pt x="1578" y="1454"/>
                  </a:lnTo>
                  <a:lnTo>
                    <a:pt x="1580" y="1456"/>
                  </a:lnTo>
                  <a:lnTo>
                    <a:pt x="1582" y="1458"/>
                  </a:lnTo>
                  <a:lnTo>
                    <a:pt x="1578" y="1458"/>
                  </a:lnTo>
                  <a:lnTo>
                    <a:pt x="1576" y="1462"/>
                  </a:lnTo>
                  <a:lnTo>
                    <a:pt x="1578" y="1466"/>
                  </a:lnTo>
                  <a:lnTo>
                    <a:pt x="1580" y="1470"/>
                  </a:lnTo>
                  <a:lnTo>
                    <a:pt x="1578" y="1472"/>
                  </a:lnTo>
                  <a:lnTo>
                    <a:pt x="1572" y="1470"/>
                  </a:lnTo>
                  <a:lnTo>
                    <a:pt x="1568" y="1468"/>
                  </a:lnTo>
                  <a:lnTo>
                    <a:pt x="1572" y="1474"/>
                  </a:lnTo>
                  <a:lnTo>
                    <a:pt x="1578" y="1480"/>
                  </a:lnTo>
                  <a:lnTo>
                    <a:pt x="1582" y="1480"/>
                  </a:lnTo>
                  <a:lnTo>
                    <a:pt x="1584" y="1482"/>
                  </a:lnTo>
                  <a:lnTo>
                    <a:pt x="1588" y="1486"/>
                  </a:lnTo>
                  <a:lnTo>
                    <a:pt x="1592" y="1490"/>
                  </a:lnTo>
                  <a:lnTo>
                    <a:pt x="1596" y="1490"/>
                  </a:lnTo>
                  <a:lnTo>
                    <a:pt x="1608" y="1490"/>
                  </a:lnTo>
                  <a:lnTo>
                    <a:pt x="1618" y="1490"/>
                  </a:lnTo>
                  <a:lnTo>
                    <a:pt x="1622" y="1492"/>
                  </a:lnTo>
                  <a:lnTo>
                    <a:pt x="1626" y="1494"/>
                  </a:lnTo>
                  <a:lnTo>
                    <a:pt x="1628" y="1498"/>
                  </a:lnTo>
                  <a:lnTo>
                    <a:pt x="1632" y="1500"/>
                  </a:lnTo>
                  <a:lnTo>
                    <a:pt x="1638" y="1502"/>
                  </a:lnTo>
                  <a:lnTo>
                    <a:pt x="1642" y="1504"/>
                  </a:lnTo>
                  <a:lnTo>
                    <a:pt x="1642" y="1508"/>
                  </a:lnTo>
                  <a:lnTo>
                    <a:pt x="1638" y="1510"/>
                  </a:lnTo>
                  <a:lnTo>
                    <a:pt x="1634" y="1510"/>
                  </a:lnTo>
                  <a:lnTo>
                    <a:pt x="1610" y="1504"/>
                  </a:lnTo>
                  <a:lnTo>
                    <a:pt x="1602" y="1502"/>
                  </a:lnTo>
                  <a:lnTo>
                    <a:pt x="1596" y="1504"/>
                  </a:lnTo>
                  <a:lnTo>
                    <a:pt x="1594" y="1506"/>
                  </a:lnTo>
                  <a:lnTo>
                    <a:pt x="1592" y="1510"/>
                  </a:lnTo>
                  <a:lnTo>
                    <a:pt x="1590" y="1512"/>
                  </a:lnTo>
                  <a:lnTo>
                    <a:pt x="1588" y="1516"/>
                  </a:lnTo>
                  <a:lnTo>
                    <a:pt x="1584" y="1516"/>
                  </a:lnTo>
                  <a:lnTo>
                    <a:pt x="1578" y="1514"/>
                  </a:lnTo>
                  <a:lnTo>
                    <a:pt x="1574" y="1512"/>
                  </a:lnTo>
                  <a:lnTo>
                    <a:pt x="1570" y="1514"/>
                  </a:lnTo>
                  <a:lnTo>
                    <a:pt x="1568" y="1516"/>
                  </a:lnTo>
                  <a:lnTo>
                    <a:pt x="1568" y="1518"/>
                  </a:lnTo>
                  <a:lnTo>
                    <a:pt x="1568" y="1522"/>
                  </a:lnTo>
                  <a:lnTo>
                    <a:pt x="1568" y="1524"/>
                  </a:lnTo>
                  <a:lnTo>
                    <a:pt x="1564" y="1524"/>
                  </a:lnTo>
                  <a:lnTo>
                    <a:pt x="1560" y="1520"/>
                  </a:lnTo>
                  <a:lnTo>
                    <a:pt x="1556" y="1518"/>
                  </a:lnTo>
                  <a:lnTo>
                    <a:pt x="1552" y="1516"/>
                  </a:lnTo>
                  <a:lnTo>
                    <a:pt x="1552" y="1518"/>
                  </a:lnTo>
                  <a:lnTo>
                    <a:pt x="1552" y="1520"/>
                  </a:lnTo>
                  <a:lnTo>
                    <a:pt x="1554" y="1530"/>
                  </a:lnTo>
                  <a:lnTo>
                    <a:pt x="1554" y="1534"/>
                  </a:lnTo>
                  <a:lnTo>
                    <a:pt x="1552" y="1536"/>
                  </a:lnTo>
                  <a:lnTo>
                    <a:pt x="1540" y="1540"/>
                  </a:lnTo>
                  <a:lnTo>
                    <a:pt x="1530" y="1542"/>
                  </a:lnTo>
                  <a:lnTo>
                    <a:pt x="1518" y="1540"/>
                  </a:lnTo>
                  <a:lnTo>
                    <a:pt x="1508" y="1536"/>
                  </a:lnTo>
                  <a:lnTo>
                    <a:pt x="1498" y="1532"/>
                  </a:lnTo>
                  <a:lnTo>
                    <a:pt x="1488" y="1530"/>
                  </a:lnTo>
                  <a:lnTo>
                    <a:pt x="1476" y="1528"/>
                  </a:lnTo>
                  <a:lnTo>
                    <a:pt x="1460" y="1526"/>
                  </a:lnTo>
                  <a:lnTo>
                    <a:pt x="1454" y="1524"/>
                  </a:lnTo>
                  <a:lnTo>
                    <a:pt x="1450" y="1524"/>
                  </a:lnTo>
                  <a:lnTo>
                    <a:pt x="1448" y="1526"/>
                  </a:lnTo>
                  <a:lnTo>
                    <a:pt x="1448" y="1528"/>
                  </a:lnTo>
                  <a:lnTo>
                    <a:pt x="1446" y="1532"/>
                  </a:lnTo>
                  <a:lnTo>
                    <a:pt x="1442" y="1534"/>
                  </a:lnTo>
                  <a:lnTo>
                    <a:pt x="1436" y="1534"/>
                  </a:lnTo>
                  <a:lnTo>
                    <a:pt x="1422" y="1534"/>
                  </a:lnTo>
                  <a:lnTo>
                    <a:pt x="1408" y="1534"/>
                  </a:lnTo>
                  <a:lnTo>
                    <a:pt x="1398" y="1538"/>
                  </a:lnTo>
                  <a:lnTo>
                    <a:pt x="1394" y="1542"/>
                  </a:lnTo>
                  <a:lnTo>
                    <a:pt x="1392" y="1544"/>
                  </a:lnTo>
                  <a:lnTo>
                    <a:pt x="1390" y="1548"/>
                  </a:lnTo>
                  <a:lnTo>
                    <a:pt x="1388" y="1550"/>
                  </a:lnTo>
                  <a:lnTo>
                    <a:pt x="1380" y="1552"/>
                  </a:lnTo>
                  <a:lnTo>
                    <a:pt x="1374" y="1554"/>
                  </a:lnTo>
                  <a:lnTo>
                    <a:pt x="1372" y="1558"/>
                  </a:lnTo>
                  <a:lnTo>
                    <a:pt x="1370" y="1562"/>
                  </a:lnTo>
                  <a:lnTo>
                    <a:pt x="1368" y="1572"/>
                  </a:lnTo>
                  <a:lnTo>
                    <a:pt x="1368" y="1580"/>
                  </a:lnTo>
                  <a:lnTo>
                    <a:pt x="1370" y="1588"/>
                  </a:lnTo>
                  <a:lnTo>
                    <a:pt x="1372" y="1594"/>
                  </a:lnTo>
                  <a:lnTo>
                    <a:pt x="1378" y="1604"/>
                  </a:lnTo>
                  <a:lnTo>
                    <a:pt x="1382" y="1610"/>
                  </a:lnTo>
                  <a:lnTo>
                    <a:pt x="1386" y="1614"/>
                  </a:lnTo>
                  <a:lnTo>
                    <a:pt x="1390" y="1614"/>
                  </a:lnTo>
                  <a:lnTo>
                    <a:pt x="1396" y="1614"/>
                  </a:lnTo>
                  <a:lnTo>
                    <a:pt x="1402" y="1610"/>
                  </a:lnTo>
                  <a:lnTo>
                    <a:pt x="1410" y="1606"/>
                  </a:lnTo>
                  <a:lnTo>
                    <a:pt x="1410" y="1608"/>
                  </a:lnTo>
                  <a:lnTo>
                    <a:pt x="1410" y="1610"/>
                  </a:lnTo>
                  <a:lnTo>
                    <a:pt x="1402" y="1640"/>
                  </a:lnTo>
                  <a:lnTo>
                    <a:pt x="1402" y="1646"/>
                  </a:lnTo>
                  <a:lnTo>
                    <a:pt x="1404" y="1654"/>
                  </a:lnTo>
                  <a:lnTo>
                    <a:pt x="1406" y="1668"/>
                  </a:lnTo>
                  <a:lnTo>
                    <a:pt x="1408" y="1676"/>
                  </a:lnTo>
                  <a:lnTo>
                    <a:pt x="1406" y="1682"/>
                  </a:lnTo>
                  <a:lnTo>
                    <a:pt x="1402" y="1686"/>
                  </a:lnTo>
                  <a:lnTo>
                    <a:pt x="1392" y="1692"/>
                  </a:lnTo>
                  <a:lnTo>
                    <a:pt x="1380" y="1694"/>
                  </a:lnTo>
                  <a:lnTo>
                    <a:pt x="1370" y="1694"/>
                  </a:lnTo>
                  <a:lnTo>
                    <a:pt x="1364" y="1690"/>
                  </a:lnTo>
                  <a:lnTo>
                    <a:pt x="1360" y="1684"/>
                  </a:lnTo>
                  <a:lnTo>
                    <a:pt x="1354" y="1672"/>
                  </a:lnTo>
                  <a:lnTo>
                    <a:pt x="1348" y="1666"/>
                  </a:lnTo>
                  <a:lnTo>
                    <a:pt x="1342" y="1662"/>
                  </a:lnTo>
                  <a:lnTo>
                    <a:pt x="1336" y="1660"/>
                  </a:lnTo>
                  <a:lnTo>
                    <a:pt x="1334" y="1656"/>
                  </a:lnTo>
                  <a:lnTo>
                    <a:pt x="1332" y="1652"/>
                  </a:lnTo>
                  <a:lnTo>
                    <a:pt x="1332" y="1650"/>
                  </a:lnTo>
                  <a:lnTo>
                    <a:pt x="1332" y="1648"/>
                  </a:lnTo>
                  <a:lnTo>
                    <a:pt x="1324" y="1648"/>
                  </a:lnTo>
                  <a:lnTo>
                    <a:pt x="1302" y="1656"/>
                  </a:lnTo>
                  <a:lnTo>
                    <a:pt x="1294" y="1660"/>
                  </a:lnTo>
                  <a:lnTo>
                    <a:pt x="1292" y="1664"/>
                  </a:lnTo>
                  <a:lnTo>
                    <a:pt x="1286" y="1674"/>
                  </a:lnTo>
                  <a:lnTo>
                    <a:pt x="1284" y="1678"/>
                  </a:lnTo>
                  <a:lnTo>
                    <a:pt x="1286" y="1684"/>
                  </a:lnTo>
                  <a:lnTo>
                    <a:pt x="1286" y="1688"/>
                  </a:lnTo>
                  <a:lnTo>
                    <a:pt x="1286" y="1690"/>
                  </a:lnTo>
                  <a:lnTo>
                    <a:pt x="1280" y="1694"/>
                  </a:lnTo>
                  <a:lnTo>
                    <a:pt x="1274" y="1700"/>
                  </a:lnTo>
                  <a:lnTo>
                    <a:pt x="1272" y="1704"/>
                  </a:lnTo>
                  <a:lnTo>
                    <a:pt x="1270" y="1710"/>
                  </a:lnTo>
                  <a:lnTo>
                    <a:pt x="1266" y="1720"/>
                  </a:lnTo>
                  <a:lnTo>
                    <a:pt x="1266" y="1732"/>
                  </a:lnTo>
                  <a:lnTo>
                    <a:pt x="1268" y="1752"/>
                  </a:lnTo>
                  <a:lnTo>
                    <a:pt x="1268" y="1766"/>
                  </a:lnTo>
                  <a:lnTo>
                    <a:pt x="1270" y="1772"/>
                  </a:lnTo>
                  <a:lnTo>
                    <a:pt x="1274" y="1776"/>
                  </a:lnTo>
                  <a:lnTo>
                    <a:pt x="1278" y="1782"/>
                  </a:lnTo>
                  <a:lnTo>
                    <a:pt x="1280" y="1790"/>
                  </a:lnTo>
                  <a:lnTo>
                    <a:pt x="1280" y="1804"/>
                  </a:lnTo>
                  <a:lnTo>
                    <a:pt x="1278" y="1806"/>
                  </a:lnTo>
                  <a:lnTo>
                    <a:pt x="1276" y="1808"/>
                  </a:lnTo>
                  <a:lnTo>
                    <a:pt x="1276" y="1816"/>
                  </a:lnTo>
                  <a:lnTo>
                    <a:pt x="1278" y="1818"/>
                  </a:lnTo>
                  <a:lnTo>
                    <a:pt x="1276" y="1822"/>
                  </a:lnTo>
                  <a:lnTo>
                    <a:pt x="1270" y="1824"/>
                  </a:lnTo>
                  <a:lnTo>
                    <a:pt x="1264" y="1826"/>
                  </a:lnTo>
                  <a:lnTo>
                    <a:pt x="1258" y="1824"/>
                  </a:lnTo>
                  <a:lnTo>
                    <a:pt x="1256" y="1824"/>
                  </a:lnTo>
                  <a:lnTo>
                    <a:pt x="1256" y="1822"/>
                  </a:lnTo>
                  <a:lnTo>
                    <a:pt x="1258" y="1816"/>
                  </a:lnTo>
                  <a:lnTo>
                    <a:pt x="1268" y="1804"/>
                  </a:lnTo>
                  <a:lnTo>
                    <a:pt x="1270" y="1800"/>
                  </a:lnTo>
                  <a:lnTo>
                    <a:pt x="1268" y="1800"/>
                  </a:lnTo>
                  <a:lnTo>
                    <a:pt x="1256" y="1814"/>
                  </a:lnTo>
                  <a:lnTo>
                    <a:pt x="1248" y="1820"/>
                  </a:lnTo>
                  <a:lnTo>
                    <a:pt x="1246" y="1822"/>
                  </a:lnTo>
                  <a:lnTo>
                    <a:pt x="1240" y="1820"/>
                  </a:lnTo>
                  <a:lnTo>
                    <a:pt x="1232" y="1820"/>
                  </a:lnTo>
                  <a:lnTo>
                    <a:pt x="1226" y="1822"/>
                  </a:lnTo>
                  <a:lnTo>
                    <a:pt x="1224" y="1824"/>
                  </a:lnTo>
                  <a:lnTo>
                    <a:pt x="1224" y="1830"/>
                  </a:lnTo>
                  <a:lnTo>
                    <a:pt x="1224" y="1836"/>
                  </a:lnTo>
                  <a:lnTo>
                    <a:pt x="1224" y="1840"/>
                  </a:lnTo>
                  <a:lnTo>
                    <a:pt x="1220" y="1846"/>
                  </a:lnTo>
                  <a:lnTo>
                    <a:pt x="1214" y="1852"/>
                  </a:lnTo>
                  <a:lnTo>
                    <a:pt x="1202" y="1858"/>
                  </a:lnTo>
                  <a:lnTo>
                    <a:pt x="1188" y="1860"/>
                  </a:lnTo>
                  <a:lnTo>
                    <a:pt x="1182" y="1858"/>
                  </a:lnTo>
                  <a:lnTo>
                    <a:pt x="1176" y="1856"/>
                  </a:lnTo>
                  <a:lnTo>
                    <a:pt x="1172" y="1854"/>
                  </a:lnTo>
                  <a:lnTo>
                    <a:pt x="1170" y="1848"/>
                  </a:lnTo>
                  <a:lnTo>
                    <a:pt x="1166" y="1836"/>
                  </a:lnTo>
                  <a:lnTo>
                    <a:pt x="1172" y="1840"/>
                  </a:lnTo>
                  <a:lnTo>
                    <a:pt x="1180" y="1844"/>
                  </a:lnTo>
                  <a:lnTo>
                    <a:pt x="1184" y="1844"/>
                  </a:lnTo>
                  <a:lnTo>
                    <a:pt x="1184" y="1842"/>
                  </a:lnTo>
                  <a:lnTo>
                    <a:pt x="1180" y="1840"/>
                  </a:lnTo>
                  <a:lnTo>
                    <a:pt x="1168" y="1832"/>
                  </a:lnTo>
                  <a:lnTo>
                    <a:pt x="1160" y="1828"/>
                  </a:lnTo>
                  <a:lnTo>
                    <a:pt x="1152" y="1828"/>
                  </a:lnTo>
                  <a:lnTo>
                    <a:pt x="1136" y="1832"/>
                  </a:lnTo>
                  <a:lnTo>
                    <a:pt x="1118" y="1836"/>
                  </a:lnTo>
                  <a:lnTo>
                    <a:pt x="1112" y="1838"/>
                  </a:lnTo>
                  <a:lnTo>
                    <a:pt x="1110" y="1840"/>
                  </a:lnTo>
                  <a:lnTo>
                    <a:pt x="1098" y="1844"/>
                  </a:lnTo>
                  <a:lnTo>
                    <a:pt x="1090" y="1848"/>
                  </a:lnTo>
                  <a:lnTo>
                    <a:pt x="1086" y="1850"/>
                  </a:lnTo>
                  <a:lnTo>
                    <a:pt x="1082" y="1856"/>
                  </a:lnTo>
                  <a:lnTo>
                    <a:pt x="1080" y="1858"/>
                  </a:lnTo>
                  <a:lnTo>
                    <a:pt x="1074" y="1862"/>
                  </a:lnTo>
                  <a:lnTo>
                    <a:pt x="1066" y="1864"/>
                  </a:lnTo>
                  <a:lnTo>
                    <a:pt x="1054" y="1868"/>
                  </a:lnTo>
                  <a:lnTo>
                    <a:pt x="1034" y="1874"/>
                  </a:lnTo>
                  <a:lnTo>
                    <a:pt x="1020" y="1880"/>
                  </a:lnTo>
                  <a:lnTo>
                    <a:pt x="1008" y="1884"/>
                  </a:lnTo>
                  <a:lnTo>
                    <a:pt x="1002" y="1884"/>
                  </a:lnTo>
                  <a:lnTo>
                    <a:pt x="996" y="1884"/>
                  </a:lnTo>
                  <a:lnTo>
                    <a:pt x="992" y="1882"/>
                  </a:lnTo>
                  <a:lnTo>
                    <a:pt x="986" y="1878"/>
                  </a:lnTo>
                  <a:lnTo>
                    <a:pt x="980" y="1870"/>
                  </a:lnTo>
                  <a:lnTo>
                    <a:pt x="978" y="1870"/>
                  </a:lnTo>
                  <a:lnTo>
                    <a:pt x="980" y="1874"/>
                  </a:lnTo>
                  <a:lnTo>
                    <a:pt x="984" y="1884"/>
                  </a:lnTo>
                  <a:lnTo>
                    <a:pt x="984" y="1886"/>
                  </a:lnTo>
                  <a:lnTo>
                    <a:pt x="984" y="1888"/>
                  </a:lnTo>
                  <a:lnTo>
                    <a:pt x="982" y="1888"/>
                  </a:lnTo>
                  <a:lnTo>
                    <a:pt x="982" y="1890"/>
                  </a:lnTo>
                  <a:lnTo>
                    <a:pt x="984" y="1890"/>
                  </a:lnTo>
                  <a:lnTo>
                    <a:pt x="988" y="1890"/>
                  </a:lnTo>
                  <a:lnTo>
                    <a:pt x="992" y="1888"/>
                  </a:lnTo>
                  <a:lnTo>
                    <a:pt x="996" y="1890"/>
                  </a:lnTo>
                  <a:lnTo>
                    <a:pt x="998" y="1892"/>
                  </a:lnTo>
                  <a:lnTo>
                    <a:pt x="1002" y="1892"/>
                  </a:lnTo>
                  <a:lnTo>
                    <a:pt x="1004" y="1890"/>
                  </a:lnTo>
                  <a:lnTo>
                    <a:pt x="1008" y="1890"/>
                  </a:lnTo>
                  <a:lnTo>
                    <a:pt x="1010" y="1894"/>
                  </a:lnTo>
                  <a:lnTo>
                    <a:pt x="1010" y="1900"/>
                  </a:lnTo>
                  <a:lnTo>
                    <a:pt x="1010" y="1902"/>
                  </a:lnTo>
                  <a:lnTo>
                    <a:pt x="1008" y="1902"/>
                  </a:lnTo>
                  <a:lnTo>
                    <a:pt x="1004" y="1900"/>
                  </a:lnTo>
                  <a:lnTo>
                    <a:pt x="998" y="1898"/>
                  </a:lnTo>
                  <a:lnTo>
                    <a:pt x="996" y="1898"/>
                  </a:lnTo>
                  <a:lnTo>
                    <a:pt x="986" y="1896"/>
                  </a:lnTo>
                  <a:lnTo>
                    <a:pt x="980" y="1892"/>
                  </a:lnTo>
                  <a:lnTo>
                    <a:pt x="980" y="1890"/>
                  </a:lnTo>
                  <a:lnTo>
                    <a:pt x="980" y="1886"/>
                  </a:lnTo>
                  <a:lnTo>
                    <a:pt x="980" y="1884"/>
                  </a:lnTo>
                  <a:lnTo>
                    <a:pt x="978" y="1882"/>
                  </a:lnTo>
                  <a:lnTo>
                    <a:pt x="976" y="1878"/>
                  </a:lnTo>
                  <a:lnTo>
                    <a:pt x="976" y="1872"/>
                  </a:lnTo>
                  <a:lnTo>
                    <a:pt x="976" y="1870"/>
                  </a:lnTo>
                  <a:lnTo>
                    <a:pt x="974" y="1870"/>
                  </a:lnTo>
                  <a:lnTo>
                    <a:pt x="970" y="1872"/>
                  </a:lnTo>
                  <a:lnTo>
                    <a:pt x="962" y="1872"/>
                  </a:lnTo>
                  <a:lnTo>
                    <a:pt x="958" y="1870"/>
                  </a:lnTo>
                  <a:lnTo>
                    <a:pt x="954" y="1868"/>
                  </a:lnTo>
                  <a:lnTo>
                    <a:pt x="950" y="1860"/>
                  </a:lnTo>
                  <a:lnTo>
                    <a:pt x="948" y="1856"/>
                  </a:lnTo>
                  <a:lnTo>
                    <a:pt x="946" y="1854"/>
                  </a:lnTo>
                  <a:lnTo>
                    <a:pt x="944" y="1854"/>
                  </a:lnTo>
                  <a:lnTo>
                    <a:pt x="938" y="1854"/>
                  </a:lnTo>
                  <a:lnTo>
                    <a:pt x="932" y="1852"/>
                  </a:lnTo>
                  <a:lnTo>
                    <a:pt x="930" y="1850"/>
                  </a:lnTo>
                  <a:lnTo>
                    <a:pt x="926" y="1850"/>
                  </a:lnTo>
                  <a:lnTo>
                    <a:pt x="924" y="1854"/>
                  </a:lnTo>
                  <a:lnTo>
                    <a:pt x="920" y="1862"/>
                  </a:lnTo>
                  <a:lnTo>
                    <a:pt x="912" y="1868"/>
                  </a:lnTo>
                  <a:lnTo>
                    <a:pt x="908" y="1870"/>
                  </a:lnTo>
                  <a:lnTo>
                    <a:pt x="900" y="1870"/>
                  </a:lnTo>
                  <a:lnTo>
                    <a:pt x="894" y="1872"/>
                  </a:lnTo>
                  <a:lnTo>
                    <a:pt x="890" y="1874"/>
                  </a:lnTo>
                  <a:lnTo>
                    <a:pt x="886" y="1880"/>
                  </a:lnTo>
                  <a:lnTo>
                    <a:pt x="884" y="1884"/>
                  </a:lnTo>
                  <a:lnTo>
                    <a:pt x="882" y="1884"/>
                  </a:lnTo>
                  <a:lnTo>
                    <a:pt x="878" y="1882"/>
                  </a:lnTo>
                  <a:lnTo>
                    <a:pt x="874" y="1880"/>
                  </a:lnTo>
                  <a:lnTo>
                    <a:pt x="870" y="1880"/>
                  </a:lnTo>
                  <a:lnTo>
                    <a:pt x="864" y="1882"/>
                  </a:lnTo>
                  <a:lnTo>
                    <a:pt x="860" y="1882"/>
                  </a:lnTo>
                  <a:lnTo>
                    <a:pt x="858" y="1882"/>
                  </a:lnTo>
                  <a:lnTo>
                    <a:pt x="856" y="1880"/>
                  </a:lnTo>
                  <a:lnTo>
                    <a:pt x="856" y="1878"/>
                  </a:lnTo>
                  <a:lnTo>
                    <a:pt x="858" y="1876"/>
                  </a:lnTo>
                  <a:lnTo>
                    <a:pt x="864" y="1872"/>
                  </a:lnTo>
                  <a:lnTo>
                    <a:pt x="870" y="1870"/>
                  </a:lnTo>
                  <a:lnTo>
                    <a:pt x="870" y="1868"/>
                  </a:lnTo>
                  <a:lnTo>
                    <a:pt x="870" y="1864"/>
                  </a:lnTo>
                  <a:lnTo>
                    <a:pt x="870" y="1862"/>
                  </a:lnTo>
                  <a:lnTo>
                    <a:pt x="870" y="1858"/>
                  </a:lnTo>
                  <a:lnTo>
                    <a:pt x="870" y="1856"/>
                  </a:lnTo>
                  <a:lnTo>
                    <a:pt x="862" y="1858"/>
                  </a:lnTo>
                  <a:lnTo>
                    <a:pt x="856" y="1860"/>
                  </a:lnTo>
                  <a:lnTo>
                    <a:pt x="852" y="1860"/>
                  </a:lnTo>
                  <a:lnTo>
                    <a:pt x="848" y="1860"/>
                  </a:lnTo>
                  <a:lnTo>
                    <a:pt x="846" y="1858"/>
                  </a:lnTo>
                  <a:lnTo>
                    <a:pt x="842" y="1854"/>
                  </a:lnTo>
                  <a:lnTo>
                    <a:pt x="840" y="1854"/>
                  </a:lnTo>
                  <a:lnTo>
                    <a:pt x="838" y="1854"/>
                  </a:lnTo>
                  <a:lnTo>
                    <a:pt x="834" y="1856"/>
                  </a:lnTo>
                  <a:lnTo>
                    <a:pt x="832" y="1854"/>
                  </a:lnTo>
                  <a:lnTo>
                    <a:pt x="830" y="1852"/>
                  </a:lnTo>
                  <a:lnTo>
                    <a:pt x="826" y="1850"/>
                  </a:lnTo>
                  <a:lnTo>
                    <a:pt x="822" y="1850"/>
                  </a:lnTo>
                  <a:lnTo>
                    <a:pt x="824" y="1848"/>
                  </a:lnTo>
                  <a:lnTo>
                    <a:pt x="826" y="1844"/>
                  </a:lnTo>
                  <a:lnTo>
                    <a:pt x="828" y="1842"/>
                  </a:lnTo>
                  <a:lnTo>
                    <a:pt x="826" y="1838"/>
                  </a:lnTo>
                  <a:lnTo>
                    <a:pt x="824" y="1834"/>
                  </a:lnTo>
                  <a:lnTo>
                    <a:pt x="822" y="1832"/>
                  </a:lnTo>
                  <a:lnTo>
                    <a:pt x="820" y="1834"/>
                  </a:lnTo>
                  <a:lnTo>
                    <a:pt x="816" y="1832"/>
                  </a:lnTo>
                  <a:lnTo>
                    <a:pt x="812" y="1830"/>
                  </a:lnTo>
                  <a:lnTo>
                    <a:pt x="808" y="1830"/>
                  </a:lnTo>
                  <a:lnTo>
                    <a:pt x="806" y="1832"/>
                  </a:lnTo>
                  <a:lnTo>
                    <a:pt x="802" y="1830"/>
                  </a:lnTo>
                  <a:lnTo>
                    <a:pt x="808" y="1826"/>
                  </a:lnTo>
                  <a:lnTo>
                    <a:pt x="810" y="1824"/>
                  </a:lnTo>
                  <a:lnTo>
                    <a:pt x="810" y="1826"/>
                  </a:lnTo>
                  <a:lnTo>
                    <a:pt x="812" y="1828"/>
                  </a:lnTo>
                  <a:lnTo>
                    <a:pt x="816" y="1828"/>
                  </a:lnTo>
                  <a:lnTo>
                    <a:pt x="818" y="1826"/>
                  </a:lnTo>
                  <a:lnTo>
                    <a:pt x="820" y="1826"/>
                  </a:lnTo>
                  <a:lnTo>
                    <a:pt x="824" y="1828"/>
                  </a:lnTo>
                  <a:lnTo>
                    <a:pt x="826" y="1826"/>
                  </a:lnTo>
                  <a:lnTo>
                    <a:pt x="828" y="1824"/>
                  </a:lnTo>
                  <a:lnTo>
                    <a:pt x="828" y="1822"/>
                  </a:lnTo>
                  <a:lnTo>
                    <a:pt x="822" y="1818"/>
                  </a:lnTo>
                  <a:lnTo>
                    <a:pt x="816" y="1814"/>
                  </a:lnTo>
                  <a:lnTo>
                    <a:pt x="812" y="1816"/>
                  </a:lnTo>
                  <a:lnTo>
                    <a:pt x="810" y="1818"/>
                  </a:lnTo>
                  <a:lnTo>
                    <a:pt x="806" y="1814"/>
                  </a:lnTo>
                  <a:lnTo>
                    <a:pt x="806" y="1812"/>
                  </a:lnTo>
                  <a:lnTo>
                    <a:pt x="806" y="1810"/>
                  </a:lnTo>
                  <a:lnTo>
                    <a:pt x="810" y="1808"/>
                  </a:lnTo>
                  <a:lnTo>
                    <a:pt x="812" y="1804"/>
                  </a:lnTo>
                  <a:lnTo>
                    <a:pt x="814" y="1804"/>
                  </a:lnTo>
                  <a:lnTo>
                    <a:pt x="812" y="1802"/>
                  </a:lnTo>
                  <a:lnTo>
                    <a:pt x="810" y="1798"/>
                  </a:lnTo>
                  <a:lnTo>
                    <a:pt x="810" y="1794"/>
                  </a:lnTo>
                  <a:lnTo>
                    <a:pt x="810" y="1792"/>
                  </a:lnTo>
                  <a:lnTo>
                    <a:pt x="808" y="1790"/>
                  </a:lnTo>
                  <a:lnTo>
                    <a:pt x="808" y="1788"/>
                  </a:lnTo>
                  <a:lnTo>
                    <a:pt x="808" y="1786"/>
                  </a:lnTo>
                  <a:lnTo>
                    <a:pt x="814" y="1784"/>
                  </a:lnTo>
                  <a:lnTo>
                    <a:pt x="818" y="1782"/>
                  </a:lnTo>
                  <a:lnTo>
                    <a:pt x="818" y="1780"/>
                  </a:lnTo>
                  <a:lnTo>
                    <a:pt x="818" y="1778"/>
                  </a:lnTo>
                  <a:lnTo>
                    <a:pt x="818" y="1776"/>
                  </a:lnTo>
                  <a:lnTo>
                    <a:pt x="822" y="1776"/>
                  </a:lnTo>
                  <a:lnTo>
                    <a:pt x="826" y="1774"/>
                  </a:lnTo>
                  <a:lnTo>
                    <a:pt x="826" y="1772"/>
                  </a:lnTo>
                  <a:lnTo>
                    <a:pt x="824" y="1768"/>
                  </a:lnTo>
                  <a:lnTo>
                    <a:pt x="820" y="1764"/>
                  </a:lnTo>
                  <a:lnTo>
                    <a:pt x="824" y="1766"/>
                  </a:lnTo>
                  <a:lnTo>
                    <a:pt x="828" y="1768"/>
                  </a:lnTo>
                  <a:lnTo>
                    <a:pt x="832" y="1768"/>
                  </a:lnTo>
                  <a:lnTo>
                    <a:pt x="834" y="1766"/>
                  </a:lnTo>
                  <a:lnTo>
                    <a:pt x="834" y="1764"/>
                  </a:lnTo>
                  <a:lnTo>
                    <a:pt x="834" y="1760"/>
                  </a:lnTo>
                  <a:lnTo>
                    <a:pt x="834" y="1750"/>
                  </a:lnTo>
                  <a:lnTo>
                    <a:pt x="836" y="1742"/>
                  </a:lnTo>
                  <a:lnTo>
                    <a:pt x="836" y="1740"/>
                  </a:lnTo>
                  <a:lnTo>
                    <a:pt x="840" y="1738"/>
                  </a:lnTo>
                  <a:lnTo>
                    <a:pt x="844" y="1738"/>
                  </a:lnTo>
                  <a:lnTo>
                    <a:pt x="844" y="1742"/>
                  </a:lnTo>
                  <a:lnTo>
                    <a:pt x="842" y="1744"/>
                  </a:lnTo>
                  <a:lnTo>
                    <a:pt x="842" y="1746"/>
                  </a:lnTo>
                  <a:lnTo>
                    <a:pt x="844" y="1748"/>
                  </a:lnTo>
                  <a:lnTo>
                    <a:pt x="848" y="1750"/>
                  </a:lnTo>
                  <a:lnTo>
                    <a:pt x="848" y="1748"/>
                  </a:lnTo>
                  <a:lnTo>
                    <a:pt x="850" y="1746"/>
                  </a:lnTo>
                  <a:lnTo>
                    <a:pt x="852" y="1746"/>
                  </a:lnTo>
                  <a:lnTo>
                    <a:pt x="854" y="1748"/>
                  </a:lnTo>
                  <a:lnTo>
                    <a:pt x="856" y="1746"/>
                  </a:lnTo>
                  <a:lnTo>
                    <a:pt x="858" y="1744"/>
                  </a:lnTo>
                  <a:lnTo>
                    <a:pt x="864" y="1732"/>
                  </a:lnTo>
                  <a:lnTo>
                    <a:pt x="864" y="1730"/>
                  </a:lnTo>
                  <a:lnTo>
                    <a:pt x="864" y="1728"/>
                  </a:lnTo>
                  <a:lnTo>
                    <a:pt x="858" y="1726"/>
                  </a:lnTo>
                  <a:lnTo>
                    <a:pt x="844" y="1724"/>
                  </a:lnTo>
                  <a:lnTo>
                    <a:pt x="840" y="1722"/>
                  </a:lnTo>
                  <a:lnTo>
                    <a:pt x="838" y="1722"/>
                  </a:lnTo>
                  <a:lnTo>
                    <a:pt x="840" y="1718"/>
                  </a:lnTo>
                  <a:lnTo>
                    <a:pt x="842" y="1714"/>
                  </a:lnTo>
                  <a:lnTo>
                    <a:pt x="840" y="1710"/>
                  </a:lnTo>
                  <a:lnTo>
                    <a:pt x="838" y="1706"/>
                  </a:lnTo>
                  <a:lnTo>
                    <a:pt x="838" y="1700"/>
                  </a:lnTo>
                  <a:lnTo>
                    <a:pt x="840" y="1690"/>
                  </a:lnTo>
                  <a:lnTo>
                    <a:pt x="842" y="1686"/>
                  </a:lnTo>
                  <a:lnTo>
                    <a:pt x="844" y="1684"/>
                  </a:lnTo>
                  <a:lnTo>
                    <a:pt x="846" y="1680"/>
                  </a:lnTo>
                  <a:lnTo>
                    <a:pt x="848" y="1676"/>
                  </a:lnTo>
                  <a:lnTo>
                    <a:pt x="848" y="1670"/>
                  </a:lnTo>
                  <a:lnTo>
                    <a:pt x="846" y="1662"/>
                  </a:lnTo>
                  <a:lnTo>
                    <a:pt x="844" y="1658"/>
                  </a:lnTo>
                  <a:lnTo>
                    <a:pt x="844" y="1656"/>
                  </a:lnTo>
                  <a:lnTo>
                    <a:pt x="846" y="1652"/>
                  </a:lnTo>
                  <a:lnTo>
                    <a:pt x="850" y="1648"/>
                  </a:lnTo>
                  <a:lnTo>
                    <a:pt x="850" y="1646"/>
                  </a:lnTo>
                  <a:lnTo>
                    <a:pt x="846" y="1646"/>
                  </a:lnTo>
                  <a:lnTo>
                    <a:pt x="844" y="1650"/>
                  </a:lnTo>
                  <a:lnTo>
                    <a:pt x="838" y="1654"/>
                  </a:lnTo>
                  <a:lnTo>
                    <a:pt x="830" y="1656"/>
                  </a:lnTo>
                  <a:lnTo>
                    <a:pt x="824" y="1658"/>
                  </a:lnTo>
                  <a:lnTo>
                    <a:pt x="822" y="1660"/>
                  </a:lnTo>
                  <a:lnTo>
                    <a:pt x="814" y="1672"/>
                  </a:lnTo>
                  <a:lnTo>
                    <a:pt x="810" y="1676"/>
                  </a:lnTo>
                  <a:lnTo>
                    <a:pt x="804" y="1680"/>
                  </a:lnTo>
                  <a:lnTo>
                    <a:pt x="796" y="1684"/>
                  </a:lnTo>
                  <a:lnTo>
                    <a:pt x="786" y="1686"/>
                  </a:lnTo>
                  <a:lnTo>
                    <a:pt x="776" y="1686"/>
                  </a:lnTo>
                  <a:lnTo>
                    <a:pt x="768" y="1690"/>
                  </a:lnTo>
                  <a:lnTo>
                    <a:pt x="762" y="1694"/>
                  </a:lnTo>
                  <a:lnTo>
                    <a:pt x="758" y="1700"/>
                  </a:lnTo>
                  <a:lnTo>
                    <a:pt x="754" y="1708"/>
                  </a:lnTo>
                  <a:lnTo>
                    <a:pt x="752" y="1718"/>
                  </a:lnTo>
                  <a:lnTo>
                    <a:pt x="748" y="1736"/>
                  </a:lnTo>
                  <a:lnTo>
                    <a:pt x="748" y="1752"/>
                  </a:lnTo>
                  <a:lnTo>
                    <a:pt x="750" y="1762"/>
                  </a:lnTo>
                  <a:lnTo>
                    <a:pt x="752" y="1770"/>
                  </a:lnTo>
                  <a:lnTo>
                    <a:pt x="750" y="1778"/>
                  </a:lnTo>
                  <a:lnTo>
                    <a:pt x="746" y="1784"/>
                  </a:lnTo>
                  <a:lnTo>
                    <a:pt x="748" y="1786"/>
                  </a:lnTo>
                  <a:lnTo>
                    <a:pt x="750" y="1786"/>
                  </a:lnTo>
                  <a:lnTo>
                    <a:pt x="754" y="1790"/>
                  </a:lnTo>
                  <a:lnTo>
                    <a:pt x="758" y="1792"/>
                  </a:lnTo>
                  <a:lnTo>
                    <a:pt x="758" y="1790"/>
                  </a:lnTo>
                  <a:lnTo>
                    <a:pt x="758" y="1788"/>
                  </a:lnTo>
                  <a:lnTo>
                    <a:pt x="762" y="1790"/>
                  </a:lnTo>
                  <a:lnTo>
                    <a:pt x="764" y="1792"/>
                  </a:lnTo>
                  <a:lnTo>
                    <a:pt x="768" y="1792"/>
                  </a:lnTo>
                  <a:lnTo>
                    <a:pt x="772" y="1796"/>
                  </a:lnTo>
                  <a:lnTo>
                    <a:pt x="772" y="1804"/>
                  </a:lnTo>
                  <a:lnTo>
                    <a:pt x="770" y="1810"/>
                  </a:lnTo>
                  <a:lnTo>
                    <a:pt x="768" y="1808"/>
                  </a:lnTo>
                  <a:lnTo>
                    <a:pt x="766" y="1806"/>
                  </a:lnTo>
                  <a:lnTo>
                    <a:pt x="764" y="1806"/>
                  </a:lnTo>
                  <a:lnTo>
                    <a:pt x="764" y="1810"/>
                  </a:lnTo>
                  <a:lnTo>
                    <a:pt x="764" y="1814"/>
                  </a:lnTo>
                  <a:lnTo>
                    <a:pt x="768" y="1812"/>
                  </a:lnTo>
                  <a:lnTo>
                    <a:pt x="770" y="1812"/>
                  </a:lnTo>
                  <a:lnTo>
                    <a:pt x="770" y="1814"/>
                  </a:lnTo>
                  <a:lnTo>
                    <a:pt x="770" y="1826"/>
                  </a:lnTo>
                  <a:lnTo>
                    <a:pt x="770" y="1830"/>
                  </a:lnTo>
                  <a:lnTo>
                    <a:pt x="774" y="1836"/>
                  </a:lnTo>
                  <a:lnTo>
                    <a:pt x="784" y="1848"/>
                  </a:lnTo>
                  <a:lnTo>
                    <a:pt x="786" y="1850"/>
                  </a:lnTo>
                  <a:lnTo>
                    <a:pt x="786" y="1852"/>
                  </a:lnTo>
                  <a:lnTo>
                    <a:pt x="782" y="1854"/>
                  </a:lnTo>
                  <a:lnTo>
                    <a:pt x="774" y="1856"/>
                  </a:lnTo>
                  <a:lnTo>
                    <a:pt x="772" y="1858"/>
                  </a:lnTo>
                  <a:lnTo>
                    <a:pt x="770" y="1860"/>
                  </a:lnTo>
                  <a:lnTo>
                    <a:pt x="770" y="1864"/>
                  </a:lnTo>
                  <a:lnTo>
                    <a:pt x="776" y="1864"/>
                  </a:lnTo>
                  <a:lnTo>
                    <a:pt x="780" y="1862"/>
                  </a:lnTo>
                  <a:lnTo>
                    <a:pt x="780" y="1864"/>
                  </a:lnTo>
                  <a:lnTo>
                    <a:pt x="778" y="1866"/>
                  </a:lnTo>
                  <a:lnTo>
                    <a:pt x="778" y="1870"/>
                  </a:lnTo>
                  <a:lnTo>
                    <a:pt x="778" y="1872"/>
                  </a:lnTo>
                  <a:lnTo>
                    <a:pt x="782" y="1874"/>
                  </a:lnTo>
                  <a:lnTo>
                    <a:pt x="786" y="1876"/>
                  </a:lnTo>
                  <a:lnTo>
                    <a:pt x="784" y="1878"/>
                  </a:lnTo>
                  <a:lnTo>
                    <a:pt x="780" y="1880"/>
                  </a:lnTo>
                  <a:lnTo>
                    <a:pt x="780" y="1882"/>
                  </a:lnTo>
                  <a:lnTo>
                    <a:pt x="782" y="1886"/>
                  </a:lnTo>
                  <a:lnTo>
                    <a:pt x="790" y="1886"/>
                  </a:lnTo>
                  <a:lnTo>
                    <a:pt x="798" y="1890"/>
                  </a:lnTo>
                  <a:lnTo>
                    <a:pt x="804" y="1894"/>
                  </a:lnTo>
                  <a:lnTo>
                    <a:pt x="804" y="1898"/>
                  </a:lnTo>
                  <a:lnTo>
                    <a:pt x="800" y="1896"/>
                  </a:lnTo>
                  <a:lnTo>
                    <a:pt x="794" y="1892"/>
                  </a:lnTo>
                  <a:lnTo>
                    <a:pt x="786" y="1890"/>
                  </a:lnTo>
                  <a:lnTo>
                    <a:pt x="780" y="1890"/>
                  </a:lnTo>
                  <a:lnTo>
                    <a:pt x="772" y="1888"/>
                  </a:lnTo>
                  <a:lnTo>
                    <a:pt x="770" y="1888"/>
                  </a:lnTo>
                  <a:lnTo>
                    <a:pt x="768" y="1890"/>
                  </a:lnTo>
                  <a:lnTo>
                    <a:pt x="768" y="1900"/>
                  </a:lnTo>
                  <a:lnTo>
                    <a:pt x="770" y="1910"/>
                  </a:lnTo>
                  <a:lnTo>
                    <a:pt x="768" y="1916"/>
                  </a:lnTo>
                  <a:lnTo>
                    <a:pt x="766" y="1918"/>
                  </a:lnTo>
                  <a:lnTo>
                    <a:pt x="764" y="1920"/>
                  </a:lnTo>
                  <a:lnTo>
                    <a:pt x="764" y="1918"/>
                  </a:lnTo>
                  <a:lnTo>
                    <a:pt x="764" y="1914"/>
                  </a:lnTo>
                  <a:lnTo>
                    <a:pt x="764" y="1908"/>
                  </a:lnTo>
                  <a:lnTo>
                    <a:pt x="764" y="1906"/>
                  </a:lnTo>
                  <a:lnTo>
                    <a:pt x="762" y="1904"/>
                  </a:lnTo>
                  <a:lnTo>
                    <a:pt x="758" y="1904"/>
                  </a:lnTo>
                  <a:lnTo>
                    <a:pt x="756" y="1906"/>
                  </a:lnTo>
                  <a:lnTo>
                    <a:pt x="756" y="1912"/>
                  </a:lnTo>
                  <a:lnTo>
                    <a:pt x="754" y="1916"/>
                  </a:lnTo>
                  <a:lnTo>
                    <a:pt x="750" y="1914"/>
                  </a:lnTo>
                  <a:lnTo>
                    <a:pt x="748" y="1912"/>
                  </a:lnTo>
                  <a:lnTo>
                    <a:pt x="748" y="1910"/>
                  </a:lnTo>
                  <a:lnTo>
                    <a:pt x="750" y="1904"/>
                  </a:lnTo>
                  <a:lnTo>
                    <a:pt x="748" y="1902"/>
                  </a:lnTo>
                  <a:lnTo>
                    <a:pt x="746" y="1900"/>
                  </a:lnTo>
                  <a:lnTo>
                    <a:pt x="742" y="1898"/>
                  </a:lnTo>
                  <a:lnTo>
                    <a:pt x="734" y="1898"/>
                  </a:lnTo>
                  <a:lnTo>
                    <a:pt x="720" y="1898"/>
                  </a:lnTo>
                  <a:lnTo>
                    <a:pt x="714" y="1900"/>
                  </a:lnTo>
                  <a:lnTo>
                    <a:pt x="710" y="1906"/>
                  </a:lnTo>
                  <a:lnTo>
                    <a:pt x="708" y="1914"/>
                  </a:lnTo>
                  <a:lnTo>
                    <a:pt x="706" y="1916"/>
                  </a:lnTo>
                  <a:lnTo>
                    <a:pt x="706" y="1920"/>
                  </a:lnTo>
                  <a:lnTo>
                    <a:pt x="710" y="1922"/>
                  </a:lnTo>
                  <a:lnTo>
                    <a:pt x="714" y="1922"/>
                  </a:lnTo>
                  <a:lnTo>
                    <a:pt x="714" y="1924"/>
                  </a:lnTo>
                  <a:lnTo>
                    <a:pt x="712" y="1926"/>
                  </a:lnTo>
                  <a:lnTo>
                    <a:pt x="708" y="1926"/>
                  </a:lnTo>
                  <a:lnTo>
                    <a:pt x="706" y="1926"/>
                  </a:lnTo>
                  <a:lnTo>
                    <a:pt x="700" y="1918"/>
                  </a:lnTo>
                  <a:lnTo>
                    <a:pt x="696" y="1914"/>
                  </a:lnTo>
                  <a:lnTo>
                    <a:pt x="688" y="1914"/>
                  </a:lnTo>
                  <a:lnTo>
                    <a:pt x="664" y="1918"/>
                  </a:lnTo>
                  <a:lnTo>
                    <a:pt x="654" y="1920"/>
                  </a:lnTo>
                  <a:lnTo>
                    <a:pt x="646" y="1924"/>
                  </a:lnTo>
                  <a:lnTo>
                    <a:pt x="640" y="1926"/>
                  </a:lnTo>
                  <a:lnTo>
                    <a:pt x="636" y="1930"/>
                  </a:lnTo>
                  <a:lnTo>
                    <a:pt x="634" y="1934"/>
                  </a:lnTo>
                  <a:lnTo>
                    <a:pt x="634" y="1938"/>
                  </a:lnTo>
                  <a:lnTo>
                    <a:pt x="634" y="1940"/>
                  </a:lnTo>
                  <a:lnTo>
                    <a:pt x="636" y="1940"/>
                  </a:lnTo>
                  <a:lnTo>
                    <a:pt x="638" y="1940"/>
                  </a:lnTo>
                  <a:lnTo>
                    <a:pt x="640" y="1942"/>
                  </a:lnTo>
                  <a:lnTo>
                    <a:pt x="640" y="1946"/>
                  </a:lnTo>
                  <a:lnTo>
                    <a:pt x="640" y="1950"/>
                  </a:lnTo>
                  <a:lnTo>
                    <a:pt x="642" y="1950"/>
                  </a:lnTo>
                  <a:lnTo>
                    <a:pt x="644" y="1952"/>
                  </a:lnTo>
                  <a:lnTo>
                    <a:pt x="646" y="1952"/>
                  </a:lnTo>
                  <a:lnTo>
                    <a:pt x="646" y="1954"/>
                  </a:lnTo>
                  <a:lnTo>
                    <a:pt x="646" y="1958"/>
                  </a:lnTo>
                  <a:lnTo>
                    <a:pt x="646" y="1962"/>
                  </a:lnTo>
                  <a:lnTo>
                    <a:pt x="648" y="1964"/>
                  </a:lnTo>
                  <a:lnTo>
                    <a:pt x="650" y="1966"/>
                  </a:lnTo>
                  <a:lnTo>
                    <a:pt x="654" y="1968"/>
                  </a:lnTo>
                  <a:lnTo>
                    <a:pt x="656" y="1972"/>
                  </a:lnTo>
                  <a:lnTo>
                    <a:pt x="654" y="1976"/>
                  </a:lnTo>
                  <a:lnTo>
                    <a:pt x="652" y="1980"/>
                  </a:lnTo>
                  <a:lnTo>
                    <a:pt x="648" y="1984"/>
                  </a:lnTo>
                  <a:lnTo>
                    <a:pt x="644" y="1986"/>
                  </a:lnTo>
                  <a:lnTo>
                    <a:pt x="638" y="1988"/>
                  </a:lnTo>
                  <a:lnTo>
                    <a:pt x="634" y="1986"/>
                  </a:lnTo>
                  <a:lnTo>
                    <a:pt x="628" y="1980"/>
                  </a:lnTo>
                  <a:lnTo>
                    <a:pt x="624" y="1974"/>
                  </a:lnTo>
                  <a:lnTo>
                    <a:pt x="624" y="1970"/>
                  </a:lnTo>
                  <a:lnTo>
                    <a:pt x="624" y="1968"/>
                  </a:lnTo>
                  <a:lnTo>
                    <a:pt x="626" y="1966"/>
                  </a:lnTo>
                  <a:lnTo>
                    <a:pt x="630" y="1964"/>
                  </a:lnTo>
                  <a:lnTo>
                    <a:pt x="634" y="1960"/>
                  </a:lnTo>
                  <a:lnTo>
                    <a:pt x="632" y="1958"/>
                  </a:lnTo>
                  <a:lnTo>
                    <a:pt x="628" y="1956"/>
                  </a:lnTo>
                  <a:lnTo>
                    <a:pt x="626" y="1952"/>
                  </a:lnTo>
                  <a:lnTo>
                    <a:pt x="626" y="1946"/>
                  </a:lnTo>
                  <a:lnTo>
                    <a:pt x="630" y="1942"/>
                  </a:lnTo>
                  <a:lnTo>
                    <a:pt x="630" y="1940"/>
                  </a:lnTo>
                  <a:lnTo>
                    <a:pt x="628" y="1940"/>
                  </a:lnTo>
                  <a:lnTo>
                    <a:pt x="618" y="1946"/>
                  </a:lnTo>
                  <a:lnTo>
                    <a:pt x="614" y="1944"/>
                  </a:lnTo>
                  <a:lnTo>
                    <a:pt x="612" y="1946"/>
                  </a:lnTo>
                  <a:lnTo>
                    <a:pt x="610" y="1954"/>
                  </a:lnTo>
                  <a:lnTo>
                    <a:pt x="606" y="1968"/>
                  </a:lnTo>
                  <a:lnTo>
                    <a:pt x="604" y="1978"/>
                  </a:lnTo>
                  <a:lnTo>
                    <a:pt x="600" y="1986"/>
                  </a:lnTo>
                  <a:lnTo>
                    <a:pt x="592" y="2000"/>
                  </a:lnTo>
                  <a:lnTo>
                    <a:pt x="588" y="2004"/>
                  </a:lnTo>
                  <a:lnTo>
                    <a:pt x="586" y="2004"/>
                  </a:lnTo>
                  <a:lnTo>
                    <a:pt x="586" y="2008"/>
                  </a:lnTo>
                  <a:lnTo>
                    <a:pt x="586" y="2010"/>
                  </a:lnTo>
                  <a:lnTo>
                    <a:pt x="584" y="2012"/>
                  </a:lnTo>
                  <a:lnTo>
                    <a:pt x="578" y="2014"/>
                  </a:lnTo>
                  <a:lnTo>
                    <a:pt x="572" y="2016"/>
                  </a:lnTo>
                  <a:lnTo>
                    <a:pt x="570" y="2018"/>
                  </a:lnTo>
                  <a:lnTo>
                    <a:pt x="572" y="2020"/>
                  </a:lnTo>
                  <a:lnTo>
                    <a:pt x="578" y="2024"/>
                  </a:lnTo>
                  <a:lnTo>
                    <a:pt x="586" y="2024"/>
                  </a:lnTo>
                  <a:lnTo>
                    <a:pt x="590" y="2026"/>
                  </a:lnTo>
                  <a:lnTo>
                    <a:pt x="584" y="2030"/>
                  </a:lnTo>
                  <a:lnTo>
                    <a:pt x="570" y="2026"/>
                  </a:lnTo>
                  <a:lnTo>
                    <a:pt x="564" y="2026"/>
                  </a:lnTo>
                  <a:lnTo>
                    <a:pt x="562" y="2028"/>
                  </a:lnTo>
                  <a:lnTo>
                    <a:pt x="562" y="2030"/>
                  </a:lnTo>
                  <a:lnTo>
                    <a:pt x="562" y="2032"/>
                  </a:lnTo>
                  <a:lnTo>
                    <a:pt x="568" y="2034"/>
                  </a:lnTo>
                  <a:lnTo>
                    <a:pt x="574" y="2036"/>
                  </a:lnTo>
                  <a:lnTo>
                    <a:pt x="580" y="2036"/>
                  </a:lnTo>
                  <a:lnTo>
                    <a:pt x="586" y="2036"/>
                  </a:lnTo>
                  <a:lnTo>
                    <a:pt x="588" y="2036"/>
                  </a:lnTo>
                  <a:lnTo>
                    <a:pt x="588" y="2038"/>
                  </a:lnTo>
                  <a:lnTo>
                    <a:pt x="588" y="2040"/>
                  </a:lnTo>
                  <a:lnTo>
                    <a:pt x="580" y="2042"/>
                  </a:lnTo>
                  <a:lnTo>
                    <a:pt x="576" y="2042"/>
                  </a:lnTo>
                  <a:lnTo>
                    <a:pt x="572" y="2042"/>
                  </a:lnTo>
                  <a:lnTo>
                    <a:pt x="566" y="2038"/>
                  </a:lnTo>
                  <a:lnTo>
                    <a:pt x="564" y="2038"/>
                  </a:lnTo>
                  <a:lnTo>
                    <a:pt x="558" y="2040"/>
                  </a:lnTo>
                  <a:lnTo>
                    <a:pt x="550" y="2044"/>
                  </a:lnTo>
                  <a:lnTo>
                    <a:pt x="540" y="2048"/>
                  </a:lnTo>
                  <a:lnTo>
                    <a:pt x="532" y="2054"/>
                  </a:lnTo>
                  <a:lnTo>
                    <a:pt x="524" y="2058"/>
                  </a:lnTo>
                  <a:lnTo>
                    <a:pt x="504" y="2060"/>
                  </a:lnTo>
                  <a:lnTo>
                    <a:pt x="492" y="2064"/>
                  </a:lnTo>
                  <a:lnTo>
                    <a:pt x="488" y="2068"/>
                  </a:lnTo>
                  <a:lnTo>
                    <a:pt x="486" y="2070"/>
                  </a:lnTo>
                  <a:lnTo>
                    <a:pt x="484" y="2074"/>
                  </a:lnTo>
                  <a:lnTo>
                    <a:pt x="484" y="2078"/>
                  </a:lnTo>
                  <a:lnTo>
                    <a:pt x="486" y="2086"/>
                  </a:lnTo>
                  <a:lnTo>
                    <a:pt x="484" y="2090"/>
                  </a:lnTo>
                  <a:lnTo>
                    <a:pt x="484" y="2094"/>
                  </a:lnTo>
                  <a:lnTo>
                    <a:pt x="486" y="2098"/>
                  </a:lnTo>
                  <a:lnTo>
                    <a:pt x="486" y="2100"/>
                  </a:lnTo>
                  <a:lnTo>
                    <a:pt x="484" y="2100"/>
                  </a:lnTo>
                  <a:lnTo>
                    <a:pt x="484" y="2102"/>
                  </a:lnTo>
                  <a:lnTo>
                    <a:pt x="486" y="2106"/>
                  </a:lnTo>
                  <a:lnTo>
                    <a:pt x="488" y="2108"/>
                  </a:lnTo>
                  <a:lnTo>
                    <a:pt x="486" y="2110"/>
                  </a:lnTo>
                  <a:lnTo>
                    <a:pt x="482" y="2112"/>
                  </a:lnTo>
                  <a:lnTo>
                    <a:pt x="480" y="2114"/>
                  </a:lnTo>
                  <a:lnTo>
                    <a:pt x="478" y="2118"/>
                  </a:lnTo>
                  <a:lnTo>
                    <a:pt x="472" y="2120"/>
                  </a:lnTo>
                  <a:lnTo>
                    <a:pt x="444" y="2132"/>
                  </a:lnTo>
                  <a:lnTo>
                    <a:pt x="434" y="2136"/>
                  </a:lnTo>
                  <a:lnTo>
                    <a:pt x="428" y="2140"/>
                  </a:lnTo>
                  <a:lnTo>
                    <a:pt x="426" y="2144"/>
                  </a:lnTo>
                  <a:lnTo>
                    <a:pt x="426" y="2146"/>
                  </a:lnTo>
                  <a:lnTo>
                    <a:pt x="426" y="2150"/>
                  </a:lnTo>
                  <a:lnTo>
                    <a:pt x="428" y="2152"/>
                  </a:lnTo>
                  <a:lnTo>
                    <a:pt x="432" y="2154"/>
                  </a:lnTo>
                  <a:lnTo>
                    <a:pt x="434" y="2154"/>
                  </a:lnTo>
                  <a:lnTo>
                    <a:pt x="432" y="2156"/>
                  </a:lnTo>
                  <a:lnTo>
                    <a:pt x="420" y="2162"/>
                  </a:lnTo>
                  <a:lnTo>
                    <a:pt x="416" y="2164"/>
                  </a:lnTo>
                  <a:lnTo>
                    <a:pt x="412" y="2164"/>
                  </a:lnTo>
                  <a:lnTo>
                    <a:pt x="402" y="2162"/>
                  </a:lnTo>
                  <a:lnTo>
                    <a:pt x="392" y="2158"/>
                  </a:lnTo>
                  <a:lnTo>
                    <a:pt x="384" y="2158"/>
                  </a:lnTo>
                  <a:lnTo>
                    <a:pt x="376" y="2160"/>
                  </a:lnTo>
                  <a:lnTo>
                    <a:pt x="374" y="2160"/>
                  </a:lnTo>
                  <a:lnTo>
                    <a:pt x="372" y="2156"/>
                  </a:lnTo>
                  <a:lnTo>
                    <a:pt x="372" y="2148"/>
                  </a:lnTo>
                  <a:lnTo>
                    <a:pt x="370" y="2142"/>
                  </a:lnTo>
                  <a:lnTo>
                    <a:pt x="368" y="2140"/>
                  </a:lnTo>
                  <a:lnTo>
                    <a:pt x="364" y="2140"/>
                  </a:lnTo>
                  <a:lnTo>
                    <a:pt x="356" y="2140"/>
                  </a:lnTo>
                  <a:lnTo>
                    <a:pt x="348" y="2140"/>
                  </a:lnTo>
                  <a:lnTo>
                    <a:pt x="346" y="2138"/>
                  </a:lnTo>
                  <a:lnTo>
                    <a:pt x="346" y="2142"/>
                  </a:lnTo>
                  <a:lnTo>
                    <a:pt x="348" y="2148"/>
                  </a:lnTo>
                  <a:lnTo>
                    <a:pt x="348" y="2152"/>
                  </a:lnTo>
                  <a:lnTo>
                    <a:pt x="348" y="2156"/>
                  </a:lnTo>
                  <a:lnTo>
                    <a:pt x="352" y="2160"/>
                  </a:lnTo>
                  <a:lnTo>
                    <a:pt x="356" y="2164"/>
                  </a:lnTo>
                  <a:lnTo>
                    <a:pt x="358" y="2172"/>
                  </a:lnTo>
                  <a:lnTo>
                    <a:pt x="360" y="2180"/>
                  </a:lnTo>
                  <a:lnTo>
                    <a:pt x="360" y="2188"/>
                  </a:lnTo>
                  <a:lnTo>
                    <a:pt x="360" y="2192"/>
                  </a:lnTo>
                  <a:lnTo>
                    <a:pt x="360" y="2194"/>
                  </a:lnTo>
                  <a:lnTo>
                    <a:pt x="362" y="2200"/>
                  </a:lnTo>
                  <a:lnTo>
                    <a:pt x="364" y="2202"/>
                  </a:lnTo>
                  <a:lnTo>
                    <a:pt x="358" y="2204"/>
                  </a:lnTo>
                  <a:lnTo>
                    <a:pt x="352" y="2204"/>
                  </a:lnTo>
                  <a:lnTo>
                    <a:pt x="350" y="2202"/>
                  </a:lnTo>
                  <a:lnTo>
                    <a:pt x="348" y="2198"/>
                  </a:lnTo>
                  <a:lnTo>
                    <a:pt x="346" y="2198"/>
                  </a:lnTo>
                  <a:lnTo>
                    <a:pt x="344" y="2198"/>
                  </a:lnTo>
                  <a:lnTo>
                    <a:pt x="344" y="2200"/>
                  </a:lnTo>
                  <a:lnTo>
                    <a:pt x="342" y="2202"/>
                  </a:lnTo>
                  <a:lnTo>
                    <a:pt x="338" y="2202"/>
                  </a:lnTo>
                  <a:lnTo>
                    <a:pt x="334" y="2202"/>
                  </a:lnTo>
                  <a:lnTo>
                    <a:pt x="332" y="2200"/>
                  </a:lnTo>
                  <a:lnTo>
                    <a:pt x="330" y="2198"/>
                  </a:lnTo>
                  <a:lnTo>
                    <a:pt x="326" y="2200"/>
                  </a:lnTo>
                  <a:lnTo>
                    <a:pt x="318" y="2206"/>
                  </a:lnTo>
                  <a:lnTo>
                    <a:pt x="314" y="2208"/>
                  </a:lnTo>
                  <a:lnTo>
                    <a:pt x="310" y="2206"/>
                  </a:lnTo>
                  <a:lnTo>
                    <a:pt x="302" y="2192"/>
                  </a:lnTo>
                  <a:lnTo>
                    <a:pt x="298" y="2186"/>
                  </a:lnTo>
                  <a:lnTo>
                    <a:pt x="296" y="2186"/>
                  </a:lnTo>
                  <a:lnTo>
                    <a:pt x="292" y="2188"/>
                  </a:lnTo>
                  <a:lnTo>
                    <a:pt x="286" y="2190"/>
                  </a:lnTo>
                  <a:lnTo>
                    <a:pt x="282" y="2190"/>
                  </a:lnTo>
                  <a:lnTo>
                    <a:pt x="280" y="2190"/>
                  </a:lnTo>
                  <a:lnTo>
                    <a:pt x="278" y="2194"/>
                  </a:lnTo>
                  <a:lnTo>
                    <a:pt x="278" y="2198"/>
                  </a:lnTo>
                  <a:lnTo>
                    <a:pt x="276" y="2200"/>
                  </a:lnTo>
                  <a:lnTo>
                    <a:pt x="270" y="2200"/>
                  </a:lnTo>
                  <a:lnTo>
                    <a:pt x="264" y="2198"/>
                  </a:lnTo>
                  <a:lnTo>
                    <a:pt x="260" y="2196"/>
                  </a:lnTo>
                  <a:lnTo>
                    <a:pt x="258" y="2198"/>
                  </a:lnTo>
                  <a:lnTo>
                    <a:pt x="250" y="2200"/>
                  </a:lnTo>
                  <a:lnTo>
                    <a:pt x="240" y="2202"/>
                  </a:lnTo>
                  <a:lnTo>
                    <a:pt x="234" y="2206"/>
                  </a:lnTo>
                  <a:lnTo>
                    <a:pt x="230" y="2212"/>
                  </a:lnTo>
                  <a:lnTo>
                    <a:pt x="230" y="2216"/>
                  </a:lnTo>
                  <a:lnTo>
                    <a:pt x="232" y="2218"/>
                  </a:lnTo>
                  <a:lnTo>
                    <a:pt x="236" y="2218"/>
                  </a:lnTo>
                  <a:lnTo>
                    <a:pt x="240" y="2218"/>
                  </a:lnTo>
                  <a:lnTo>
                    <a:pt x="244" y="2218"/>
                  </a:lnTo>
                  <a:lnTo>
                    <a:pt x="246" y="2220"/>
                  </a:lnTo>
                  <a:lnTo>
                    <a:pt x="242" y="2220"/>
                  </a:lnTo>
                  <a:lnTo>
                    <a:pt x="238" y="2222"/>
                  </a:lnTo>
                  <a:lnTo>
                    <a:pt x="238" y="2224"/>
                  </a:lnTo>
                  <a:lnTo>
                    <a:pt x="236" y="2226"/>
                  </a:lnTo>
                  <a:lnTo>
                    <a:pt x="238" y="2228"/>
                  </a:lnTo>
                  <a:lnTo>
                    <a:pt x="242" y="2228"/>
                  </a:lnTo>
                  <a:lnTo>
                    <a:pt x="246" y="2228"/>
                  </a:lnTo>
                  <a:lnTo>
                    <a:pt x="250" y="2230"/>
                  </a:lnTo>
                  <a:lnTo>
                    <a:pt x="246" y="2232"/>
                  </a:lnTo>
                  <a:lnTo>
                    <a:pt x="240" y="2234"/>
                  </a:lnTo>
                  <a:lnTo>
                    <a:pt x="234" y="2234"/>
                  </a:lnTo>
                  <a:lnTo>
                    <a:pt x="234" y="2236"/>
                  </a:lnTo>
                  <a:lnTo>
                    <a:pt x="236" y="2238"/>
                  </a:lnTo>
                  <a:lnTo>
                    <a:pt x="242" y="2244"/>
                  </a:lnTo>
                  <a:lnTo>
                    <a:pt x="244" y="2248"/>
                  </a:lnTo>
                  <a:lnTo>
                    <a:pt x="248" y="2250"/>
                  </a:lnTo>
                  <a:lnTo>
                    <a:pt x="252" y="2250"/>
                  </a:lnTo>
                  <a:lnTo>
                    <a:pt x="258" y="2248"/>
                  </a:lnTo>
                  <a:lnTo>
                    <a:pt x="264" y="2248"/>
                  </a:lnTo>
                  <a:lnTo>
                    <a:pt x="280" y="2254"/>
                  </a:lnTo>
                  <a:lnTo>
                    <a:pt x="286" y="2258"/>
                  </a:lnTo>
                  <a:lnTo>
                    <a:pt x="292" y="2260"/>
                  </a:lnTo>
                  <a:lnTo>
                    <a:pt x="296" y="2262"/>
                  </a:lnTo>
                  <a:lnTo>
                    <a:pt x="302" y="2262"/>
                  </a:lnTo>
                  <a:lnTo>
                    <a:pt x="306" y="2262"/>
                  </a:lnTo>
                  <a:lnTo>
                    <a:pt x="306" y="2266"/>
                  </a:lnTo>
                  <a:lnTo>
                    <a:pt x="306" y="2268"/>
                  </a:lnTo>
                  <a:lnTo>
                    <a:pt x="314" y="2268"/>
                  </a:lnTo>
                  <a:lnTo>
                    <a:pt x="318" y="2268"/>
                  </a:lnTo>
                  <a:lnTo>
                    <a:pt x="322" y="2268"/>
                  </a:lnTo>
                  <a:lnTo>
                    <a:pt x="324" y="2270"/>
                  </a:lnTo>
                  <a:lnTo>
                    <a:pt x="322" y="2272"/>
                  </a:lnTo>
                  <a:lnTo>
                    <a:pt x="320" y="2276"/>
                  </a:lnTo>
                  <a:lnTo>
                    <a:pt x="320" y="2280"/>
                  </a:lnTo>
                  <a:lnTo>
                    <a:pt x="322" y="2282"/>
                  </a:lnTo>
                  <a:lnTo>
                    <a:pt x="330" y="2282"/>
                  </a:lnTo>
                  <a:lnTo>
                    <a:pt x="334" y="2282"/>
                  </a:lnTo>
                  <a:lnTo>
                    <a:pt x="334" y="2286"/>
                  </a:lnTo>
                  <a:lnTo>
                    <a:pt x="332" y="2290"/>
                  </a:lnTo>
                  <a:lnTo>
                    <a:pt x="334" y="2290"/>
                  </a:lnTo>
                  <a:lnTo>
                    <a:pt x="336" y="2292"/>
                  </a:lnTo>
                  <a:lnTo>
                    <a:pt x="340" y="2292"/>
                  </a:lnTo>
                  <a:lnTo>
                    <a:pt x="342" y="2294"/>
                  </a:lnTo>
                  <a:lnTo>
                    <a:pt x="342" y="2298"/>
                  </a:lnTo>
                  <a:lnTo>
                    <a:pt x="338" y="2300"/>
                  </a:lnTo>
                  <a:lnTo>
                    <a:pt x="336" y="2302"/>
                  </a:lnTo>
                  <a:lnTo>
                    <a:pt x="336" y="2306"/>
                  </a:lnTo>
                  <a:lnTo>
                    <a:pt x="340" y="2314"/>
                  </a:lnTo>
                  <a:lnTo>
                    <a:pt x="348" y="2324"/>
                  </a:lnTo>
                  <a:lnTo>
                    <a:pt x="358" y="2332"/>
                  </a:lnTo>
                  <a:lnTo>
                    <a:pt x="368" y="2336"/>
                  </a:lnTo>
                  <a:lnTo>
                    <a:pt x="374" y="2338"/>
                  </a:lnTo>
                  <a:lnTo>
                    <a:pt x="376" y="2338"/>
                  </a:lnTo>
                  <a:lnTo>
                    <a:pt x="374" y="2342"/>
                  </a:lnTo>
                  <a:lnTo>
                    <a:pt x="374" y="2346"/>
                  </a:lnTo>
                  <a:lnTo>
                    <a:pt x="376" y="2348"/>
                  </a:lnTo>
                  <a:lnTo>
                    <a:pt x="378" y="2352"/>
                  </a:lnTo>
                  <a:lnTo>
                    <a:pt x="378" y="2360"/>
                  </a:lnTo>
                  <a:lnTo>
                    <a:pt x="376" y="2364"/>
                  </a:lnTo>
                  <a:lnTo>
                    <a:pt x="374" y="2366"/>
                  </a:lnTo>
                  <a:lnTo>
                    <a:pt x="370" y="2368"/>
                  </a:lnTo>
                  <a:lnTo>
                    <a:pt x="370" y="2370"/>
                  </a:lnTo>
                  <a:lnTo>
                    <a:pt x="378" y="2376"/>
                  </a:lnTo>
                  <a:lnTo>
                    <a:pt x="388" y="2382"/>
                  </a:lnTo>
                  <a:lnTo>
                    <a:pt x="392" y="2388"/>
                  </a:lnTo>
                  <a:lnTo>
                    <a:pt x="394" y="2396"/>
                  </a:lnTo>
                  <a:lnTo>
                    <a:pt x="394" y="2402"/>
                  </a:lnTo>
                  <a:lnTo>
                    <a:pt x="394" y="2404"/>
                  </a:lnTo>
                  <a:lnTo>
                    <a:pt x="392" y="2398"/>
                  </a:lnTo>
                  <a:lnTo>
                    <a:pt x="388" y="2388"/>
                  </a:lnTo>
                  <a:lnTo>
                    <a:pt x="384" y="2384"/>
                  </a:lnTo>
                  <a:lnTo>
                    <a:pt x="380" y="2382"/>
                  </a:lnTo>
                  <a:lnTo>
                    <a:pt x="378" y="2390"/>
                  </a:lnTo>
                  <a:lnTo>
                    <a:pt x="372" y="2410"/>
                  </a:lnTo>
                  <a:lnTo>
                    <a:pt x="370" y="2426"/>
                  </a:lnTo>
                  <a:lnTo>
                    <a:pt x="372" y="2428"/>
                  </a:lnTo>
                  <a:lnTo>
                    <a:pt x="374" y="2426"/>
                  </a:lnTo>
                  <a:lnTo>
                    <a:pt x="376" y="2426"/>
                  </a:lnTo>
                  <a:lnTo>
                    <a:pt x="378" y="2426"/>
                  </a:lnTo>
                  <a:lnTo>
                    <a:pt x="378" y="2430"/>
                  </a:lnTo>
                  <a:lnTo>
                    <a:pt x="376" y="2432"/>
                  </a:lnTo>
                  <a:lnTo>
                    <a:pt x="374" y="2432"/>
                  </a:lnTo>
                  <a:lnTo>
                    <a:pt x="372" y="2436"/>
                  </a:lnTo>
                  <a:lnTo>
                    <a:pt x="370" y="2460"/>
                  </a:lnTo>
                  <a:lnTo>
                    <a:pt x="366" y="2480"/>
                  </a:lnTo>
                  <a:lnTo>
                    <a:pt x="362" y="2492"/>
                  </a:lnTo>
                  <a:lnTo>
                    <a:pt x="358" y="2500"/>
                  </a:lnTo>
                  <a:lnTo>
                    <a:pt x="352" y="2502"/>
                  </a:lnTo>
                  <a:lnTo>
                    <a:pt x="342" y="2506"/>
                  </a:lnTo>
                  <a:lnTo>
                    <a:pt x="334" y="2506"/>
                  </a:lnTo>
                  <a:lnTo>
                    <a:pt x="326" y="2504"/>
                  </a:lnTo>
                  <a:lnTo>
                    <a:pt x="314" y="2500"/>
                  </a:lnTo>
                  <a:lnTo>
                    <a:pt x="308" y="2500"/>
                  </a:lnTo>
                  <a:lnTo>
                    <a:pt x="300" y="2502"/>
                  </a:lnTo>
                  <a:lnTo>
                    <a:pt x="286" y="2498"/>
                  </a:lnTo>
                  <a:lnTo>
                    <a:pt x="278" y="2496"/>
                  </a:lnTo>
                  <a:lnTo>
                    <a:pt x="270" y="2496"/>
                  </a:lnTo>
                  <a:lnTo>
                    <a:pt x="252" y="2498"/>
                  </a:lnTo>
                  <a:lnTo>
                    <a:pt x="232" y="2498"/>
                  </a:lnTo>
                  <a:lnTo>
                    <a:pt x="220" y="2498"/>
                  </a:lnTo>
                  <a:lnTo>
                    <a:pt x="206" y="2494"/>
                  </a:lnTo>
                  <a:lnTo>
                    <a:pt x="192" y="2490"/>
                  </a:lnTo>
                  <a:lnTo>
                    <a:pt x="182" y="2490"/>
                  </a:lnTo>
                  <a:lnTo>
                    <a:pt x="172" y="2492"/>
                  </a:lnTo>
                  <a:lnTo>
                    <a:pt x="154" y="2492"/>
                  </a:lnTo>
                  <a:lnTo>
                    <a:pt x="142" y="2492"/>
                  </a:lnTo>
                  <a:lnTo>
                    <a:pt x="134" y="2490"/>
                  </a:lnTo>
                  <a:lnTo>
                    <a:pt x="120" y="2486"/>
                  </a:lnTo>
                  <a:lnTo>
                    <a:pt x="110" y="2482"/>
                  </a:lnTo>
                  <a:lnTo>
                    <a:pt x="104" y="2484"/>
                  </a:lnTo>
                  <a:lnTo>
                    <a:pt x="98" y="2486"/>
                  </a:lnTo>
                  <a:lnTo>
                    <a:pt x="92" y="2490"/>
                  </a:lnTo>
                  <a:lnTo>
                    <a:pt x="88" y="2492"/>
                  </a:lnTo>
                  <a:lnTo>
                    <a:pt x="86" y="2500"/>
                  </a:lnTo>
                  <a:lnTo>
                    <a:pt x="86" y="2504"/>
                  </a:lnTo>
                  <a:lnTo>
                    <a:pt x="82" y="2506"/>
                  </a:lnTo>
                  <a:lnTo>
                    <a:pt x="78" y="2506"/>
                  </a:lnTo>
                  <a:lnTo>
                    <a:pt x="72" y="2506"/>
                  </a:lnTo>
                  <a:lnTo>
                    <a:pt x="66" y="2508"/>
                  </a:lnTo>
                  <a:lnTo>
                    <a:pt x="54" y="2516"/>
                  </a:lnTo>
                  <a:lnTo>
                    <a:pt x="50" y="2520"/>
                  </a:lnTo>
                  <a:lnTo>
                    <a:pt x="48" y="2524"/>
                  </a:lnTo>
                  <a:lnTo>
                    <a:pt x="48" y="2528"/>
                  </a:lnTo>
                  <a:lnTo>
                    <a:pt x="50" y="2530"/>
                  </a:lnTo>
                  <a:lnTo>
                    <a:pt x="54" y="2534"/>
                  </a:lnTo>
                  <a:lnTo>
                    <a:pt x="56" y="2540"/>
                  </a:lnTo>
                  <a:lnTo>
                    <a:pt x="58" y="2546"/>
                  </a:lnTo>
                  <a:lnTo>
                    <a:pt x="60" y="2552"/>
                  </a:lnTo>
                  <a:lnTo>
                    <a:pt x="64" y="2560"/>
                  </a:lnTo>
                  <a:lnTo>
                    <a:pt x="64" y="2570"/>
                  </a:lnTo>
                  <a:lnTo>
                    <a:pt x="64" y="2578"/>
                  </a:lnTo>
                  <a:lnTo>
                    <a:pt x="66" y="2588"/>
                  </a:lnTo>
                  <a:lnTo>
                    <a:pt x="64" y="2594"/>
                  </a:lnTo>
                  <a:lnTo>
                    <a:pt x="66" y="2596"/>
                  </a:lnTo>
                  <a:lnTo>
                    <a:pt x="68" y="2600"/>
                  </a:lnTo>
                  <a:lnTo>
                    <a:pt x="66" y="2602"/>
                  </a:lnTo>
                  <a:lnTo>
                    <a:pt x="66" y="2606"/>
                  </a:lnTo>
                  <a:lnTo>
                    <a:pt x="66" y="2612"/>
                  </a:lnTo>
                  <a:lnTo>
                    <a:pt x="74" y="2628"/>
                  </a:lnTo>
                  <a:lnTo>
                    <a:pt x="74" y="2632"/>
                  </a:lnTo>
                  <a:lnTo>
                    <a:pt x="74" y="2640"/>
                  </a:lnTo>
                  <a:lnTo>
                    <a:pt x="70" y="2654"/>
                  </a:lnTo>
                  <a:lnTo>
                    <a:pt x="66" y="2670"/>
                  </a:lnTo>
                  <a:lnTo>
                    <a:pt x="64" y="2680"/>
                  </a:lnTo>
                  <a:lnTo>
                    <a:pt x="66" y="2684"/>
                  </a:lnTo>
                  <a:lnTo>
                    <a:pt x="64" y="2688"/>
                  </a:lnTo>
                  <a:lnTo>
                    <a:pt x="60" y="2694"/>
                  </a:lnTo>
                  <a:lnTo>
                    <a:pt x="56" y="2708"/>
                  </a:lnTo>
                  <a:lnTo>
                    <a:pt x="54" y="2716"/>
                  </a:lnTo>
                  <a:lnTo>
                    <a:pt x="50" y="2720"/>
                  </a:lnTo>
                  <a:lnTo>
                    <a:pt x="46" y="2724"/>
                  </a:lnTo>
                  <a:lnTo>
                    <a:pt x="44" y="2726"/>
                  </a:lnTo>
                  <a:lnTo>
                    <a:pt x="44" y="2730"/>
                  </a:lnTo>
                  <a:lnTo>
                    <a:pt x="44" y="2734"/>
                  </a:lnTo>
                  <a:lnTo>
                    <a:pt x="44" y="2740"/>
                  </a:lnTo>
                  <a:lnTo>
                    <a:pt x="40" y="2750"/>
                  </a:lnTo>
                  <a:lnTo>
                    <a:pt x="38" y="2756"/>
                  </a:lnTo>
                  <a:lnTo>
                    <a:pt x="38" y="2760"/>
                  </a:lnTo>
                  <a:lnTo>
                    <a:pt x="40" y="2762"/>
                  </a:lnTo>
                  <a:lnTo>
                    <a:pt x="44" y="2764"/>
                  </a:lnTo>
                  <a:lnTo>
                    <a:pt x="52" y="2764"/>
                  </a:lnTo>
                  <a:lnTo>
                    <a:pt x="50" y="2766"/>
                  </a:lnTo>
                  <a:lnTo>
                    <a:pt x="50" y="2770"/>
                  </a:lnTo>
                  <a:lnTo>
                    <a:pt x="50" y="2772"/>
                  </a:lnTo>
                  <a:lnTo>
                    <a:pt x="50" y="2776"/>
                  </a:lnTo>
                  <a:lnTo>
                    <a:pt x="50" y="2778"/>
                  </a:lnTo>
                  <a:lnTo>
                    <a:pt x="52" y="2778"/>
                  </a:lnTo>
                  <a:lnTo>
                    <a:pt x="58" y="2776"/>
                  </a:lnTo>
                  <a:lnTo>
                    <a:pt x="64" y="2778"/>
                  </a:lnTo>
                  <a:lnTo>
                    <a:pt x="66" y="2780"/>
                  </a:lnTo>
                  <a:lnTo>
                    <a:pt x="66" y="2782"/>
                  </a:lnTo>
                  <a:lnTo>
                    <a:pt x="68" y="2788"/>
                  </a:lnTo>
                  <a:lnTo>
                    <a:pt x="66" y="2794"/>
                  </a:lnTo>
                  <a:lnTo>
                    <a:pt x="64" y="2804"/>
                  </a:lnTo>
                  <a:lnTo>
                    <a:pt x="66" y="2810"/>
                  </a:lnTo>
                  <a:lnTo>
                    <a:pt x="66" y="2820"/>
                  </a:lnTo>
                  <a:lnTo>
                    <a:pt x="62" y="2842"/>
                  </a:lnTo>
                  <a:lnTo>
                    <a:pt x="60" y="2856"/>
                  </a:lnTo>
                  <a:lnTo>
                    <a:pt x="62" y="2856"/>
                  </a:lnTo>
                  <a:lnTo>
                    <a:pt x="64" y="2856"/>
                  </a:lnTo>
                  <a:lnTo>
                    <a:pt x="68" y="2852"/>
                  </a:lnTo>
                  <a:lnTo>
                    <a:pt x="72" y="2850"/>
                  </a:lnTo>
                  <a:lnTo>
                    <a:pt x="80" y="2850"/>
                  </a:lnTo>
                  <a:lnTo>
                    <a:pt x="92" y="2854"/>
                  </a:lnTo>
                  <a:lnTo>
                    <a:pt x="104" y="2858"/>
                  </a:lnTo>
                  <a:lnTo>
                    <a:pt x="110" y="2856"/>
                  </a:lnTo>
                  <a:lnTo>
                    <a:pt x="114" y="2852"/>
                  </a:lnTo>
                  <a:lnTo>
                    <a:pt x="124" y="2846"/>
                  </a:lnTo>
                  <a:lnTo>
                    <a:pt x="130" y="2844"/>
                  </a:lnTo>
                  <a:lnTo>
                    <a:pt x="136" y="2844"/>
                  </a:lnTo>
                  <a:lnTo>
                    <a:pt x="142" y="2846"/>
                  </a:lnTo>
                  <a:lnTo>
                    <a:pt x="148" y="2850"/>
                  </a:lnTo>
                  <a:lnTo>
                    <a:pt x="158" y="2858"/>
                  </a:lnTo>
                  <a:lnTo>
                    <a:pt x="160" y="2862"/>
                  </a:lnTo>
                  <a:lnTo>
                    <a:pt x="162" y="2866"/>
                  </a:lnTo>
                  <a:lnTo>
                    <a:pt x="162" y="2874"/>
                  </a:lnTo>
                  <a:lnTo>
                    <a:pt x="166" y="2882"/>
                  </a:lnTo>
                  <a:lnTo>
                    <a:pt x="174" y="2892"/>
                  </a:lnTo>
                  <a:lnTo>
                    <a:pt x="182" y="2902"/>
                  </a:lnTo>
                  <a:lnTo>
                    <a:pt x="190" y="2908"/>
                  </a:lnTo>
                  <a:lnTo>
                    <a:pt x="196" y="2910"/>
                  </a:lnTo>
                  <a:lnTo>
                    <a:pt x="198" y="2910"/>
                  </a:lnTo>
                  <a:lnTo>
                    <a:pt x="202" y="2906"/>
                  </a:lnTo>
                  <a:lnTo>
                    <a:pt x="206" y="2902"/>
                  </a:lnTo>
                  <a:lnTo>
                    <a:pt x="208" y="2898"/>
                  </a:lnTo>
                  <a:lnTo>
                    <a:pt x="212" y="2892"/>
                  </a:lnTo>
                  <a:lnTo>
                    <a:pt x="214" y="2888"/>
                  </a:lnTo>
                  <a:lnTo>
                    <a:pt x="218" y="2886"/>
                  </a:lnTo>
                  <a:lnTo>
                    <a:pt x="228" y="2884"/>
                  </a:lnTo>
                  <a:lnTo>
                    <a:pt x="236" y="2884"/>
                  </a:lnTo>
                  <a:lnTo>
                    <a:pt x="238" y="2882"/>
                  </a:lnTo>
                  <a:lnTo>
                    <a:pt x="240" y="2880"/>
                  </a:lnTo>
                  <a:lnTo>
                    <a:pt x="246" y="2874"/>
                  </a:lnTo>
                  <a:lnTo>
                    <a:pt x="254" y="2868"/>
                  </a:lnTo>
                  <a:lnTo>
                    <a:pt x="264" y="2868"/>
                  </a:lnTo>
                  <a:lnTo>
                    <a:pt x="270" y="2868"/>
                  </a:lnTo>
                  <a:lnTo>
                    <a:pt x="276" y="2870"/>
                  </a:lnTo>
                  <a:lnTo>
                    <a:pt x="284" y="2872"/>
                  </a:lnTo>
                  <a:lnTo>
                    <a:pt x="292" y="2874"/>
                  </a:lnTo>
                  <a:lnTo>
                    <a:pt x="310" y="2870"/>
                  </a:lnTo>
                  <a:lnTo>
                    <a:pt x="322" y="2868"/>
                  </a:lnTo>
                  <a:lnTo>
                    <a:pt x="328" y="2866"/>
                  </a:lnTo>
                  <a:lnTo>
                    <a:pt x="332" y="2868"/>
                  </a:lnTo>
                  <a:lnTo>
                    <a:pt x="336" y="2870"/>
                  </a:lnTo>
                  <a:lnTo>
                    <a:pt x="340" y="2866"/>
                  </a:lnTo>
                  <a:lnTo>
                    <a:pt x="346" y="2852"/>
                  </a:lnTo>
                  <a:lnTo>
                    <a:pt x="350" y="2844"/>
                  </a:lnTo>
                  <a:lnTo>
                    <a:pt x="356" y="2836"/>
                  </a:lnTo>
                  <a:lnTo>
                    <a:pt x="364" y="2830"/>
                  </a:lnTo>
                  <a:lnTo>
                    <a:pt x="374" y="2828"/>
                  </a:lnTo>
                  <a:lnTo>
                    <a:pt x="390" y="2826"/>
                  </a:lnTo>
                  <a:lnTo>
                    <a:pt x="392" y="2824"/>
                  </a:lnTo>
                  <a:lnTo>
                    <a:pt x="390" y="2818"/>
                  </a:lnTo>
                  <a:lnTo>
                    <a:pt x="392" y="2808"/>
                  </a:lnTo>
                  <a:lnTo>
                    <a:pt x="396" y="2798"/>
                  </a:lnTo>
                  <a:lnTo>
                    <a:pt x="402" y="2788"/>
                  </a:lnTo>
                  <a:lnTo>
                    <a:pt x="410" y="2780"/>
                  </a:lnTo>
                  <a:lnTo>
                    <a:pt x="424" y="2768"/>
                  </a:lnTo>
                  <a:lnTo>
                    <a:pt x="428" y="2764"/>
                  </a:lnTo>
                  <a:lnTo>
                    <a:pt x="430" y="2760"/>
                  </a:lnTo>
                  <a:lnTo>
                    <a:pt x="428" y="2756"/>
                  </a:lnTo>
                  <a:lnTo>
                    <a:pt x="422" y="2752"/>
                  </a:lnTo>
                  <a:lnTo>
                    <a:pt x="416" y="2746"/>
                  </a:lnTo>
                  <a:lnTo>
                    <a:pt x="412" y="2740"/>
                  </a:lnTo>
                  <a:lnTo>
                    <a:pt x="410" y="2734"/>
                  </a:lnTo>
                  <a:lnTo>
                    <a:pt x="410" y="2724"/>
                  </a:lnTo>
                  <a:lnTo>
                    <a:pt x="412" y="2714"/>
                  </a:lnTo>
                  <a:lnTo>
                    <a:pt x="418" y="2702"/>
                  </a:lnTo>
                  <a:lnTo>
                    <a:pt x="424" y="2690"/>
                  </a:lnTo>
                  <a:lnTo>
                    <a:pt x="438" y="2670"/>
                  </a:lnTo>
                  <a:lnTo>
                    <a:pt x="446" y="2664"/>
                  </a:lnTo>
                  <a:lnTo>
                    <a:pt x="450" y="2660"/>
                  </a:lnTo>
                  <a:lnTo>
                    <a:pt x="460" y="2656"/>
                  </a:lnTo>
                  <a:lnTo>
                    <a:pt x="460" y="2654"/>
                  </a:lnTo>
                  <a:lnTo>
                    <a:pt x="460" y="2652"/>
                  </a:lnTo>
                  <a:lnTo>
                    <a:pt x="454" y="2648"/>
                  </a:lnTo>
                  <a:lnTo>
                    <a:pt x="454" y="2646"/>
                  </a:lnTo>
                  <a:lnTo>
                    <a:pt x="454" y="2642"/>
                  </a:lnTo>
                  <a:lnTo>
                    <a:pt x="458" y="2638"/>
                  </a:lnTo>
                  <a:lnTo>
                    <a:pt x="466" y="2634"/>
                  </a:lnTo>
                  <a:lnTo>
                    <a:pt x="484" y="2628"/>
                  </a:lnTo>
                  <a:lnTo>
                    <a:pt x="502" y="2624"/>
                  </a:lnTo>
                  <a:lnTo>
                    <a:pt x="508" y="2620"/>
                  </a:lnTo>
                  <a:lnTo>
                    <a:pt x="510" y="2616"/>
                  </a:lnTo>
                  <a:lnTo>
                    <a:pt x="514" y="2612"/>
                  </a:lnTo>
                  <a:lnTo>
                    <a:pt x="520" y="2608"/>
                  </a:lnTo>
                  <a:lnTo>
                    <a:pt x="536" y="2600"/>
                  </a:lnTo>
                  <a:lnTo>
                    <a:pt x="544" y="2596"/>
                  </a:lnTo>
                  <a:lnTo>
                    <a:pt x="550" y="2590"/>
                  </a:lnTo>
                  <a:lnTo>
                    <a:pt x="552" y="2584"/>
                  </a:lnTo>
                  <a:lnTo>
                    <a:pt x="552" y="2580"/>
                  </a:lnTo>
                  <a:lnTo>
                    <a:pt x="550" y="2576"/>
                  </a:lnTo>
                  <a:lnTo>
                    <a:pt x="550" y="2572"/>
                  </a:lnTo>
                  <a:lnTo>
                    <a:pt x="550" y="2570"/>
                  </a:lnTo>
                  <a:lnTo>
                    <a:pt x="554" y="2566"/>
                  </a:lnTo>
                  <a:lnTo>
                    <a:pt x="556" y="2566"/>
                  </a:lnTo>
                  <a:lnTo>
                    <a:pt x="556" y="2562"/>
                  </a:lnTo>
                  <a:lnTo>
                    <a:pt x="554" y="2560"/>
                  </a:lnTo>
                  <a:lnTo>
                    <a:pt x="548" y="2554"/>
                  </a:lnTo>
                  <a:lnTo>
                    <a:pt x="548" y="2542"/>
                  </a:lnTo>
                  <a:lnTo>
                    <a:pt x="548" y="2536"/>
                  </a:lnTo>
                  <a:lnTo>
                    <a:pt x="548" y="2532"/>
                  </a:lnTo>
                  <a:lnTo>
                    <a:pt x="548" y="2524"/>
                  </a:lnTo>
                  <a:lnTo>
                    <a:pt x="548" y="2518"/>
                  </a:lnTo>
                  <a:lnTo>
                    <a:pt x="550" y="2514"/>
                  </a:lnTo>
                  <a:lnTo>
                    <a:pt x="556" y="2510"/>
                  </a:lnTo>
                  <a:lnTo>
                    <a:pt x="564" y="2508"/>
                  </a:lnTo>
                  <a:lnTo>
                    <a:pt x="572" y="2502"/>
                  </a:lnTo>
                  <a:lnTo>
                    <a:pt x="584" y="2494"/>
                  </a:lnTo>
                  <a:lnTo>
                    <a:pt x="586" y="2494"/>
                  </a:lnTo>
                  <a:lnTo>
                    <a:pt x="588" y="2494"/>
                  </a:lnTo>
                  <a:lnTo>
                    <a:pt x="590" y="2498"/>
                  </a:lnTo>
                  <a:lnTo>
                    <a:pt x="592" y="2500"/>
                  </a:lnTo>
                  <a:lnTo>
                    <a:pt x="598" y="2502"/>
                  </a:lnTo>
                  <a:lnTo>
                    <a:pt x="604" y="2502"/>
                  </a:lnTo>
                  <a:lnTo>
                    <a:pt x="608" y="2504"/>
                  </a:lnTo>
                  <a:lnTo>
                    <a:pt x="610" y="2506"/>
                  </a:lnTo>
                  <a:lnTo>
                    <a:pt x="616" y="2506"/>
                  </a:lnTo>
                  <a:lnTo>
                    <a:pt x="626" y="2504"/>
                  </a:lnTo>
                  <a:lnTo>
                    <a:pt x="630" y="2504"/>
                  </a:lnTo>
                  <a:lnTo>
                    <a:pt x="634" y="2506"/>
                  </a:lnTo>
                  <a:lnTo>
                    <a:pt x="640" y="2512"/>
                  </a:lnTo>
                  <a:lnTo>
                    <a:pt x="644" y="2516"/>
                  </a:lnTo>
                  <a:lnTo>
                    <a:pt x="646" y="2516"/>
                  </a:lnTo>
                  <a:lnTo>
                    <a:pt x="650" y="2514"/>
                  </a:lnTo>
                  <a:lnTo>
                    <a:pt x="654" y="2516"/>
                  </a:lnTo>
                  <a:lnTo>
                    <a:pt x="656" y="2518"/>
                  </a:lnTo>
                  <a:lnTo>
                    <a:pt x="660" y="2520"/>
                  </a:lnTo>
                  <a:lnTo>
                    <a:pt x="664" y="2520"/>
                  </a:lnTo>
                  <a:lnTo>
                    <a:pt x="678" y="2518"/>
                  </a:lnTo>
                  <a:lnTo>
                    <a:pt x="690" y="2512"/>
                  </a:lnTo>
                  <a:lnTo>
                    <a:pt x="692" y="2508"/>
                  </a:lnTo>
                  <a:lnTo>
                    <a:pt x="694" y="2506"/>
                  </a:lnTo>
                  <a:lnTo>
                    <a:pt x="694" y="2502"/>
                  </a:lnTo>
                  <a:lnTo>
                    <a:pt x="696" y="2500"/>
                  </a:lnTo>
                  <a:lnTo>
                    <a:pt x="704" y="2494"/>
                  </a:lnTo>
                  <a:lnTo>
                    <a:pt x="726" y="2482"/>
                  </a:lnTo>
                  <a:lnTo>
                    <a:pt x="738" y="2476"/>
                  </a:lnTo>
                  <a:lnTo>
                    <a:pt x="748" y="2472"/>
                  </a:lnTo>
                  <a:lnTo>
                    <a:pt x="754" y="2466"/>
                  </a:lnTo>
                  <a:lnTo>
                    <a:pt x="758" y="2462"/>
                  </a:lnTo>
                  <a:lnTo>
                    <a:pt x="762" y="2452"/>
                  </a:lnTo>
                  <a:lnTo>
                    <a:pt x="766" y="2448"/>
                  </a:lnTo>
                  <a:lnTo>
                    <a:pt x="774" y="2444"/>
                  </a:lnTo>
                  <a:lnTo>
                    <a:pt x="780" y="2444"/>
                  </a:lnTo>
                  <a:lnTo>
                    <a:pt x="786" y="2444"/>
                  </a:lnTo>
                  <a:lnTo>
                    <a:pt x="792" y="2448"/>
                  </a:lnTo>
                  <a:lnTo>
                    <a:pt x="798" y="2454"/>
                  </a:lnTo>
                  <a:lnTo>
                    <a:pt x="808" y="2462"/>
                  </a:lnTo>
                  <a:lnTo>
                    <a:pt x="814" y="2466"/>
                  </a:lnTo>
                  <a:lnTo>
                    <a:pt x="820" y="2466"/>
                  </a:lnTo>
                  <a:lnTo>
                    <a:pt x="826" y="2466"/>
                  </a:lnTo>
                  <a:lnTo>
                    <a:pt x="830" y="2468"/>
                  </a:lnTo>
                  <a:lnTo>
                    <a:pt x="832" y="2474"/>
                  </a:lnTo>
                  <a:lnTo>
                    <a:pt x="834" y="2480"/>
                  </a:lnTo>
                  <a:lnTo>
                    <a:pt x="836" y="2494"/>
                  </a:lnTo>
                  <a:lnTo>
                    <a:pt x="838" y="2500"/>
                  </a:lnTo>
                  <a:lnTo>
                    <a:pt x="842" y="2504"/>
                  </a:lnTo>
                  <a:lnTo>
                    <a:pt x="844" y="2508"/>
                  </a:lnTo>
                  <a:lnTo>
                    <a:pt x="846" y="2512"/>
                  </a:lnTo>
                  <a:lnTo>
                    <a:pt x="846" y="2518"/>
                  </a:lnTo>
                  <a:lnTo>
                    <a:pt x="846" y="2522"/>
                  </a:lnTo>
                  <a:lnTo>
                    <a:pt x="846" y="2526"/>
                  </a:lnTo>
                  <a:lnTo>
                    <a:pt x="848" y="2530"/>
                  </a:lnTo>
                  <a:lnTo>
                    <a:pt x="854" y="2536"/>
                  </a:lnTo>
                  <a:lnTo>
                    <a:pt x="870" y="2546"/>
                  </a:lnTo>
                  <a:lnTo>
                    <a:pt x="872" y="2550"/>
                  </a:lnTo>
                  <a:lnTo>
                    <a:pt x="872" y="2556"/>
                  </a:lnTo>
                  <a:lnTo>
                    <a:pt x="872" y="2560"/>
                  </a:lnTo>
                  <a:lnTo>
                    <a:pt x="874" y="2562"/>
                  </a:lnTo>
                  <a:lnTo>
                    <a:pt x="882" y="2564"/>
                  </a:lnTo>
                  <a:lnTo>
                    <a:pt x="890" y="2566"/>
                  </a:lnTo>
                  <a:lnTo>
                    <a:pt x="894" y="2570"/>
                  </a:lnTo>
                  <a:lnTo>
                    <a:pt x="898" y="2576"/>
                  </a:lnTo>
                  <a:lnTo>
                    <a:pt x="902" y="2584"/>
                  </a:lnTo>
                  <a:lnTo>
                    <a:pt x="906" y="2586"/>
                  </a:lnTo>
                  <a:lnTo>
                    <a:pt x="910" y="2588"/>
                  </a:lnTo>
                  <a:lnTo>
                    <a:pt x="920" y="2598"/>
                  </a:lnTo>
                  <a:lnTo>
                    <a:pt x="932" y="2612"/>
                  </a:lnTo>
                  <a:lnTo>
                    <a:pt x="944" y="2620"/>
                  </a:lnTo>
                  <a:lnTo>
                    <a:pt x="956" y="2624"/>
                  </a:lnTo>
                  <a:lnTo>
                    <a:pt x="970" y="2624"/>
                  </a:lnTo>
                  <a:lnTo>
                    <a:pt x="974" y="2626"/>
                  </a:lnTo>
                  <a:lnTo>
                    <a:pt x="978" y="2628"/>
                  </a:lnTo>
                  <a:lnTo>
                    <a:pt x="982" y="2638"/>
                  </a:lnTo>
                  <a:lnTo>
                    <a:pt x="988" y="2646"/>
                  </a:lnTo>
                  <a:lnTo>
                    <a:pt x="990" y="2650"/>
                  </a:lnTo>
                  <a:lnTo>
                    <a:pt x="996" y="2650"/>
                  </a:lnTo>
                  <a:lnTo>
                    <a:pt x="1002" y="2650"/>
                  </a:lnTo>
                  <a:lnTo>
                    <a:pt x="1004" y="2650"/>
                  </a:lnTo>
                  <a:lnTo>
                    <a:pt x="1004" y="2656"/>
                  </a:lnTo>
                  <a:lnTo>
                    <a:pt x="1002" y="2658"/>
                  </a:lnTo>
                  <a:lnTo>
                    <a:pt x="1004" y="2658"/>
                  </a:lnTo>
                  <a:lnTo>
                    <a:pt x="1006" y="2660"/>
                  </a:lnTo>
                  <a:lnTo>
                    <a:pt x="1012" y="2658"/>
                  </a:lnTo>
                  <a:lnTo>
                    <a:pt x="1018" y="2658"/>
                  </a:lnTo>
                  <a:lnTo>
                    <a:pt x="1020" y="2660"/>
                  </a:lnTo>
                  <a:lnTo>
                    <a:pt x="1022" y="2662"/>
                  </a:lnTo>
                  <a:lnTo>
                    <a:pt x="1022" y="2666"/>
                  </a:lnTo>
                  <a:lnTo>
                    <a:pt x="1022" y="2674"/>
                  </a:lnTo>
                  <a:lnTo>
                    <a:pt x="1024" y="2680"/>
                  </a:lnTo>
                  <a:lnTo>
                    <a:pt x="1030" y="2684"/>
                  </a:lnTo>
                  <a:lnTo>
                    <a:pt x="1040" y="2690"/>
                  </a:lnTo>
                  <a:lnTo>
                    <a:pt x="1050" y="2694"/>
                  </a:lnTo>
                  <a:lnTo>
                    <a:pt x="1054" y="2698"/>
                  </a:lnTo>
                  <a:lnTo>
                    <a:pt x="1058" y="2702"/>
                  </a:lnTo>
                  <a:lnTo>
                    <a:pt x="1062" y="2710"/>
                  </a:lnTo>
                  <a:lnTo>
                    <a:pt x="1066" y="2720"/>
                  </a:lnTo>
                  <a:lnTo>
                    <a:pt x="1070" y="2740"/>
                  </a:lnTo>
                  <a:lnTo>
                    <a:pt x="1072" y="2752"/>
                  </a:lnTo>
                  <a:lnTo>
                    <a:pt x="1072" y="2758"/>
                  </a:lnTo>
                  <a:lnTo>
                    <a:pt x="1066" y="2762"/>
                  </a:lnTo>
                  <a:lnTo>
                    <a:pt x="1064" y="2768"/>
                  </a:lnTo>
                  <a:lnTo>
                    <a:pt x="1064" y="2772"/>
                  </a:lnTo>
                  <a:lnTo>
                    <a:pt x="1062" y="2776"/>
                  </a:lnTo>
                  <a:lnTo>
                    <a:pt x="1060" y="2784"/>
                  </a:lnTo>
                  <a:lnTo>
                    <a:pt x="1054" y="2790"/>
                  </a:lnTo>
                  <a:lnTo>
                    <a:pt x="1052" y="2796"/>
                  </a:lnTo>
                  <a:lnTo>
                    <a:pt x="1054" y="2802"/>
                  </a:lnTo>
                  <a:lnTo>
                    <a:pt x="1058" y="2806"/>
                  </a:lnTo>
                  <a:lnTo>
                    <a:pt x="1064" y="2808"/>
                  </a:lnTo>
                  <a:lnTo>
                    <a:pt x="1068" y="2808"/>
                  </a:lnTo>
                  <a:lnTo>
                    <a:pt x="1070" y="2806"/>
                  </a:lnTo>
                  <a:lnTo>
                    <a:pt x="1072" y="2804"/>
                  </a:lnTo>
                  <a:lnTo>
                    <a:pt x="1076" y="2794"/>
                  </a:lnTo>
                  <a:lnTo>
                    <a:pt x="1084" y="2784"/>
                  </a:lnTo>
                  <a:lnTo>
                    <a:pt x="1088" y="2780"/>
                  </a:lnTo>
                  <a:lnTo>
                    <a:pt x="1090" y="2776"/>
                  </a:lnTo>
                  <a:lnTo>
                    <a:pt x="1092" y="2768"/>
                  </a:lnTo>
                  <a:lnTo>
                    <a:pt x="1096" y="2760"/>
                  </a:lnTo>
                  <a:lnTo>
                    <a:pt x="1098" y="2756"/>
                  </a:lnTo>
                  <a:lnTo>
                    <a:pt x="1104" y="2752"/>
                  </a:lnTo>
                  <a:lnTo>
                    <a:pt x="1110" y="2748"/>
                  </a:lnTo>
                  <a:lnTo>
                    <a:pt x="1114" y="2742"/>
                  </a:lnTo>
                  <a:lnTo>
                    <a:pt x="1116" y="2738"/>
                  </a:lnTo>
                  <a:lnTo>
                    <a:pt x="1114" y="2732"/>
                  </a:lnTo>
                  <a:lnTo>
                    <a:pt x="1112" y="2726"/>
                  </a:lnTo>
                  <a:lnTo>
                    <a:pt x="1108" y="2722"/>
                  </a:lnTo>
                  <a:lnTo>
                    <a:pt x="1104" y="2718"/>
                  </a:lnTo>
                  <a:lnTo>
                    <a:pt x="1098" y="2716"/>
                  </a:lnTo>
                  <a:lnTo>
                    <a:pt x="1090" y="2712"/>
                  </a:lnTo>
                  <a:lnTo>
                    <a:pt x="1086" y="2708"/>
                  </a:lnTo>
                  <a:lnTo>
                    <a:pt x="1086" y="2704"/>
                  </a:lnTo>
                  <a:lnTo>
                    <a:pt x="1090" y="2698"/>
                  </a:lnTo>
                  <a:lnTo>
                    <a:pt x="1092" y="2692"/>
                  </a:lnTo>
                  <a:lnTo>
                    <a:pt x="1094" y="2684"/>
                  </a:lnTo>
                  <a:lnTo>
                    <a:pt x="1096" y="2676"/>
                  </a:lnTo>
                  <a:lnTo>
                    <a:pt x="1100" y="2672"/>
                  </a:lnTo>
                  <a:lnTo>
                    <a:pt x="1104" y="2670"/>
                  </a:lnTo>
                  <a:lnTo>
                    <a:pt x="1112" y="2666"/>
                  </a:lnTo>
                  <a:lnTo>
                    <a:pt x="1116" y="2668"/>
                  </a:lnTo>
                  <a:lnTo>
                    <a:pt x="1124" y="2670"/>
                  </a:lnTo>
                  <a:lnTo>
                    <a:pt x="1134" y="2672"/>
                  </a:lnTo>
                  <a:lnTo>
                    <a:pt x="1140" y="2674"/>
                  </a:lnTo>
                  <a:lnTo>
                    <a:pt x="1144" y="2678"/>
                  </a:lnTo>
                  <a:lnTo>
                    <a:pt x="1148" y="2688"/>
                  </a:lnTo>
                  <a:lnTo>
                    <a:pt x="1150" y="2696"/>
                  </a:lnTo>
                  <a:lnTo>
                    <a:pt x="1154" y="2700"/>
                  </a:lnTo>
                  <a:lnTo>
                    <a:pt x="1158" y="2702"/>
                  </a:lnTo>
                  <a:lnTo>
                    <a:pt x="1166" y="2702"/>
                  </a:lnTo>
                  <a:lnTo>
                    <a:pt x="1166" y="2700"/>
                  </a:lnTo>
                  <a:lnTo>
                    <a:pt x="1166" y="2696"/>
                  </a:lnTo>
                  <a:lnTo>
                    <a:pt x="1168" y="2688"/>
                  </a:lnTo>
                  <a:lnTo>
                    <a:pt x="1168" y="2684"/>
                  </a:lnTo>
                  <a:lnTo>
                    <a:pt x="1168" y="2678"/>
                  </a:lnTo>
                  <a:lnTo>
                    <a:pt x="1166" y="2674"/>
                  </a:lnTo>
                  <a:lnTo>
                    <a:pt x="1162" y="2670"/>
                  </a:lnTo>
                  <a:lnTo>
                    <a:pt x="1152" y="2662"/>
                  </a:lnTo>
                  <a:lnTo>
                    <a:pt x="1142" y="2654"/>
                  </a:lnTo>
                  <a:lnTo>
                    <a:pt x="1126" y="2646"/>
                  </a:lnTo>
                  <a:lnTo>
                    <a:pt x="1120" y="2642"/>
                  </a:lnTo>
                  <a:lnTo>
                    <a:pt x="1114" y="2636"/>
                  </a:lnTo>
                  <a:lnTo>
                    <a:pt x="1110" y="2632"/>
                  </a:lnTo>
                  <a:lnTo>
                    <a:pt x="1102" y="2628"/>
                  </a:lnTo>
                  <a:lnTo>
                    <a:pt x="1082" y="2620"/>
                  </a:lnTo>
                  <a:lnTo>
                    <a:pt x="1074" y="2616"/>
                  </a:lnTo>
                  <a:lnTo>
                    <a:pt x="1068" y="2610"/>
                  </a:lnTo>
                  <a:lnTo>
                    <a:pt x="1066" y="2606"/>
                  </a:lnTo>
                  <a:lnTo>
                    <a:pt x="1066" y="2602"/>
                  </a:lnTo>
                  <a:lnTo>
                    <a:pt x="1070" y="2600"/>
                  </a:lnTo>
                  <a:lnTo>
                    <a:pt x="1074" y="2594"/>
                  </a:lnTo>
                  <a:lnTo>
                    <a:pt x="1076" y="2592"/>
                  </a:lnTo>
                  <a:lnTo>
                    <a:pt x="1074" y="2590"/>
                  </a:lnTo>
                  <a:lnTo>
                    <a:pt x="1068" y="2588"/>
                  </a:lnTo>
                  <a:lnTo>
                    <a:pt x="1060" y="2586"/>
                  </a:lnTo>
                  <a:lnTo>
                    <a:pt x="1036" y="2584"/>
                  </a:lnTo>
                  <a:lnTo>
                    <a:pt x="1026" y="2580"/>
                  </a:lnTo>
                  <a:lnTo>
                    <a:pt x="1016" y="2576"/>
                  </a:lnTo>
                  <a:lnTo>
                    <a:pt x="1002" y="2560"/>
                  </a:lnTo>
                  <a:lnTo>
                    <a:pt x="990" y="2544"/>
                  </a:lnTo>
                  <a:lnTo>
                    <a:pt x="984" y="2530"/>
                  </a:lnTo>
                  <a:lnTo>
                    <a:pt x="978" y="2518"/>
                  </a:lnTo>
                  <a:lnTo>
                    <a:pt x="974" y="2498"/>
                  </a:lnTo>
                  <a:lnTo>
                    <a:pt x="970" y="2492"/>
                  </a:lnTo>
                  <a:lnTo>
                    <a:pt x="966" y="2490"/>
                  </a:lnTo>
                  <a:lnTo>
                    <a:pt x="958" y="2488"/>
                  </a:lnTo>
                  <a:lnTo>
                    <a:pt x="950" y="2484"/>
                  </a:lnTo>
                  <a:lnTo>
                    <a:pt x="944" y="2476"/>
                  </a:lnTo>
                  <a:lnTo>
                    <a:pt x="934" y="2468"/>
                  </a:lnTo>
                  <a:lnTo>
                    <a:pt x="928" y="2462"/>
                  </a:lnTo>
                  <a:lnTo>
                    <a:pt x="922" y="2456"/>
                  </a:lnTo>
                  <a:lnTo>
                    <a:pt x="920" y="2448"/>
                  </a:lnTo>
                  <a:lnTo>
                    <a:pt x="918" y="2442"/>
                  </a:lnTo>
                  <a:lnTo>
                    <a:pt x="916" y="2434"/>
                  </a:lnTo>
                  <a:lnTo>
                    <a:pt x="918" y="2428"/>
                  </a:lnTo>
                  <a:lnTo>
                    <a:pt x="920" y="2424"/>
                  </a:lnTo>
                  <a:lnTo>
                    <a:pt x="922" y="2422"/>
                  </a:lnTo>
                  <a:lnTo>
                    <a:pt x="926" y="2420"/>
                  </a:lnTo>
                  <a:lnTo>
                    <a:pt x="928" y="2418"/>
                  </a:lnTo>
                  <a:lnTo>
                    <a:pt x="926" y="2414"/>
                  </a:lnTo>
                  <a:lnTo>
                    <a:pt x="918" y="2400"/>
                  </a:lnTo>
                  <a:lnTo>
                    <a:pt x="914" y="2394"/>
                  </a:lnTo>
                  <a:lnTo>
                    <a:pt x="916" y="2388"/>
                  </a:lnTo>
                  <a:lnTo>
                    <a:pt x="920" y="2384"/>
                  </a:lnTo>
                  <a:lnTo>
                    <a:pt x="924" y="2386"/>
                  </a:lnTo>
                  <a:lnTo>
                    <a:pt x="926" y="2388"/>
                  </a:lnTo>
                  <a:lnTo>
                    <a:pt x="930" y="2388"/>
                  </a:lnTo>
                  <a:lnTo>
                    <a:pt x="934" y="2384"/>
                  </a:lnTo>
                  <a:lnTo>
                    <a:pt x="940" y="2378"/>
                  </a:lnTo>
                  <a:lnTo>
                    <a:pt x="950" y="2372"/>
                  </a:lnTo>
                  <a:lnTo>
                    <a:pt x="956" y="2370"/>
                  </a:lnTo>
                  <a:lnTo>
                    <a:pt x="958" y="2372"/>
                  </a:lnTo>
                  <a:lnTo>
                    <a:pt x="960" y="2374"/>
                  </a:lnTo>
                  <a:lnTo>
                    <a:pt x="966" y="2374"/>
                  </a:lnTo>
                  <a:lnTo>
                    <a:pt x="972" y="2372"/>
                  </a:lnTo>
                  <a:lnTo>
                    <a:pt x="974" y="2374"/>
                  </a:lnTo>
                  <a:lnTo>
                    <a:pt x="974" y="2378"/>
                  </a:lnTo>
                  <a:lnTo>
                    <a:pt x="974" y="2380"/>
                  </a:lnTo>
                  <a:lnTo>
                    <a:pt x="972" y="2382"/>
                  </a:lnTo>
                  <a:lnTo>
                    <a:pt x="970" y="2382"/>
                  </a:lnTo>
                  <a:lnTo>
                    <a:pt x="968" y="2384"/>
                  </a:lnTo>
                  <a:lnTo>
                    <a:pt x="968" y="2386"/>
                  </a:lnTo>
                  <a:lnTo>
                    <a:pt x="970" y="2398"/>
                  </a:lnTo>
                  <a:lnTo>
                    <a:pt x="976" y="2414"/>
                  </a:lnTo>
                  <a:lnTo>
                    <a:pt x="982" y="2426"/>
                  </a:lnTo>
                  <a:lnTo>
                    <a:pt x="986" y="2428"/>
                  </a:lnTo>
                  <a:lnTo>
                    <a:pt x="988" y="2424"/>
                  </a:lnTo>
                  <a:lnTo>
                    <a:pt x="994" y="2402"/>
                  </a:lnTo>
                  <a:lnTo>
                    <a:pt x="996" y="2398"/>
                  </a:lnTo>
                  <a:lnTo>
                    <a:pt x="1000" y="2394"/>
                  </a:lnTo>
                  <a:lnTo>
                    <a:pt x="1004" y="2394"/>
                  </a:lnTo>
                  <a:lnTo>
                    <a:pt x="1008" y="2398"/>
                  </a:lnTo>
                  <a:lnTo>
                    <a:pt x="1016" y="2404"/>
                  </a:lnTo>
                  <a:lnTo>
                    <a:pt x="1020" y="2410"/>
                  </a:lnTo>
                  <a:lnTo>
                    <a:pt x="1022" y="2414"/>
                  </a:lnTo>
                  <a:lnTo>
                    <a:pt x="1022" y="2420"/>
                  </a:lnTo>
                  <a:lnTo>
                    <a:pt x="1024" y="2428"/>
                  </a:lnTo>
                  <a:lnTo>
                    <a:pt x="1026" y="2434"/>
                  </a:lnTo>
                  <a:lnTo>
                    <a:pt x="1030" y="2440"/>
                  </a:lnTo>
                  <a:lnTo>
                    <a:pt x="1034" y="2446"/>
                  </a:lnTo>
                  <a:lnTo>
                    <a:pt x="1036" y="2450"/>
                  </a:lnTo>
                  <a:lnTo>
                    <a:pt x="1036" y="2452"/>
                  </a:lnTo>
                  <a:lnTo>
                    <a:pt x="1034" y="2454"/>
                  </a:lnTo>
                  <a:lnTo>
                    <a:pt x="1034" y="2456"/>
                  </a:lnTo>
                  <a:lnTo>
                    <a:pt x="1034" y="2460"/>
                  </a:lnTo>
                  <a:lnTo>
                    <a:pt x="1038" y="2464"/>
                  </a:lnTo>
                  <a:lnTo>
                    <a:pt x="1046" y="2472"/>
                  </a:lnTo>
                  <a:lnTo>
                    <a:pt x="1056" y="2480"/>
                  </a:lnTo>
                  <a:lnTo>
                    <a:pt x="1062" y="2486"/>
                  </a:lnTo>
                  <a:lnTo>
                    <a:pt x="1066" y="2494"/>
                  </a:lnTo>
                  <a:lnTo>
                    <a:pt x="1066" y="2496"/>
                  </a:lnTo>
                  <a:lnTo>
                    <a:pt x="1068" y="2496"/>
                  </a:lnTo>
                  <a:lnTo>
                    <a:pt x="1076" y="2496"/>
                  </a:lnTo>
                  <a:lnTo>
                    <a:pt x="1084" y="2496"/>
                  </a:lnTo>
                  <a:lnTo>
                    <a:pt x="1090" y="2498"/>
                  </a:lnTo>
                  <a:lnTo>
                    <a:pt x="1102" y="2504"/>
                  </a:lnTo>
                  <a:lnTo>
                    <a:pt x="1114" y="2516"/>
                  </a:lnTo>
                  <a:lnTo>
                    <a:pt x="1128" y="2528"/>
                  </a:lnTo>
                  <a:lnTo>
                    <a:pt x="1114" y="2524"/>
                  </a:lnTo>
                  <a:lnTo>
                    <a:pt x="1110" y="2524"/>
                  </a:lnTo>
                  <a:lnTo>
                    <a:pt x="1110" y="2526"/>
                  </a:lnTo>
                  <a:lnTo>
                    <a:pt x="1116" y="2530"/>
                  </a:lnTo>
                  <a:lnTo>
                    <a:pt x="1134" y="2536"/>
                  </a:lnTo>
                  <a:lnTo>
                    <a:pt x="1144" y="2540"/>
                  </a:lnTo>
                  <a:lnTo>
                    <a:pt x="1152" y="2544"/>
                  </a:lnTo>
                  <a:lnTo>
                    <a:pt x="1160" y="2552"/>
                  </a:lnTo>
                  <a:lnTo>
                    <a:pt x="1162" y="2558"/>
                  </a:lnTo>
                  <a:lnTo>
                    <a:pt x="1164" y="2560"/>
                  </a:lnTo>
                  <a:lnTo>
                    <a:pt x="1166" y="2560"/>
                  </a:lnTo>
                  <a:lnTo>
                    <a:pt x="1174" y="2560"/>
                  </a:lnTo>
                  <a:lnTo>
                    <a:pt x="1176" y="2562"/>
                  </a:lnTo>
                  <a:lnTo>
                    <a:pt x="1184" y="2566"/>
                  </a:lnTo>
                  <a:lnTo>
                    <a:pt x="1188" y="2568"/>
                  </a:lnTo>
                  <a:lnTo>
                    <a:pt x="1190" y="2574"/>
                  </a:lnTo>
                  <a:lnTo>
                    <a:pt x="1190" y="2582"/>
                  </a:lnTo>
                  <a:lnTo>
                    <a:pt x="1192" y="2584"/>
                  </a:lnTo>
                  <a:lnTo>
                    <a:pt x="1196" y="2586"/>
                  </a:lnTo>
                  <a:lnTo>
                    <a:pt x="1204" y="2588"/>
                  </a:lnTo>
                  <a:lnTo>
                    <a:pt x="1208" y="2590"/>
                  </a:lnTo>
                  <a:lnTo>
                    <a:pt x="1208" y="2596"/>
                  </a:lnTo>
                  <a:lnTo>
                    <a:pt x="1208" y="2610"/>
                  </a:lnTo>
                  <a:lnTo>
                    <a:pt x="1206" y="2626"/>
                  </a:lnTo>
                  <a:lnTo>
                    <a:pt x="1206" y="2632"/>
                  </a:lnTo>
                  <a:lnTo>
                    <a:pt x="1206" y="2636"/>
                  </a:lnTo>
                  <a:lnTo>
                    <a:pt x="1206" y="2638"/>
                  </a:lnTo>
                  <a:lnTo>
                    <a:pt x="1206" y="2640"/>
                  </a:lnTo>
                  <a:lnTo>
                    <a:pt x="1204" y="2646"/>
                  </a:lnTo>
                  <a:lnTo>
                    <a:pt x="1200" y="2652"/>
                  </a:lnTo>
                  <a:lnTo>
                    <a:pt x="1200" y="2656"/>
                  </a:lnTo>
                  <a:lnTo>
                    <a:pt x="1202" y="2662"/>
                  </a:lnTo>
                  <a:lnTo>
                    <a:pt x="1202" y="2666"/>
                  </a:lnTo>
                  <a:lnTo>
                    <a:pt x="1202" y="2670"/>
                  </a:lnTo>
                  <a:lnTo>
                    <a:pt x="1202" y="2672"/>
                  </a:lnTo>
                  <a:lnTo>
                    <a:pt x="1200" y="2674"/>
                  </a:lnTo>
                  <a:lnTo>
                    <a:pt x="1202" y="2674"/>
                  </a:lnTo>
                  <a:lnTo>
                    <a:pt x="1208" y="2680"/>
                  </a:lnTo>
                  <a:lnTo>
                    <a:pt x="1216" y="2686"/>
                  </a:lnTo>
                  <a:lnTo>
                    <a:pt x="1222" y="2690"/>
                  </a:lnTo>
                  <a:lnTo>
                    <a:pt x="1224" y="2696"/>
                  </a:lnTo>
                  <a:lnTo>
                    <a:pt x="1224" y="2700"/>
                  </a:lnTo>
                  <a:lnTo>
                    <a:pt x="1226" y="2706"/>
                  </a:lnTo>
                  <a:lnTo>
                    <a:pt x="1228" y="2708"/>
                  </a:lnTo>
                  <a:lnTo>
                    <a:pt x="1230" y="2710"/>
                  </a:lnTo>
                  <a:lnTo>
                    <a:pt x="1240" y="2726"/>
                  </a:lnTo>
                  <a:lnTo>
                    <a:pt x="1246" y="2736"/>
                  </a:lnTo>
                  <a:lnTo>
                    <a:pt x="1250" y="2740"/>
                  </a:lnTo>
                  <a:lnTo>
                    <a:pt x="1254" y="2744"/>
                  </a:lnTo>
                  <a:lnTo>
                    <a:pt x="1258" y="2748"/>
                  </a:lnTo>
                  <a:lnTo>
                    <a:pt x="1260" y="2748"/>
                  </a:lnTo>
                  <a:lnTo>
                    <a:pt x="1260" y="2746"/>
                  </a:lnTo>
                  <a:lnTo>
                    <a:pt x="1262" y="2746"/>
                  </a:lnTo>
                  <a:lnTo>
                    <a:pt x="1266" y="2746"/>
                  </a:lnTo>
                  <a:lnTo>
                    <a:pt x="1272" y="2750"/>
                  </a:lnTo>
                  <a:lnTo>
                    <a:pt x="1274" y="2752"/>
                  </a:lnTo>
                  <a:lnTo>
                    <a:pt x="1266" y="2754"/>
                  </a:lnTo>
                  <a:lnTo>
                    <a:pt x="1258" y="2754"/>
                  </a:lnTo>
                  <a:lnTo>
                    <a:pt x="1258" y="2758"/>
                  </a:lnTo>
                  <a:lnTo>
                    <a:pt x="1260" y="2762"/>
                  </a:lnTo>
                  <a:lnTo>
                    <a:pt x="1268" y="2772"/>
                  </a:lnTo>
                  <a:lnTo>
                    <a:pt x="1272" y="2780"/>
                  </a:lnTo>
                  <a:lnTo>
                    <a:pt x="1274" y="2786"/>
                  </a:lnTo>
                  <a:lnTo>
                    <a:pt x="1276" y="2786"/>
                  </a:lnTo>
                  <a:lnTo>
                    <a:pt x="1280" y="2784"/>
                  </a:lnTo>
                  <a:lnTo>
                    <a:pt x="1284" y="2780"/>
                  </a:lnTo>
                  <a:lnTo>
                    <a:pt x="1286" y="2782"/>
                  </a:lnTo>
                  <a:lnTo>
                    <a:pt x="1290" y="2782"/>
                  </a:lnTo>
                  <a:lnTo>
                    <a:pt x="1300" y="2782"/>
                  </a:lnTo>
                  <a:lnTo>
                    <a:pt x="1312" y="2780"/>
                  </a:lnTo>
                  <a:lnTo>
                    <a:pt x="1316" y="2782"/>
                  </a:lnTo>
                  <a:lnTo>
                    <a:pt x="1318" y="2784"/>
                  </a:lnTo>
                  <a:lnTo>
                    <a:pt x="1324" y="2784"/>
                  </a:lnTo>
                  <a:lnTo>
                    <a:pt x="1330" y="2782"/>
                  </a:lnTo>
                  <a:lnTo>
                    <a:pt x="1336" y="2786"/>
                  </a:lnTo>
                  <a:lnTo>
                    <a:pt x="1342" y="2790"/>
                  </a:lnTo>
                  <a:lnTo>
                    <a:pt x="1348" y="2790"/>
                  </a:lnTo>
                  <a:lnTo>
                    <a:pt x="1354" y="2790"/>
                  </a:lnTo>
                  <a:lnTo>
                    <a:pt x="1358" y="2792"/>
                  </a:lnTo>
                  <a:lnTo>
                    <a:pt x="1358" y="2794"/>
                  </a:lnTo>
                  <a:lnTo>
                    <a:pt x="1358" y="2796"/>
                  </a:lnTo>
                  <a:lnTo>
                    <a:pt x="1350" y="2800"/>
                  </a:lnTo>
                  <a:lnTo>
                    <a:pt x="1342" y="2802"/>
                  </a:lnTo>
                  <a:lnTo>
                    <a:pt x="1336" y="2800"/>
                  </a:lnTo>
                  <a:lnTo>
                    <a:pt x="1322" y="2792"/>
                  </a:lnTo>
                  <a:lnTo>
                    <a:pt x="1312" y="2788"/>
                  </a:lnTo>
                  <a:lnTo>
                    <a:pt x="1306" y="2786"/>
                  </a:lnTo>
                  <a:lnTo>
                    <a:pt x="1302" y="2786"/>
                  </a:lnTo>
                  <a:lnTo>
                    <a:pt x="1298" y="2792"/>
                  </a:lnTo>
                  <a:lnTo>
                    <a:pt x="1296" y="2794"/>
                  </a:lnTo>
                  <a:lnTo>
                    <a:pt x="1292" y="2794"/>
                  </a:lnTo>
                  <a:lnTo>
                    <a:pt x="1288" y="2792"/>
                  </a:lnTo>
                  <a:lnTo>
                    <a:pt x="1282" y="2792"/>
                  </a:lnTo>
                  <a:lnTo>
                    <a:pt x="1282" y="2794"/>
                  </a:lnTo>
                  <a:lnTo>
                    <a:pt x="1280" y="2798"/>
                  </a:lnTo>
                  <a:lnTo>
                    <a:pt x="1280" y="2802"/>
                  </a:lnTo>
                  <a:lnTo>
                    <a:pt x="1278" y="2804"/>
                  </a:lnTo>
                  <a:lnTo>
                    <a:pt x="1274" y="2808"/>
                  </a:lnTo>
                  <a:lnTo>
                    <a:pt x="1272" y="2808"/>
                  </a:lnTo>
                  <a:lnTo>
                    <a:pt x="1276" y="2812"/>
                  </a:lnTo>
                  <a:lnTo>
                    <a:pt x="1280" y="2816"/>
                  </a:lnTo>
                  <a:lnTo>
                    <a:pt x="1280" y="2820"/>
                  </a:lnTo>
                  <a:lnTo>
                    <a:pt x="1280" y="2824"/>
                  </a:lnTo>
                  <a:lnTo>
                    <a:pt x="1286" y="2824"/>
                  </a:lnTo>
                  <a:lnTo>
                    <a:pt x="1288" y="2824"/>
                  </a:lnTo>
                  <a:lnTo>
                    <a:pt x="1292" y="2826"/>
                  </a:lnTo>
                  <a:lnTo>
                    <a:pt x="1294" y="2832"/>
                  </a:lnTo>
                  <a:lnTo>
                    <a:pt x="1294" y="2838"/>
                  </a:lnTo>
                  <a:lnTo>
                    <a:pt x="1292" y="2844"/>
                  </a:lnTo>
                  <a:lnTo>
                    <a:pt x="1292" y="2848"/>
                  </a:lnTo>
                  <a:lnTo>
                    <a:pt x="1292" y="2854"/>
                  </a:lnTo>
                  <a:lnTo>
                    <a:pt x="1298" y="2864"/>
                  </a:lnTo>
                  <a:lnTo>
                    <a:pt x="1300" y="2866"/>
                  </a:lnTo>
                  <a:lnTo>
                    <a:pt x="1304" y="2868"/>
                  </a:lnTo>
                  <a:lnTo>
                    <a:pt x="1306" y="2866"/>
                  </a:lnTo>
                  <a:lnTo>
                    <a:pt x="1308" y="2862"/>
                  </a:lnTo>
                  <a:lnTo>
                    <a:pt x="1308" y="2856"/>
                  </a:lnTo>
                  <a:lnTo>
                    <a:pt x="1310" y="2854"/>
                  </a:lnTo>
                  <a:lnTo>
                    <a:pt x="1314" y="2854"/>
                  </a:lnTo>
                  <a:lnTo>
                    <a:pt x="1316" y="2856"/>
                  </a:lnTo>
                  <a:lnTo>
                    <a:pt x="1320" y="2866"/>
                  </a:lnTo>
                  <a:lnTo>
                    <a:pt x="1322" y="2880"/>
                  </a:lnTo>
                  <a:lnTo>
                    <a:pt x="1324" y="2888"/>
                  </a:lnTo>
                  <a:lnTo>
                    <a:pt x="1326" y="2888"/>
                  </a:lnTo>
                  <a:lnTo>
                    <a:pt x="1328" y="2888"/>
                  </a:lnTo>
                  <a:lnTo>
                    <a:pt x="1330" y="2882"/>
                  </a:lnTo>
                  <a:lnTo>
                    <a:pt x="1332" y="2874"/>
                  </a:lnTo>
                  <a:lnTo>
                    <a:pt x="1334" y="2866"/>
                  </a:lnTo>
                  <a:lnTo>
                    <a:pt x="1336" y="2866"/>
                  </a:lnTo>
                  <a:lnTo>
                    <a:pt x="1338" y="2868"/>
                  </a:lnTo>
                  <a:lnTo>
                    <a:pt x="1342" y="2872"/>
                  </a:lnTo>
                  <a:lnTo>
                    <a:pt x="1348" y="2882"/>
                  </a:lnTo>
                  <a:lnTo>
                    <a:pt x="1350" y="2886"/>
                  </a:lnTo>
                  <a:lnTo>
                    <a:pt x="1354" y="2888"/>
                  </a:lnTo>
                  <a:lnTo>
                    <a:pt x="1356" y="2886"/>
                  </a:lnTo>
                  <a:lnTo>
                    <a:pt x="1356" y="2884"/>
                  </a:lnTo>
                  <a:lnTo>
                    <a:pt x="1356" y="2876"/>
                  </a:lnTo>
                  <a:lnTo>
                    <a:pt x="1348" y="2854"/>
                  </a:lnTo>
                  <a:lnTo>
                    <a:pt x="1340" y="2834"/>
                  </a:lnTo>
                  <a:lnTo>
                    <a:pt x="1338" y="2828"/>
                  </a:lnTo>
                  <a:lnTo>
                    <a:pt x="1338" y="2826"/>
                  </a:lnTo>
                  <a:lnTo>
                    <a:pt x="1340" y="2824"/>
                  </a:lnTo>
                  <a:lnTo>
                    <a:pt x="1346" y="2826"/>
                  </a:lnTo>
                  <a:lnTo>
                    <a:pt x="1350" y="2828"/>
                  </a:lnTo>
                  <a:lnTo>
                    <a:pt x="1352" y="2832"/>
                  </a:lnTo>
                  <a:lnTo>
                    <a:pt x="1354" y="2838"/>
                  </a:lnTo>
                  <a:lnTo>
                    <a:pt x="1356" y="2840"/>
                  </a:lnTo>
                  <a:lnTo>
                    <a:pt x="1358" y="2840"/>
                  </a:lnTo>
                  <a:lnTo>
                    <a:pt x="1368" y="2836"/>
                  </a:lnTo>
                  <a:lnTo>
                    <a:pt x="1370" y="2834"/>
                  </a:lnTo>
                  <a:lnTo>
                    <a:pt x="1372" y="2832"/>
                  </a:lnTo>
                  <a:lnTo>
                    <a:pt x="1370" y="2828"/>
                  </a:lnTo>
                  <a:lnTo>
                    <a:pt x="1366" y="2824"/>
                  </a:lnTo>
                  <a:lnTo>
                    <a:pt x="1360" y="2822"/>
                  </a:lnTo>
                  <a:lnTo>
                    <a:pt x="1356" y="2822"/>
                  </a:lnTo>
                  <a:lnTo>
                    <a:pt x="1356" y="2820"/>
                  </a:lnTo>
                  <a:lnTo>
                    <a:pt x="1356" y="2816"/>
                  </a:lnTo>
                  <a:lnTo>
                    <a:pt x="1354" y="2812"/>
                  </a:lnTo>
                  <a:lnTo>
                    <a:pt x="1352" y="2810"/>
                  </a:lnTo>
                  <a:lnTo>
                    <a:pt x="1354" y="2808"/>
                  </a:lnTo>
                  <a:lnTo>
                    <a:pt x="1360" y="2802"/>
                  </a:lnTo>
                  <a:lnTo>
                    <a:pt x="1368" y="2800"/>
                  </a:lnTo>
                  <a:lnTo>
                    <a:pt x="1370" y="2800"/>
                  </a:lnTo>
                  <a:lnTo>
                    <a:pt x="1374" y="2802"/>
                  </a:lnTo>
                  <a:lnTo>
                    <a:pt x="1382" y="2816"/>
                  </a:lnTo>
                  <a:lnTo>
                    <a:pt x="1388" y="2820"/>
                  </a:lnTo>
                  <a:lnTo>
                    <a:pt x="1390" y="2820"/>
                  </a:lnTo>
                  <a:lnTo>
                    <a:pt x="1392" y="2820"/>
                  </a:lnTo>
                  <a:lnTo>
                    <a:pt x="1394" y="2818"/>
                  </a:lnTo>
                  <a:lnTo>
                    <a:pt x="1394" y="2816"/>
                  </a:lnTo>
                  <a:lnTo>
                    <a:pt x="1394" y="2810"/>
                  </a:lnTo>
                  <a:lnTo>
                    <a:pt x="1392" y="2804"/>
                  </a:lnTo>
                  <a:lnTo>
                    <a:pt x="1392" y="2796"/>
                  </a:lnTo>
                  <a:lnTo>
                    <a:pt x="1392" y="2794"/>
                  </a:lnTo>
                  <a:lnTo>
                    <a:pt x="1390" y="2790"/>
                  </a:lnTo>
                  <a:lnTo>
                    <a:pt x="1386" y="2788"/>
                  </a:lnTo>
                  <a:lnTo>
                    <a:pt x="1378" y="2784"/>
                  </a:lnTo>
                  <a:lnTo>
                    <a:pt x="1376" y="2782"/>
                  </a:lnTo>
                  <a:lnTo>
                    <a:pt x="1374" y="2780"/>
                  </a:lnTo>
                  <a:lnTo>
                    <a:pt x="1370" y="2774"/>
                  </a:lnTo>
                  <a:lnTo>
                    <a:pt x="1366" y="2774"/>
                  </a:lnTo>
                  <a:lnTo>
                    <a:pt x="1364" y="2772"/>
                  </a:lnTo>
                  <a:lnTo>
                    <a:pt x="1360" y="2768"/>
                  </a:lnTo>
                  <a:lnTo>
                    <a:pt x="1358" y="2764"/>
                  </a:lnTo>
                  <a:lnTo>
                    <a:pt x="1352" y="2762"/>
                  </a:lnTo>
                  <a:lnTo>
                    <a:pt x="1340" y="2758"/>
                  </a:lnTo>
                  <a:lnTo>
                    <a:pt x="1332" y="2754"/>
                  </a:lnTo>
                  <a:lnTo>
                    <a:pt x="1332" y="2752"/>
                  </a:lnTo>
                  <a:lnTo>
                    <a:pt x="1338" y="2752"/>
                  </a:lnTo>
                  <a:lnTo>
                    <a:pt x="1346" y="2750"/>
                  </a:lnTo>
                  <a:lnTo>
                    <a:pt x="1348" y="2746"/>
                  </a:lnTo>
                  <a:lnTo>
                    <a:pt x="1348" y="2744"/>
                  </a:lnTo>
                  <a:lnTo>
                    <a:pt x="1346" y="2740"/>
                  </a:lnTo>
                  <a:lnTo>
                    <a:pt x="1344" y="2732"/>
                  </a:lnTo>
                  <a:lnTo>
                    <a:pt x="1344" y="2730"/>
                  </a:lnTo>
                  <a:lnTo>
                    <a:pt x="1348" y="2730"/>
                  </a:lnTo>
                  <a:lnTo>
                    <a:pt x="1352" y="2730"/>
                  </a:lnTo>
                  <a:lnTo>
                    <a:pt x="1354" y="2732"/>
                  </a:lnTo>
                  <a:lnTo>
                    <a:pt x="1354" y="2738"/>
                  </a:lnTo>
                  <a:lnTo>
                    <a:pt x="1354" y="2742"/>
                  </a:lnTo>
                  <a:lnTo>
                    <a:pt x="1356" y="2742"/>
                  </a:lnTo>
                  <a:lnTo>
                    <a:pt x="1358" y="2742"/>
                  </a:lnTo>
                  <a:lnTo>
                    <a:pt x="1360" y="2738"/>
                  </a:lnTo>
                  <a:lnTo>
                    <a:pt x="1360" y="2736"/>
                  </a:lnTo>
                  <a:lnTo>
                    <a:pt x="1360" y="2728"/>
                  </a:lnTo>
                  <a:lnTo>
                    <a:pt x="1354" y="2720"/>
                  </a:lnTo>
                  <a:lnTo>
                    <a:pt x="1348" y="2710"/>
                  </a:lnTo>
                  <a:lnTo>
                    <a:pt x="1340" y="2702"/>
                  </a:lnTo>
                  <a:lnTo>
                    <a:pt x="1334" y="2692"/>
                  </a:lnTo>
                  <a:lnTo>
                    <a:pt x="1330" y="2682"/>
                  </a:lnTo>
                  <a:lnTo>
                    <a:pt x="1330" y="2678"/>
                  </a:lnTo>
                  <a:lnTo>
                    <a:pt x="1332" y="2674"/>
                  </a:lnTo>
                  <a:lnTo>
                    <a:pt x="1336" y="2666"/>
                  </a:lnTo>
                  <a:lnTo>
                    <a:pt x="1340" y="2660"/>
                  </a:lnTo>
                  <a:lnTo>
                    <a:pt x="1344" y="2660"/>
                  </a:lnTo>
                  <a:lnTo>
                    <a:pt x="1346" y="2660"/>
                  </a:lnTo>
                  <a:lnTo>
                    <a:pt x="1346" y="2662"/>
                  </a:lnTo>
                  <a:lnTo>
                    <a:pt x="1346" y="2668"/>
                  </a:lnTo>
                  <a:lnTo>
                    <a:pt x="1346" y="2670"/>
                  </a:lnTo>
                  <a:lnTo>
                    <a:pt x="1346" y="2672"/>
                  </a:lnTo>
                  <a:lnTo>
                    <a:pt x="1352" y="2674"/>
                  </a:lnTo>
                  <a:lnTo>
                    <a:pt x="1358" y="2676"/>
                  </a:lnTo>
                  <a:lnTo>
                    <a:pt x="1360" y="2680"/>
                  </a:lnTo>
                  <a:lnTo>
                    <a:pt x="1362" y="2686"/>
                  </a:lnTo>
                  <a:lnTo>
                    <a:pt x="1362" y="2690"/>
                  </a:lnTo>
                  <a:lnTo>
                    <a:pt x="1366" y="2694"/>
                  </a:lnTo>
                  <a:lnTo>
                    <a:pt x="1372" y="2696"/>
                  </a:lnTo>
                  <a:lnTo>
                    <a:pt x="1374" y="2696"/>
                  </a:lnTo>
                  <a:lnTo>
                    <a:pt x="1376" y="2696"/>
                  </a:lnTo>
                  <a:lnTo>
                    <a:pt x="1376" y="2694"/>
                  </a:lnTo>
                  <a:lnTo>
                    <a:pt x="1374" y="2690"/>
                  </a:lnTo>
                  <a:lnTo>
                    <a:pt x="1368" y="2684"/>
                  </a:lnTo>
                  <a:lnTo>
                    <a:pt x="1368" y="2678"/>
                  </a:lnTo>
                  <a:lnTo>
                    <a:pt x="1370" y="2678"/>
                  </a:lnTo>
                  <a:lnTo>
                    <a:pt x="1378" y="2684"/>
                  </a:lnTo>
                  <a:lnTo>
                    <a:pt x="1386" y="2692"/>
                  </a:lnTo>
                  <a:lnTo>
                    <a:pt x="1390" y="2694"/>
                  </a:lnTo>
                  <a:lnTo>
                    <a:pt x="1392" y="2694"/>
                  </a:lnTo>
                  <a:lnTo>
                    <a:pt x="1390" y="2692"/>
                  </a:lnTo>
                  <a:lnTo>
                    <a:pt x="1386" y="2684"/>
                  </a:lnTo>
                  <a:lnTo>
                    <a:pt x="1380" y="2676"/>
                  </a:lnTo>
                  <a:lnTo>
                    <a:pt x="1380" y="2674"/>
                  </a:lnTo>
                  <a:lnTo>
                    <a:pt x="1382" y="2674"/>
                  </a:lnTo>
                  <a:lnTo>
                    <a:pt x="1394" y="2680"/>
                  </a:lnTo>
                  <a:lnTo>
                    <a:pt x="1402" y="2684"/>
                  </a:lnTo>
                  <a:lnTo>
                    <a:pt x="1406" y="2684"/>
                  </a:lnTo>
                  <a:lnTo>
                    <a:pt x="1404" y="2682"/>
                  </a:lnTo>
                  <a:lnTo>
                    <a:pt x="1400" y="2676"/>
                  </a:lnTo>
                  <a:lnTo>
                    <a:pt x="1392" y="2670"/>
                  </a:lnTo>
                  <a:lnTo>
                    <a:pt x="1386" y="2668"/>
                  </a:lnTo>
                  <a:lnTo>
                    <a:pt x="1384" y="2668"/>
                  </a:lnTo>
                  <a:lnTo>
                    <a:pt x="1384" y="2664"/>
                  </a:lnTo>
                  <a:lnTo>
                    <a:pt x="1384" y="2662"/>
                  </a:lnTo>
                  <a:lnTo>
                    <a:pt x="1384" y="2660"/>
                  </a:lnTo>
                  <a:lnTo>
                    <a:pt x="1380" y="2656"/>
                  </a:lnTo>
                  <a:lnTo>
                    <a:pt x="1380" y="2654"/>
                  </a:lnTo>
                  <a:lnTo>
                    <a:pt x="1388" y="2652"/>
                  </a:lnTo>
                  <a:lnTo>
                    <a:pt x="1392" y="2652"/>
                  </a:lnTo>
                  <a:lnTo>
                    <a:pt x="1398" y="2650"/>
                  </a:lnTo>
                  <a:lnTo>
                    <a:pt x="1404" y="2644"/>
                  </a:lnTo>
                  <a:lnTo>
                    <a:pt x="1408" y="2642"/>
                  </a:lnTo>
                  <a:lnTo>
                    <a:pt x="1412" y="2640"/>
                  </a:lnTo>
                  <a:lnTo>
                    <a:pt x="1418" y="2642"/>
                  </a:lnTo>
                  <a:lnTo>
                    <a:pt x="1422" y="2644"/>
                  </a:lnTo>
                  <a:lnTo>
                    <a:pt x="1426" y="2644"/>
                  </a:lnTo>
                  <a:lnTo>
                    <a:pt x="1430" y="2640"/>
                  </a:lnTo>
                  <a:lnTo>
                    <a:pt x="1436" y="2638"/>
                  </a:lnTo>
                  <a:lnTo>
                    <a:pt x="1438" y="2638"/>
                  </a:lnTo>
                  <a:lnTo>
                    <a:pt x="1444" y="2640"/>
                  </a:lnTo>
                  <a:lnTo>
                    <a:pt x="1450" y="2644"/>
                  </a:lnTo>
                  <a:lnTo>
                    <a:pt x="1454" y="2644"/>
                  </a:lnTo>
                  <a:lnTo>
                    <a:pt x="1464" y="2644"/>
                  </a:lnTo>
                  <a:lnTo>
                    <a:pt x="1470" y="2644"/>
                  </a:lnTo>
                  <a:lnTo>
                    <a:pt x="1472" y="2646"/>
                  </a:lnTo>
                  <a:lnTo>
                    <a:pt x="1472" y="2650"/>
                  </a:lnTo>
                  <a:lnTo>
                    <a:pt x="1474" y="2656"/>
                  </a:lnTo>
                  <a:lnTo>
                    <a:pt x="1480" y="2660"/>
                  </a:lnTo>
                  <a:lnTo>
                    <a:pt x="1486" y="2660"/>
                  </a:lnTo>
                  <a:lnTo>
                    <a:pt x="1492" y="2658"/>
                  </a:lnTo>
                  <a:lnTo>
                    <a:pt x="1504" y="2656"/>
                  </a:lnTo>
                  <a:lnTo>
                    <a:pt x="1504" y="2658"/>
                  </a:lnTo>
                  <a:lnTo>
                    <a:pt x="1502" y="2660"/>
                  </a:lnTo>
                  <a:lnTo>
                    <a:pt x="1484" y="2668"/>
                  </a:lnTo>
                  <a:lnTo>
                    <a:pt x="1480" y="2672"/>
                  </a:lnTo>
                  <a:lnTo>
                    <a:pt x="1478" y="2680"/>
                  </a:lnTo>
                  <a:lnTo>
                    <a:pt x="1480" y="2684"/>
                  </a:lnTo>
                  <a:lnTo>
                    <a:pt x="1482" y="2682"/>
                  </a:lnTo>
                  <a:lnTo>
                    <a:pt x="1494" y="2670"/>
                  </a:lnTo>
                  <a:lnTo>
                    <a:pt x="1506" y="2662"/>
                  </a:lnTo>
                  <a:lnTo>
                    <a:pt x="1514" y="2658"/>
                  </a:lnTo>
                  <a:lnTo>
                    <a:pt x="1522" y="2654"/>
                  </a:lnTo>
                  <a:lnTo>
                    <a:pt x="1528" y="2646"/>
                  </a:lnTo>
                  <a:lnTo>
                    <a:pt x="1532" y="2638"/>
                  </a:lnTo>
                  <a:lnTo>
                    <a:pt x="1536" y="2636"/>
                  </a:lnTo>
                  <a:lnTo>
                    <a:pt x="1538" y="2634"/>
                  </a:lnTo>
                  <a:lnTo>
                    <a:pt x="1540" y="2636"/>
                  </a:lnTo>
                  <a:lnTo>
                    <a:pt x="1544" y="2640"/>
                  </a:lnTo>
                  <a:lnTo>
                    <a:pt x="1548" y="2640"/>
                  </a:lnTo>
                  <a:lnTo>
                    <a:pt x="1552" y="2638"/>
                  </a:lnTo>
                  <a:lnTo>
                    <a:pt x="1556" y="2634"/>
                  </a:lnTo>
                  <a:lnTo>
                    <a:pt x="1562" y="2634"/>
                  </a:lnTo>
                  <a:lnTo>
                    <a:pt x="1572" y="2638"/>
                  </a:lnTo>
                  <a:lnTo>
                    <a:pt x="1580" y="2638"/>
                  </a:lnTo>
                  <a:lnTo>
                    <a:pt x="1586" y="2638"/>
                  </a:lnTo>
                  <a:lnTo>
                    <a:pt x="1590" y="2634"/>
                  </a:lnTo>
                  <a:lnTo>
                    <a:pt x="1594" y="2626"/>
                  </a:lnTo>
                  <a:lnTo>
                    <a:pt x="1594" y="2624"/>
                  </a:lnTo>
                  <a:lnTo>
                    <a:pt x="1592" y="2624"/>
                  </a:lnTo>
                  <a:lnTo>
                    <a:pt x="1584" y="2622"/>
                  </a:lnTo>
                  <a:lnTo>
                    <a:pt x="1572" y="2616"/>
                  </a:lnTo>
                  <a:lnTo>
                    <a:pt x="1560" y="2608"/>
                  </a:lnTo>
                  <a:lnTo>
                    <a:pt x="1554" y="2600"/>
                  </a:lnTo>
                  <a:lnTo>
                    <a:pt x="1552" y="2592"/>
                  </a:lnTo>
                  <a:lnTo>
                    <a:pt x="1552" y="2582"/>
                  </a:lnTo>
                  <a:lnTo>
                    <a:pt x="1552" y="2578"/>
                  </a:lnTo>
                  <a:lnTo>
                    <a:pt x="1550" y="2576"/>
                  </a:lnTo>
                  <a:lnTo>
                    <a:pt x="1546" y="2572"/>
                  </a:lnTo>
                  <a:lnTo>
                    <a:pt x="1542" y="2570"/>
                  </a:lnTo>
                  <a:lnTo>
                    <a:pt x="1540" y="2568"/>
                  </a:lnTo>
                  <a:lnTo>
                    <a:pt x="1540" y="2564"/>
                  </a:lnTo>
                  <a:lnTo>
                    <a:pt x="1540" y="2560"/>
                  </a:lnTo>
                  <a:lnTo>
                    <a:pt x="1538" y="2558"/>
                  </a:lnTo>
                  <a:lnTo>
                    <a:pt x="1530" y="2556"/>
                  </a:lnTo>
                  <a:lnTo>
                    <a:pt x="1528" y="2556"/>
                  </a:lnTo>
                  <a:lnTo>
                    <a:pt x="1528" y="2554"/>
                  </a:lnTo>
                  <a:lnTo>
                    <a:pt x="1536" y="2546"/>
                  </a:lnTo>
                  <a:lnTo>
                    <a:pt x="1542" y="2542"/>
                  </a:lnTo>
                  <a:lnTo>
                    <a:pt x="1546" y="2538"/>
                  </a:lnTo>
                  <a:lnTo>
                    <a:pt x="1546" y="2534"/>
                  </a:lnTo>
                  <a:lnTo>
                    <a:pt x="1546" y="2530"/>
                  </a:lnTo>
                  <a:lnTo>
                    <a:pt x="1546" y="2522"/>
                  </a:lnTo>
                  <a:lnTo>
                    <a:pt x="1546" y="2516"/>
                  </a:lnTo>
                  <a:lnTo>
                    <a:pt x="1550" y="2510"/>
                  </a:lnTo>
                  <a:lnTo>
                    <a:pt x="1554" y="2504"/>
                  </a:lnTo>
                  <a:lnTo>
                    <a:pt x="1560" y="2502"/>
                  </a:lnTo>
                  <a:lnTo>
                    <a:pt x="1566" y="2504"/>
                  </a:lnTo>
                  <a:lnTo>
                    <a:pt x="1570" y="2504"/>
                  </a:lnTo>
                  <a:lnTo>
                    <a:pt x="1572" y="2502"/>
                  </a:lnTo>
                  <a:lnTo>
                    <a:pt x="1574" y="2496"/>
                  </a:lnTo>
                  <a:lnTo>
                    <a:pt x="1574" y="2484"/>
                  </a:lnTo>
                  <a:lnTo>
                    <a:pt x="1578" y="2458"/>
                  </a:lnTo>
                  <a:lnTo>
                    <a:pt x="1580" y="2448"/>
                  </a:lnTo>
                  <a:lnTo>
                    <a:pt x="1584" y="2440"/>
                  </a:lnTo>
                  <a:lnTo>
                    <a:pt x="1588" y="2434"/>
                  </a:lnTo>
                  <a:lnTo>
                    <a:pt x="1594" y="2428"/>
                  </a:lnTo>
                  <a:lnTo>
                    <a:pt x="1600" y="2426"/>
                  </a:lnTo>
                  <a:lnTo>
                    <a:pt x="1608" y="2422"/>
                  </a:lnTo>
                  <a:lnTo>
                    <a:pt x="1614" y="2418"/>
                  </a:lnTo>
                  <a:lnTo>
                    <a:pt x="1618" y="2414"/>
                  </a:lnTo>
                  <a:lnTo>
                    <a:pt x="1620" y="2406"/>
                  </a:lnTo>
                  <a:lnTo>
                    <a:pt x="1620" y="2398"/>
                  </a:lnTo>
                  <a:lnTo>
                    <a:pt x="1620" y="2390"/>
                  </a:lnTo>
                  <a:lnTo>
                    <a:pt x="1620" y="2386"/>
                  </a:lnTo>
                  <a:lnTo>
                    <a:pt x="1618" y="2384"/>
                  </a:lnTo>
                  <a:lnTo>
                    <a:pt x="1616" y="2378"/>
                  </a:lnTo>
                  <a:lnTo>
                    <a:pt x="1616" y="2372"/>
                  </a:lnTo>
                  <a:lnTo>
                    <a:pt x="1620" y="2372"/>
                  </a:lnTo>
                  <a:lnTo>
                    <a:pt x="1626" y="2372"/>
                  </a:lnTo>
                  <a:lnTo>
                    <a:pt x="1630" y="2370"/>
                  </a:lnTo>
                  <a:lnTo>
                    <a:pt x="1636" y="2366"/>
                  </a:lnTo>
                  <a:lnTo>
                    <a:pt x="1646" y="2358"/>
                  </a:lnTo>
                  <a:lnTo>
                    <a:pt x="1654" y="2348"/>
                  </a:lnTo>
                  <a:lnTo>
                    <a:pt x="1660" y="2340"/>
                  </a:lnTo>
                  <a:lnTo>
                    <a:pt x="1662" y="2330"/>
                  </a:lnTo>
                  <a:lnTo>
                    <a:pt x="1662" y="2326"/>
                  </a:lnTo>
                  <a:lnTo>
                    <a:pt x="1664" y="2324"/>
                  </a:lnTo>
                  <a:lnTo>
                    <a:pt x="1668" y="2322"/>
                  </a:lnTo>
                  <a:lnTo>
                    <a:pt x="1672" y="2320"/>
                  </a:lnTo>
                  <a:lnTo>
                    <a:pt x="1682" y="2320"/>
                  </a:lnTo>
                  <a:lnTo>
                    <a:pt x="1690" y="2318"/>
                  </a:lnTo>
                  <a:lnTo>
                    <a:pt x="1698" y="2318"/>
                  </a:lnTo>
                  <a:lnTo>
                    <a:pt x="1702" y="2318"/>
                  </a:lnTo>
                  <a:lnTo>
                    <a:pt x="1704" y="2318"/>
                  </a:lnTo>
                  <a:lnTo>
                    <a:pt x="1706" y="2312"/>
                  </a:lnTo>
                  <a:lnTo>
                    <a:pt x="1708" y="2296"/>
                  </a:lnTo>
                  <a:lnTo>
                    <a:pt x="1708" y="2294"/>
                  </a:lnTo>
                  <a:lnTo>
                    <a:pt x="1710" y="2298"/>
                  </a:lnTo>
                  <a:lnTo>
                    <a:pt x="1712" y="2308"/>
                  </a:lnTo>
                  <a:lnTo>
                    <a:pt x="1712" y="2316"/>
                  </a:lnTo>
                  <a:lnTo>
                    <a:pt x="1714" y="2320"/>
                  </a:lnTo>
                  <a:lnTo>
                    <a:pt x="1718" y="2322"/>
                  </a:lnTo>
                  <a:lnTo>
                    <a:pt x="1724" y="2322"/>
                  </a:lnTo>
                  <a:lnTo>
                    <a:pt x="1732" y="2322"/>
                  </a:lnTo>
                  <a:lnTo>
                    <a:pt x="1726" y="2324"/>
                  </a:lnTo>
                  <a:lnTo>
                    <a:pt x="1720" y="2326"/>
                  </a:lnTo>
                  <a:lnTo>
                    <a:pt x="1708" y="2324"/>
                  </a:lnTo>
                  <a:lnTo>
                    <a:pt x="1700" y="2322"/>
                  </a:lnTo>
                  <a:lnTo>
                    <a:pt x="1696" y="2322"/>
                  </a:lnTo>
                  <a:lnTo>
                    <a:pt x="1696" y="2324"/>
                  </a:lnTo>
                  <a:lnTo>
                    <a:pt x="1696" y="2326"/>
                  </a:lnTo>
                  <a:lnTo>
                    <a:pt x="1700" y="2330"/>
                  </a:lnTo>
                  <a:lnTo>
                    <a:pt x="1708" y="2336"/>
                  </a:lnTo>
                  <a:lnTo>
                    <a:pt x="1718" y="2342"/>
                  </a:lnTo>
                  <a:lnTo>
                    <a:pt x="1722" y="2346"/>
                  </a:lnTo>
                  <a:lnTo>
                    <a:pt x="1722" y="2348"/>
                  </a:lnTo>
                  <a:lnTo>
                    <a:pt x="1724" y="2350"/>
                  </a:lnTo>
                  <a:lnTo>
                    <a:pt x="1728" y="2350"/>
                  </a:lnTo>
                  <a:lnTo>
                    <a:pt x="1740" y="2350"/>
                  </a:lnTo>
                  <a:lnTo>
                    <a:pt x="1754" y="2348"/>
                  </a:lnTo>
                  <a:lnTo>
                    <a:pt x="1760" y="2348"/>
                  </a:lnTo>
                  <a:lnTo>
                    <a:pt x="1764" y="2350"/>
                  </a:lnTo>
                  <a:lnTo>
                    <a:pt x="1766" y="2352"/>
                  </a:lnTo>
                  <a:lnTo>
                    <a:pt x="1768" y="2352"/>
                  </a:lnTo>
                  <a:lnTo>
                    <a:pt x="1772" y="2350"/>
                  </a:lnTo>
                  <a:lnTo>
                    <a:pt x="1776" y="2350"/>
                  </a:lnTo>
                  <a:lnTo>
                    <a:pt x="1780" y="2356"/>
                  </a:lnTo>
                  <a:lnTo>
                    <a:pt x="1780" y="2358"/>
                  </a:lnTo>
                  <a:lnTo>
                    <a:pt x="1778" y="2360"/>
                  </a:lnTo>
                  <a:lnTo>
                    <a:pt x="1774" y="2364"/>
                  </a:lnTo>
                  <a:lnTo>
                    <a:pt x="1756" y="2374"/>
                  </a:lnTo>
                  <a:lnTo>
                    <a:pt x="1738" y="2382"/>
                  </a:lnTo>
                  <a:lnTo>
                    <a:pt x="1732" y="2386"/>
                  </a:lnTo>
                  <a:lnTo>
                    <a:pt x="1732" y="2388"/>
                  </a:lnTo>
                  <a:lnTo>
                    <a:pt x="1732" y="2390"/>
                  </a:lnTo>
                  <a:lnTo>
                    <a:pt x="1736" y="2392"/>
                  </a:lnTo>
                  <a:lnTo>
                    <a:pt x="1742" y="2394"/>
                  </a:lnTo>
                  <a:lnTo>
                    <a:pt x="1756" y="2398"/>
                  </a:lnTo>
                  <a:lnTo>
                    <a:pt x="1762" y="2400"/>
                  </a:lnTo>
                  <a:lnTo>
                    <a:pt x="1768" y="2404"/>
                  </a:lnTo>
                  <a:lnTo>
                    <a:pt x="1772" y="2410"/>
                  </a:lnTo>
                  <a:lnTo>
                    <a:pt x="1774" y="2416"/>
                  </a:lnTo>
                  <a:lnTo>
                    <a:pt x="1774" y="2424"/>
                  </a:lnTo>
                  <a:lnTo>
                    <a:pt x="1772" y="2428"/>
                  </a:lnTo>
                  <a:lnTo>
                    <a:pt x="1768" y="2432"/>
                  </a:lnTo>
                  <a:lnTo>
                    <a:pt x="1766" y="2434"/>
                  </a:lnTo>
                  <a:lnTo>
                    <a:pt x="1768" y="2434"/>
                  </a:lnTo>
                  <a:lnTo>
                    <a:pt x="1774" y="2442"/>
                  </a:lnTo>
                  <a:lnTo>
                    <a:pt x="1780" y="2446"/>
                  </a:lnTo>
                  <a:lnTo>
                    <a:pt x="1788" y="2448"/>
                  </a:lnTo>
                  <a:lnTo>
                    <a:pt x="1794" y="2446"/>
                  </a:lnTo>
                  <a:lnTo>
                    <a:pt x="1800" y="2442"/>
                  </a:lnTo>
                  <a:lnTo>
                    <a:pt x="1810" y="2432"/>
                  </a:lnTo>
                  <a:lnTo>
                    <a:pt x="1822" y="2422"/>
                  </a:lnTo>
                  <a:lnTo>
                    <a:pt x="1826" y="2420"/>
                  </a:lnTo>
                  <a:lnTo>
                    <a:pt x="1830" y="2420"/>
                  </a:lnTo>
                  <a:lnTo>
                    <a:pt x="1832" y="2422"/>
                  </a:lnTo>
                  <a:lnTo>
                    <a:pt x="1836" y="2422"/>
                  </a:lnTo>
                  <a:lnTo>
                    <a:pt x="1844" y="2416"/>
                  </a:lnTo>
                  <a:lnTo>
                    <a:pt x="1850" y="2410"/>
                  </a:lnTo>
                  <a:lnTo>
                    <a:pt x="1856" y="2408"/>
                  </a:lnTo>
                  <a:lnTo>
                    <a:pt x="1860" y="2408"/>
                  </a:lnTo>
                  <a:lnTo>
                    <a:pt x="1862" y="2408"/>
                  </a:lnTo>
                  <a:lnTo>
                    <a:pt x="1870" y="2412"/>
                  </a:lnTo>
                  <a:lnTo>
                    <a:pt x="1876" y="2414"/>
                  </a:lnTo>
                  <a:lnTo>
                    <a:pt x="1882" y="2412"/>
                  </a:lnTo>
                  <a:lnTo>
                    <a:pt x="1892" y="2408"/>
                  </a:lnTo>
                  <a:lnTo>
                    <a:pt x="1894" y="2406"/>
                  </a:lnTo>
                  <a:lnTo>
                    <a:pt x="1892" y="2404"/>
                  </a:lnTo>
                  <a:lnTo>
                    <a:pt x="1892" y="2400"/>
                  </a:lnTo>
                  <a:lnTo>
                    <a:pt x="1892" y="2398"/>
                  </a:lnTo>
                  <a:lnTo>
                    <a:pt x="1894" y="2394"/>
                  </a:lnTo>
                  <a:lnTo>
                    <a:pt x="1896" y="2390"/>
                  </a:lnTo>
                  <a:lnTo>
                    <a:pt x="1894" y="2386"/>
                  </a:lnTo>
                  <a:lnTo>
                    <a:pt x="1886" y="2384"/>
                  </a:lnTo>
                  <a:lnTo>
                    <a:pt x="1874" y="2386"/>
                  </a:lnTo>
                  <a:lnTo>
                    <a:pt x="1868" y="2388"/>
                  </a:lnTo>
                  <a:lnTo>
                    <a:pt x="1862" y="2392"/>
                  </a:lnTo>
                  <a:lnTo>
                    <a:pt x="1854" y="2396"/>
                  </a:lnTo>
                  <a:lnTo>
                    <a:pt x="1852" y="2396"/>
                  </a:lnTo>
                  <a:lnTo>
                    <a:pt x="1848" y="2392"/>
                  </a:lnTo>
                  <a:lnTo>
                    <a:pt x="1842" y="2386"/>
                  </a:lnTo>
                  <a:lnTo>
                    <a:pt x="1836" y="2376"/>
                  </a:lnTo>
                  <a:lnTo>
                    <a:pt x="1826" y="2358"/>
                  </a:lnTo>
                  <a:lnTo>
                    <a:pt x="1824" y="2348"/>
                  </a:lnTo>
                  <a:lnTo>
                    <a:pt x="1824" y="2346"/>
                  </a:lnTo>
                  <a:lnTo>
                    <a:pt x="1824" y="2344"/>
                  </a:lnTo>
                  <a:lnTo>
                    <a:pt x="1830" y="2342"/>
                  </a:lnTo>
                  <a:lnTo>
                    <a:pt x="1836" y="2340"/>
                  </a:lnTo>
                  <a:lnTo>
                    <a:pt x="1838" y="2340"/>
                  </a:lnTo>
                  <a:lnTo>
                    <a:pt x="1838" y="2342"/>
                  </a:lnTo>
                  <a:lnTo>
                    <a:pt x="1838" y="2344"/>
                  </a:lnTo>
                  <a:lnTo>
                    <a:pt x="1838" y="2348"/>
                  </a:lnTo>
                  <a:lnTo>
                    <a:pt x="1842" y="2346"/>
                  </a:lnTo>
                  <a:lnTo>
                    <a:pt x="1852" y="2336"/>
                  </a:lnTo>
                  <a:lnTo>
                    <a:pt x="1862" y="2326"/>
                  </a:lnTo>
                  <a:lnTo>
                    <a:pt x="1872" y="2318"/>
                  </a:lnTo>
                  <a:lnTo>
                    <a:pt x="1876" y="2316"/>
                  </a:lnTo>
                  <a:lnTo>
                    <a:pt x="1880" y="2316"/>
                  </a:lnTo>
                  <a:lnTo>
                    <a:pt x="1886" y="2318"/>
                  </a:lnTo>
                  <a:lnTo>
                    <a:pt x="1896" y="2316"/>
                  </a:lnTo>
                  <a:lnTo>
                    <a:pt x="1906" y="2312"/>
                  </a:lnTo>
                  <a:lnTo>
                    <a:pt x="1916" y="2308"/>
                  </a:lnTo>
                  <a:lnTo>
                    <a:pt x="1934" y="2296"/>
                  </a:lnTo>
                  <a:lnTo>
                    <a:pt x="1944" y="2292"/>
                  </a:lnTo>
                  <a:lnTo>
                    <a:pt x="1952" y="2292"/>
                  </a:lnTo>
                  <a:lnTo>
                    <a:pt x="1956" y="2294"/>
                  </a:lnTo>
                  <a:lnTo>
                    <a:pt x="1960" y="2296"/>
                  </a:lnTo>
                  <a:lnTo>
                    <a:pt x="1964" y="2294"/>
                  </a:lnTo>
                  <a:lnTo>
                    <a:pt x="1972" y="2288"/>
                  </a:lnTo>
                  <a:lnTo>
                    <a:pt x="1976" y="2288"/>
                  </a:lnTo>
                  <a:lnTo>
                    <a:pt x="1980" y="2290"/>
                  </a:lnTo>
                  <a:lnTo>
                    <a:pt x="1986" y="2288"/>
                  </a:lnTo>
                  <a:lnTo>
                    <a:pt x="1992" y="2286"/>
                  </a:lnTo>
                  <a:lnTo>
                    <a:pt x="1998" y="2284"/>
                  </a:lnTo>
                  <a:lnTo>
                    <a:pt x="2002" y="2284"/>
                  </a:lnTo>
                  <a:lnTo>
                    <a:pt x="2004" y="2286"/>
                  </a:lnTo>
                  <a:lnTo>
                    <a:pt x="2004" y="2288"/>
                  </a:lnTo>
                  <a:lnTo>
                    <a:pt x="2004" y="2290"/>
                  </a:lnTo>
                  <a:lnTo>
                    <a:pt x="2000" y="2294"/>
                  </a:lnTo>
                  <a:lnTo>
                    <a:pt x="1996" y="2298"/>
                  </a:lnTo>
                  <a:lnTo>
                    <a:pt x="1988" y="2300"/>
                  </a:lnTo>
                  <a:lnTo>
                    <a:pt x="1980" y="2302"/>
                  </a:lnTo>
                  <a:lnTo>
                    <a:pt x="1974" y="2306"/>
                  </a:lnTo>
                  <a:lnTo>
                    <a:pt x="1968" y="2312"/>
                  </a:lnTo>
                  <a:lnTo>
                    <a:pt x="1962" y="2316"/>
                  </a:lnTo>
                  <a:lnTo>
                    <a:pt x="1948" y="2318"/>
                  </a:lnTo>
                  <a:lnTo>
                    <a:pt x="1944" y="2318"/>
                  </a:lnTo>
                  <a:lnTo>
                    <a:pt x="1944" y="2320"/>
                  </a:lnTo>
                  <a:lnTo>
                    <a:pt x="1944" y="2324"/>
                  </a:lnTo>
                  <a:lnTo>
                    <a:pt x="1946" y="2326"/>
                  </a:lnTo>
                  <a:lnTo>
                    <a:pt x="1952" y="2332"/>
                  </a:lnTo>
                  <a:lnTo>
                    <a:pt x="1956" y="2334"/>
                  </a:lnTo>
                  <a:lnTo>
                    <a:pt x="1958" y="2334"/>
                  </a:lnTo>
                  <a:lnTo>
                    <a:pt x="1962" y="2334"/>
                  </a:lnTo>
                  <a:lnTo>
                    <a:pt x="1968" y="2338"/>
                  </a:lnTo>
                  <a:lnTo>
                    <a:pt x="1974" y="2344"/>
                  </a:lnTo>
                  <a:lnTo>
                    <a:pt x="1978" y="2352"/>
                  </a:lnTo>
                  <a:lnTo>
                    <a:pt x="1976" y="2354"/>
                  </a:lnTo>
                  <a:lnTo>
                    <a:pt x="1972" y="2352"/>
                  </a:lnTo>
                  <a:lnTo>
                    <a:pt x="1964" y="2350"/>
                  </a:lnTo>
                  <a:lnTo>
                    <a:pt x="1958" y="2350"/>
                  </a:lnTo>
                  <a:lnTo>
                    <a:pt x="1952" y="2354"/>
                  </a:lnTo>
                  <a:lnTo>
                    <a:pt x="1948" y="2362"/>
                  </a:lnTo>
                  <a:lnTo>
                    <a:pt x="1942" y="2376"/>
                  </a:lnTo>
                  <a:lnTo>
                    <a:pt x="1940" y="2382"/>
                  </a:lnTo>
                  <a:lnTo>
                    <a:pt x="1942" y="2388"/>
                  </a:lnTo>
                  <a:lnTo>
                    <a:pt x="1944" y="2396"/>
                  </a:lnTo>
                  <a:lnTo>
                    <a:pt x="1942" y="2396"/>
                  </a:lnTo>
                  <a:lnTo>
                    <a:pt x="1940" y="2396"/>
                  </a:lnTo>
                  <a:lnTo>
                    <a:pt x="1934" y="2394"/>
                  </a:lnTo>
                  <a:lnTo>
                    <a:pt x="1930" y="2392"/>
                  </a:lnTo>
                  <a:lnTo>
                    <a:pt x="1926" y="2394"/>
                  </a:lnTo>
                  <a:lnTo>
                    <a:pt x="1922" y="2394"/>
                  </a:lnTo>
                  <a:lnTo>
                    <a:pt x="1918" y="2392"/>
                  </a:lnTo>
                  <a:lnTo>
                    <a:pt x="1910" y="2390"/>
                  </a:lnTo>
                  <a:lnTo>
                    <a:pt x="1904" y="2388"/>
                  </a:lnTo>
                  <a:lnTo>
                    <a:pt x="1904" y="2390"/>
                  </a:lnTo>
                  <a:lnTo>
                    <a:pt x="1904" y="2392"/>
                  </a:lnTo>
                  <a:lnTo>
                    <a:pt x="1904" y="2396"/>
                  </a:lnTo>
                  <a:lnTo>
                    <a:pt x="1904" y="2398"/>
                  </a:lnTo>
                  <a:lnTo>
                    <a:pt x="1900" y="2402"/>
                  </a:lnTo>
                  <a:lnTo>
                    <a:pt x="1900" y="2404"/>
                  </a:lnTo>
                  <a:lnTo>
                    <a:pt x="1912" y="2410"/>
                  </a:lnTo>
                  <a:lnTo>
                    <a:pt x="1918" y="2414"/>
                  </a:lnTo>
                  <a:lnTo>
                    <a:pt x="1924" y="2418"/>
                  </a:lnTo>
                  <a:lnTo>
                    <a:pt x="1928" y="2424"/>
                  </a:lnTo>
                  <a:lnTo>
                    <a:pt x="1934" y="2430"/>
                  </a:lnTo>
                  <a:lnTo>
                    <a:pt x="1938" y="2432"/>
                  </a:lnTo>
                  <a:lnTo>
                    <a:pt x="1944" y="2434"/>
                  </a:lnTo>
                  <a:lnTo>
                    <a:pt x="1950" y="2434"/>
                  </a:lnTo>
                  <a:lnTo>
                    <a:pt x="1954" y="2436"/>
                  </a:lnTo>
                  <a:lnTo>
                    <a:pt x="1956" y="2440"/>
                  </a:lnTo>
                  <a:lnTo>
                    <a:pt x="1958" y="2442"/>
                  </a:lnTo>
                  <a:lnTo>
                    <a:pt x="1960" y="2446"/>
                  </a:lnTo>
                  <a:lnTo>
                    <a:pt x="1966" y="2448"/>
                  </a:lnTo>
                  <a:lnTo>
                    <a:pt x="1976" y="2452"/>
                  </a:lnTo>
                  <a:lnTo>
                    <a:pt x="1990" y="2456"/>
                  </a:lnTo>
                  <a:lnTo>
                    <a:pt x="1994" y="2458"/>
                  </a:lnTo>
                  <a:lnTo>
                    <a:pt x="1996" y="2462"/>
                  </a:lnTo>
                  <a:lnTo>
                    <a:pt x="2006" y="2474"/>
                  </a:lnTo>
                  <a:lnTo>
                    <a:pt x="2034" y="2504"/>
                  </a:lnTo>
                  <a:lnTo>
                    <a:pt x="2042" y="2510"/>
                  </a:lnTo>
                  <a:lnTo>
                    <a:pt x="2050" y="2516"/>
                  </a:lnTo>
                  <a:lnTo>
                    <a:pt x="2062" y="2520"/>
                  </a:lnTo>
                  <a:lnTo>
                    <a:pt x="2070" y="2522"/>
                  </a:lnTo>
                  <a:lnTo>
                    <a:pt x="2074" y="2526"/>
                  </a:lnTo>
                  <a:lnTo>
                    <a:pt x="2076" y="2530"/>
                  </a:lnTo>
                  <a:lnTo>
                    <a:pt x="2080" y="2534"/>
                  </a:lnTo>
                  <a:lnTo>
                    <a:pt x="2082" y="2538"/>
                  </a:lnTo>
                  <a:lnTo>
                    <a:pt x="2088" y="2538"/>
                  </a:lnTo>
                  <a:lnTo>
                    <a:pt x="2092" y="2540"/>
                  </a:lnTo>
                  <a:lnTo>
                    <a:pt x="2094" y="2544"/>
                  </a:lnTo>
                  <a:lnTo>
                    <a:pt x="2098" y="2552"/>
                  </a:lnTo>
                  <a:lnTo>
                    <a:pt x="2100" y="2562"/>
                  </a:lnTo>
                  <a:lnTo>
                    <a:pt x="2104" y="2584"/>
                  </a:lnTo>
                  <a:lnTo>
                    <a:pt x="2104" y="2598"/>
                  </a:lnTo>
                  <a:lnTo>
                    <a:pt x="2100" y="2606"/>
                  </a:lnTo>
                  <a:lnTo>
                    <a:pt x="2096" y="2610"/>
                  </a:lnTo>
                  <a:lnTo>
                    <a:pt x="2086" y="2618"/>
                  </a:lnTo>
                  <a:lnTo>
                    <a:pt x="2066" y="2630"/>
                  </a:lnTo>
                  <a:lnTo>
                    <a:pt x="2054" y="2636"/>
                  </a:lnTo>
                  <a:lnTo>
                    <a:pt x="2044" y="2640"/>
                  </a:lnTo>
                  <a:lnTo>
                    <a:pt x="2032" y="2638"/>
                  </a:lnTo>
                  <a:lnTo>
                    <a:pt x="2028" y="2638"/>
                  </a:lnTo>
                  <a:lnTo>
                    <a:pt x="2024" y="2634"/>
                  </a:lnTo>
                  <a:lnTo>
                    <a:pt x="2014" y="2630"/>
                  </a:lnTo>
                  <a:lnTo>
                    <a:pt x="2006" y="2630"/>
                  </a:lnTo>
                  <a:lnTo>
                    <a:pt x="1996" y="2632"/>
                  </a:lnTo>
                  <a:lnTo>
                    <a:pt x="1986" y="2636"/>
                  </a:lnTo>
                  <a:lnTo>
                    <a:pt x="1976" y="2640"/>
                  </a:lnTo>
                  <a:lnTo>
                    <a:pt x="1968" y="2642"/>
                  </a:lnTo>
                  <a:lnTo>
                    <a:pt x="1960" y="2642"/>
                  </a:lnTo>
                  <a:lnTo>
                    <a:pt x="1956" y="2640"/>
                  </a:lnTo>
                  <a:lnTo>
                    <a:pt x="1952" y="2636"/>
                  </a:lnTo>
                  <a:lnTo>
                    <a:pt x="1942" y="2630"/>
                  </a:lnTo>
                  <a:lnTo>
                    <a:pt x="1940" y="2630"/>
                  </a:lnTo>
                  <a:lnTo>
                    <a:pt x="1938" y="2632"/>
                  </a:lnTo>
                  <a:lnTo>
                    <a:pt x="1936" y="2634"/>
                  </a:lnTo>
                  <a:lnTo>
                    <a:pt x="1932" y="2634"/>
                  </a:lnTo>
                  <a:lnTo>
                    <a:pt x="1924" y="2630"/>
                  </a:lnTo>
                  <a:lnTo>
                    <a:pt x="1918" y="2626"/>
                  </a:lnTo>
                  <a:lnTo>
                    <a:pt x="1914" y="2622"/>
                  </a:lnTo>
                  <a:lnTo>
                    <a:pt x="1910" y="2618"/>
                  </a:lnTo>
                  <a:lnTo>
                    <a:pt x="1908" y="2616"/>
                  </a:lnTo>
                  <a:lnTo>
                    <a:pt x="1906" y="2616"/>
                  </a:lnTo>
                  <a:lnTo>
                    <a:pt x="1896" y="2620"/>
                  </a:lnTo>
                  <a:lnTo>
                    <a:pt x="1890" y="2620"/>
                  </a:lnTo>
                  <a:lnTo>
                    <a:pt x="1886" y="2618"/>
                  </a:lnTo>
                  <a:lnTo>
                    <a:pt x="1884" y="2614"/>
                  </a:lnTo>
                  <a:lnTo>
                    <a:pt x="1882" y="2608"/>
                  </a:lnTo>
                  <a:lnTo>
                    <a:pt x="1880" y="2602"/>
                  </a:lnTo>
                  <a:lnTo>
                    <a:pt x="1876" y="2598"/>
                  </a:lnTo>
                  <a:lnTo>
                    <a:pt x="1870" y="2596"/>
                  </a:lnTo>
                  <a:lnTo>
                    <a:pt x="1860" y="2598"/>
                  </a:lnTo>
                  <a:lnTo>
                    <a:pt x="1850" y="2600"/>
                  </a:lnTo>
                  <a:lnTo>
                    <a:pt x="1844" y="2596"/>
                  </a:lnTo>
                  <a:lnTo>
                    <a:pt x="1842" y="2592"/>
                  </a:lnTo>
                  <a:lnTo>
                    <a:pt x="1840" y="2586"/>
                  </a:lnTo>
                  <a:lnTo>
                    <a:pt x="1840" y="2582"/>
                  </a:lnTo>
                  <a:lnTo>
                    <a:pt x="1838" y="2578"/>
                  </a:lnTo>
                  <a:lnTo>
                    <a:pt x="1836" y="2576"/>
                  </a:lnTo>
                  <a:lnTo>
                    <a:pt x="1830" y="2580"/>
                  </a:lnTo>
                  <a:lnTo>
                    <a:pt x="1822" y="2582"/>
                  </a:lnTo>
                  <a:lnTo>
                    <a:pt x="1814" y="2584"/>
                  </a:lnTo>
                  <a:lnTo>
                    <a:pt x="1798" y="2582"/>
                  </a:lnTo>
                  <a:lnTo>
                    <a:pt x="1788" y="2580"/>
                  </a:lnTo>
                  <a:lnTo>
                    <a:pt x="1778" y="2580"/>
                  </a:lnTo>
                  <a:lnTo>
                    <a:pt x="1766" y="2582"/>
                  </a:lnTo>
                  <a:lnTo>
                    <a:pt x="1752" y="2586"/>
                  </a:lnTo>
                  <a:lnTo>
                    <a:pt x="1724" y="2596"/>
                  </a:lnTo>
                  <a:lnTo>
                    <a:pt x="1706" y="2608"/>
                  </a:lnTo>
                  <a:lnTo>
                    <a:pt x="1694" y="2618"/>
                  </a:lnTo>
                  <a:lnTo>
                    <a:pt x="1688" y="2624"/>
                  </a:lnTo>
                  <a:lnTo>
                    <a:pt x="1684" y="2630"/>
                  </a:lnTo>
                  <a:lnTo>
                    <a:pt x="1678" y="2632"/>
                  </a:lnTo>
                  <a:lnTo>
                    <a:pt x="1668" y="2632"/>
                  </a:lnTo>
                  <a:lnTo>
                    <a:pt x="1656" y="2628"/>
                  </a:lnTo>
                  <a:lnTo>
                    <a:pt x="1646" y="2626"/>
                  </a:lnTo>
                  <a:lnTo>
                    <a:pt x="1638" y="2626"/>
                  </a:lnTo>
                  <a:lnTo>
                    <a:pt x="1630" y="2628"/>
                  </a:lnTo>
                  <a:lnTo>
                    <a:pt x="1618" y="2628"/>
                  </a:lnTo>
                  <a:lnTo>
                    <a:pt x="1608" y="2624"/>
                  </a:lnTo>
                  <a:lnTo>
                    <a:pt x="1602" y="2626"/>
                  </a:lnTo>
                  <a:lnTo>
                    <a:pt x="1598" y="2628"/>
                  </a:lnTo>
                  <a:lnTo>
                    <a:pt x="1596" y="2634"/>
                  </a:lnTo>
                  <a:lnTo>
                    <a:pt x="1594" y="2638"/>
                  </a:lnTo>
                  <a:lnTo>
                    <a:pt x="1596" y="2640"/>
                  </a:lnTo>
                  <a:lnTo>
                    <a:pt x="1600" y="2642"/>
                  </a:lnTo>
                  <a:lnTo>
                    <a:pt x="1604" y="2646"/>
                  </a:lnTo>
                  <a:lnTo>
                    <a:pt x="1608" y="2650"/>
                  </a:lnTo>
                  <a:lnTo>
                    <a:pt x="1612" y="2650"/>
                  </a:lnTo>
                  <a:lnTo>
                    <a:pt x="1620" y="2652"/>
                  </a:lnTo>
                  <a:lnTo>
                    <a:pt x="1622" y="2652"/>
                  </a:lnTo>
                  <a:lnTo>
                    <a:pt x="1620" y="2652"/>
                  </a:lnTo>
                  <a:lnTo>
                    <a:pt x="1606" y="2656"/>
                  </a:lnTo>
                  <a:lnTo>
                    <a:pt x="1584" y="2660"/>
                  </a:lnTo>
                  <a:lnTo>
                    <a:pt x="1584" y="2662"/>
                  </a:lnTo>
                  <a:lnTo>
                    <a:pt x="1584" y="2664"/>
                  </a:lnTo>
                  <a:lnTo>
                    <a:pt x="1592" y="2666"/>
                  </a:lnTo>
                  <a:lnTo>
                    <a:pt x="1594" y="2668"/>
                  </a:lnTo>
                  <a:lnTo>
                    <a:pt x="1594" y="2672"/>
                  </a:lnTo>
                  <a:lnTo>
                    <a:pt x="1586" y="2674"/>
                  </a:lnTo>
                  <a:lnTo>
                    <a:pt x="1570" y="2674"/>
                  </a:lnTo>
                  <a:lnTo>
                    <a:pt x="1558" y="2672"/>
                  </a:lnTo>
                  <a:lnTo>
                    <a:pt x="1554" y="2670"/>
                  </a:lnTo>
                  <a:lnTo>
                    <a:pt x="1552" y="2666"/>
                  </a:lnTo>
                  <a:lnTo>
                    <a:pt x="1552" y="2664"/>
                  </a:lnTo>
                  <a:lnTo>
                    <a:pt x="1550" y="2662"/>
                  </a:lnTo>
                  <a:lnTo>
                    <a:pt x="1544" y="2662"/>
                  </a:lnTo>
                  <a:lnTo>
                    <a:pt x="1538" y="2666"/>
                  </a:lnTo>
                  <a:lnTo>
                    <a:pt x="1536" y="2668"/>
                  </a:lnTo>
                  <a:lnTo>
                    <a:pt x="1538" y="2670"/>
                  </a:lnTo>
                  <a:lnTo>
                    <a:pt x="1540" y="2672"/>
                  </a:lnTo>
                  <a:lnTo>
                    <a:pt x="1540" y="2674"/>
                  </a:lnTo>
                  <a:lnTo>
                    <a:pt x="1536" y="2676"/>
                  </a:lnTo>
                  <a:lnTo>
                    <a:pt x="1530" y="2676"/>
                  </a:lnTo>
                  <a:lnTo>
                    <a:pt x="1528" y="2674"/>
                  </a:lnTo>
                  <a:lnTo>
                    <a:pt x="1526" y="2672"/>
                  </a:lnTo>
                  <a:lnTo>
                    <a:pt x="1524" y="2670"/>
                  </a:lnTo>
                  <a:lnTo>
                    <a:pt x="1520" y="2668"/>
                  </a:lnTo>
                  <a:lnTo>
                    <a:pt x="1516" y="2666"/>
                  </a:lnTo>
                  <a:lnTo>
                    <a:pt x="1510" y="2668"/>
                  </a:lnTo>
                  <a:lnTo>
                    <a:pt x="1506" y="2670"/>
                  </a:lnTo>
                  <a:lnTo>
                    <a:pt x="1500" y="2672"/>
                  </a:lnTo>
                  <a:lnTo>
                    <a:pt x="1494" y="2678"/>
                  </a:lnTo>
                  <a:lnTo>
                    <a:pt x="1488" y="2686"/>
                  </a:lnTo>
                  <a:lnTo>
                    <a:pt x="1482" y="2692"/>
                  </a:lnTo>
                  <a:lnTo>
                    <a:pt x="1480" y="2694"/>
                  </a:lnTo>
                  <a:lnTo>
                    <a:pt x="1478" y="2696"/>
                  </a:lnTo>
                  <a:lnTo>
                    <a:pt x="1476" y="2706"/>
                  </a:lnTo>
                  <a:lnTo>
                    <a:pt x="1474" y="2716"/>
                  </a:lnTo>
                  <a:lnTo>
                    <a:pt x="1474" y="2718"/>
                  </a:lnTo>
                  <a:lnTo>
                    <a:pt x="1476" y="2720"/>
                  </a:lnTo>
                  <a:lnTo>
                    <a:pt x="1482" y="2720"/>
                  </a:lnTo>
                  <a:lnTo>
                    <a:pt x="1496" y="2716"/>
                  </a:lnTo>
                  <a:lnTo>
                    <a:pt x="1504" y="2716"/>
                  </a:lnTo>
                  <a:lnTo>
                    <a:pt x="1506" y="2716"/>
                  </a:lnTo>
                  <a:lnTo>
                    <a:pt x="1506" y="2718"/>
                  </a:lnTo>
                  <a:lnTo>
                    <a:pt x="1504" y="2720"/>
                  </a:lnTo>
                  <a:lnTo>
                    <a:pt x="1500" y="2728"/>
                  </a:lnTo>
                  <a:lnTo>
                    <a:pt x="1498" y="2732"/>
                  </a:lnTo>
                  <a:lnTo>
                    <a:pt x="1502" y="2734"/>
                  </a:lnTo>
                  <a:lnTo>
                    <a:pt x="1504" y="2738"/>
                  </a:lnTo>
                  <a:lnTo>
                    <a:pt x="1504" y="2740"/>
                  </a:lnTo>
                  <a:lnTo>
                    <a:pt x="1502" y="2746"/>
                  </a:lnTo>
                  <a:lnTo>
                    <a:pt x="1502" y="2750"/>
                  </a:lnTo>
                  <a:lnTo>
                    <a:pt x="1504" y="2752"/>
                  </a:lnTo>
                  <a:lnTo>
                    <a:pt x="1506" y="2752"/>
                  </a:lnTo>
                  <a:lnTo>
                    <a:pt x="1510" y="2754"/>
                  </a:lnTo>
                  <a:lnTo>
                    <a:pt x="1510" y="2756"/>
                  </a:lnTo>
                  <a:lnTo>
                    <a:pt x="1504" y="2760"/>
                  </a:lnTo>
                  <a:lnTo>
                    <a:pt x="1498" y="2766"/>
                  </a:lnTo>
                  <a:lnTo>
                    <a:pt x="1498" y="2768"/>
                  </a:lnTo>
                  <a:lnTo>
                    <a:pt x="1502" y="2770"/>
                  </a:lnTo>
                  <a:lnTo>
                    <a:pt x="1508" y="2774"/>
                  </a:lnTo>
                  <a:lnTo>
                    <a:pt x="1510" y="2778"/>
                  </a:lnTo>
                  <a:lnTo>
                    <a:pt x="1510" y="2780"/>
                  </a:lnTo>
                  <a:lnTo>
                    <a:pt x="1508" y="2782"/>
                  </a:lnTo>
                  <a:lnTo>
                    <a:pt x="1504" y="2782"/>
                  </a:lnTo>
                  <a:lnTo>
                    <a:pt x="1500" y="2782"/>
                  </a:lnTo>
                  <a:lnTo>
                    <a:pt x="1496" y="2780"/>
                  </a:lnTo>
                  <a:lnTo>
                    <a:pt x="1494" y="2774"/>
                  </a:lnTo>
                  <a:lnTo>
                    <a:pt x="1492" y="2768"/>
                  </a:lnTo>
                  <a:lnTo>
                    <a:pt x="1488" y="2768"/>
                  </a:lnTo>
                  <a:lnTo>
                    <a:pt x="1486" y="2768"/>
                  </a:lnTo>
                  <a:lnTo>
                    <a:pt x="1486" y="2772"/>
                  </a:lnTo>
                  <a:lnTo>
                    <a:pt x="1484" y="2782"/>
                  </a:lnTo>
                  <a:lnTo>
                    <a:pt x="1486" y="2788"/>
                  </a:lnTo>
                  <a:lnTo>
                    <a:pt x="1490" y="2792"/>
                  </a:lnTo>
                  <a:lnTo>
                    <a:pt x="1494" y="2794"/>
                  </a:lnTo>
                  <a:lnTo>
                    <a:pt x="1498" y="2794"/>
                  </a:lnTo>
                  <a:lnTo>
                    <a:pt x="1500" y="2794"/>
                  </a:lnTo>
                  <a:lnTo>
                    <a:pt x="1504" y="2796"/>
                  </a:lnTo>
                  <a:lnTo>
                    <a:pt x="1508" y="2800"/>
                  </a:lnTo>
                  <a:lnTo>
                    <a:pt x="1510" y="2800"/>
                  </a:lnTo>
                  <a:lnTo>
                    <a:pt x="1518" y="2802"/>
                  </a:lnTo>
                  <a:lnTo>
                    <a:pt x="1520" y="2802"/>
                  </a:lnTo>
                  <a:lnTo>
                    <a:pt x="1522" y="2804"/>
                  </a:lnTo>
                  <a:lnTo>
                    <a:pt x="1522" y="2806"/>
                  </a:lnTo>
                  <a:lnTo>
                    <a:pt x="1520" y="2810"/>
                  </a:lnTo>
                  <a:lnTo>
                    <a:pt x="1516" y="2818"/>
                  </a:lnTo>
                  <a:lnTo>
                    <a:pt x="1516" y="2822"/>
                  </a:lnTo>
                  <a:lnTo>
                    <a:pt x="1520" y="2826"/>
                  </a:lnTo>
                  <a:lnTo>
                    <a:pt x="1520" y="2832"/>
                  </a:lnTo>
                  <a:lnTo>
                    <a:pt x="1520" y="2836"/>
                  </a:lnTo>
                  <a:lnTo>
                    <a:pt x="1522" y="2838"/>
                  </a:lnTo>
                  <a:lnTo>
                    <a:pt x="1526" y="2838"/>
                  </a:lnTo>
                  <a:lnTo>
                    <a:pt x="1528" y="2840"/>
                  </a:lnTo>
                  <a:lnTo>
                    <a:pt x="1530" y="2844"/>
                  </a:lnTo>
                  <a:lnTo>
                    <a:pt x="1530" y="2848"/>
                  </a:lnTo>
                  <a:lnTo>
                    <a:pt x="1530" y="2850"/>
                  </a:lnTo>
                  <a:lnTo>
                    <a:pt x="1524" y="2850"/>
                  </a:lnTo>
                  <a:lnTo>
                    <a:pt x="1518" y="2850"/>
                  </a:lnTo>
                  <a:lnTo>
                    <a:pt x="1520" y="2854"/>
                  </a:lnTo>
                  <a:lnTo>
                    <a:pt x="1522" y="2856"/>
                  </a:lnTo>
                  <a:lnTo>
                    <a:pt x="1528" y="2858"/>
                  </a:lnTo>
                  <a:lnTo>
                    <a:pt x="1542" y="2856"/>
                  </a:lnTo>
                  <a:lnTo>
                    <a:pt x="1552" y="2856"/>
                  </a:lnTo>
                  <a:lnTo>
                    <a:pt x="1556" y="2858"/>
                  </a:lnTo>
                  <a:lnTo>
                    <a:pt x="1554" y="2860"/>
                  </a:lnTo>
                  <a:lnTo>
                    <a:pt x="1550" y="2864"/>
                  </a:lnTo>
                  <a:lnTo>
                    <a:pt x="1546" y="2866"/>
                  </a:lnTo>
                  <a:lnTo>
                    <a:pt x="1534" y="2868"/>
                  </a:lnTo>
                  <a:lnTo>
                    <a:pt x="1526" y="2870"/>
                  </a:lnTo>
                  <a:lnTo>
                    <a:pt x="1524" y="2870"/>
                  </a:lnTo>
                  <a:lnTo>
                    <a:pt x="1526" y="2872"/>
                  </a:lnTo>
                  <a:lnTo>
                    <a:pt x="1528" y="2876"/>
                  </a:lnTo>
                  <a:lnTo>
                    <a:pt x="1532" y="2876"/>
                  </a:lnTo>
                  <a:lnTo>
                    <a:pt x="1540" y="2874"/>
                  </a:lnTo>
                  <a:lnTo>
                    <a:pt x="1548" y="2872"/>
                  </a:lnTo>
                  <a:lnTo>
                    <a:pt x="1550" y="2872"/>
                  </a:lnTo>
                  <a:lnTo>
                    <a:pt x="1552" y="2876"/>
                  </a:lnTo>
                  <a:lnTo>
                    <a:pt x="1552" y="2878"/>
                  </a:lnTo>
                  <a:lnTo>
                    <a:pt x="1554" y="2878"/>
                  </a:lnTo>
                  <a:lnTo>
                    <a:pt x="1560" y="2872"/>
                  </a:lnTo>
                  <a:lnTo>
                    <a:pt x="1564" y="2870"/>
                  </a:lnTo>
                  <a:lnTo>
                    <a:pt x="1568" y="2868"/>
                  </a:lnTo>
                  <a:lnTo>
                    <a:pt x="1572" y="2868"/>
                  </a:lnTo>
                  <a:lnTo>
                    <a:pt x="1576" y="2870"/>
                  </a:lnTo>
                  <a:lnTo>
                    <a:pt x="1580" y="2874"/>
                  </a:lnTo>
                  <a:lnTo>
                    <a:pt x="1582" y="2874"/>
                  </a:lnTo>
                  <a:lnTo>
                    <a:pt x="1588" y="2874"/>
                  </a:lnTo>
                  <a:lnTo>
                    <a:pt x="1590" y="2872"/>
                  </a:lnTo>
                  <a:lnTo>
                    <a:pt x="1592" y="2874"/>
                  </a:lnTo>
                  <a:lnTo>
                    <a:pt x="1594" y="2880"/>
                  </a:lnTo>
                  <a:lnTo>
                    <a:pt x="1598" y="2886"/>
                  </a:lnTo>
                  <a:lnTo>
                    <a:pt x="1602" y="2892"/>
                  </a:lnTo>
                  <a:lnTo>
                    <a:pt x="1610" y="2900"/>
                  </a:lnTo>
                  <a:lnTo>
                    <a:pt x="1616" y="2902"/>
                  </a:lnTo>
                  <a:lnTo>
                    <a:pt x="1620" y="2904"/>
                  </a:lnTo>
                  <a:lnTo>
                    <a:pt x="1624" y="2904"/>
                  </a:lnTo>
                  <a:lnTo>
                    <a:pt x="1628" y="2902"/>
                  </a:lnTo>
                  <a:lnTo>
                    <a:pt x="1634" y="2896"/>
                  </a:lnTo>
                  <a:lnTo>
                    <a:pt x="1638" y="2894"/>
                  </a:lnTo>
                  <a:lnTo>
                    <a:pt x="1640" y="2894"/>
                  </a:lnTo>
                  <a:lnTo>
                    <a:pt x="1642" y="2896"/>
                  </a:lnTo>
                  <a:lnTo>
                    <a:pt x="1646" y="2898"/>
                  </a:lnTo>
                  <a:lnTo>
                    <a:pt x="1648" y="2896"/>
                  </a:lnTo>
                  <a:lnTo>
                    <a:pt x="1652" y="2894"/>
                  </a:lnTo>
                  <a:lnTo>
                    <a:pt x="1654" y="2890"/>
                  </a:lnTo>
                  <a:lnTo>
                    <a:pt x="1654" y="2884"/>
                  </a:lnTo>
                  <a:lnTo>
                    <a:pt x="1654" y="2872"/>
                  </a:lnTo>
                  <a:lnTo>
                    <a:pt x="1656" y="2866"/>
                  </a:lnTo>
                  <a:lnTo>
                    <a:pt x="1662" y="2864"/>
                  </a:lnTo>
                  <a:lnTo>
                    <a:pt x="1670" y="2864"/>
                  </a:lnTo>
                  <a:lnTo>
                    <a:pt x="1686" y="2868"/>
                  </a:lnTo>
                  <a:lnTo>
                    <a:pt x="1700" y="2874"/>
                  </a:lnTo>
                  <a:lnTo>
                    <a:pt x="1712" y="2882"/>
                  </a:lnTo>
                  <a:lnTo>
                    <a:pt x="1720" y="2890"/>
                  </a:lnTo>
                  <a:lnTo>
                    <a:pt x="1728" y="2898"/>
                  </a:lnTo>
                  <a:lnTo>
                    <a:pt x="1732" y="2904"/>
                  </a:lnTo>
                  <a:lnTo>
                    <a:pt x="1738" y="2908"/>
                  </a:lnTo>
                  <a:lnTo>
                    <a:pt x="1744" y="2910"/>
                  </a:lnTo>
                  <a:lnTo>
                    <a:pt x="1752" y="2908"/>
                  </a:lnTo>
                  <a:lnTo>
                    <a:pt x="1766" y="2904"/>
                  </a:lnTo>
                  <a:lnTo>
                    <a:pt x="1778" y="2902"/>
                  </a:lnTo>
                  <a:lnTo>
                    <a:pt x="1782" y="2900"/>
                  </a:lnTo>
                  <a:lnTo>
                    <a:pt x="1788" y="2898"/>
                  </a:lnTo>
                  <a:lnTo>
                    <a:pt x="1794" y="2892"/>
                  </a:lnTo>
                  <a:lnTo>
                    <a:pt x="1802" y="2884"/>
                  </a:lnTo>
                  <a:lnTo>
                    <a:pt x="1814" y="2872"/>
                  </a:lnTo>
                  <a:lnTo>
                    <a:pt x="1822" y="2868"/>
                  </a:lnTo>
                  <a:lnTo>
                    <a:pt x="1828" y="2868"/>
                  </a:lnTo>
                  <a:lnTo>
                    <a:pt x="1834" y="2872"/>
                  </a:lnTo>
                  <a:lnTo>
                    <a:pt x="1838" y="2876"/>
                  </a:lnTo>
                  <a:lnTo>
                    <a:pt x="1844" y="2880"/>
                  </a:lnTo>
                  <a:lnTo>
                    <a:pt x="1848" y="2880"/>
                  </a:lnTo>
                  <a:lnTo>
                    <a:pt x="1856" y="2876"/>
                  </a:lnTo>
                  <a:lnTo>
                    <a:pt x="1868" y="2864"/>
                  </a:lnTo>
                  <a:lnTo>
                    <a:pt x="1876" y="2860"/>
                  </a:lnTo>
                  <a:lnTo>
                    <a:pt x="1878" y="2860"/>
                  </a:lnTo>
                  <a:lnTo>
                    <a:pt x="1880" y="2862"/>
                  </a:lnTo>
                  <a:lnTo>
                    <a:pt x="1882" y="2870"/>
                  </a:lnTo>
                  <a:lnTo>
                    <a:pt x="1882" y="2874"/>
                  </a:lnTo>
                  <a:lnTo>
                    <a:pt x="1880" y="2878"/>
                  </a:lnTo>
                  <a:lnTo>
                    <a:pt x="1872" y="2886"/>
                  </a:lnTo>
                  <a:lnTo>
                    <a:pt x="1866" y="2892"/>
                  </a:lnTo>
                  <a:lnTo>
                    <a:pt x="1864" y="2894"/>
                  </a:lnTo>
                  <a:lnTo>
                    <a:pt x="1866" y="2896"/>
                  </a:lnTo>
                  <a:lnTo>
                    <a:pt x="1872" y="2906"/>
                  </a:lnTo>
                  <a:lnTo>
                    <a:pt x="1872" y="2910"/>
                  </a:lnTo>
                  <a:lnTo>
                    <a:pt x="1872" y="2914"/>
                  </a:lnTo>
                  <a:lnTo>
                    <a:pt x="1868" y="2918"/>
                  </a:lnTo>
                  <a:lnTo>
                    <a:pt x="1864" y="2924"/>
                  </a:lnTo>
                  <a:lnTo>
                    <a:pt x="1862" y="2930"/>
                  </a:lnTo>
                  <a:lnTo>
                    <a:pt x="1866" y="2940"/>
                  </a:lnTo>
                  <a:lnTo>
                    <a:pt x="1870" y="2948"/>
                  </a:lnTo>
                  <a:lnTo>
                    <a:pt x="1870" y="2956"/>
                  </a:lnTo>
                  <a:lnTo>
                    <a:pt x="1870" y="2966"/>
                  </a:lnTo>
                  <a:lnTo>
                    <a:pt x="1872" y="2980"/>
                  </a:lnTo>
                  <a:lnTo>
                    <a:pt x="1872" y="2986"/>
                  </a:lnTo>
                  <a:lnTo>
                    <a:pt x="1870" y="2990"/>
                  </a:lnTo>
                  <a:lnTo>
                    <a:pt x="1866" y="2996"/>
                  </a:lnTo>
                  <a:lnTo>
                    <a:pt x="1860" y="3000"/>
                  </a:lnTo>
                  <a:lnTo>
                    <a:pt x="1858" y="3006"/>
                  </a:lnTo>
                  <a:lnTo>
                    <a:pt x="1858" y="3012"/>
                  </a:lnTo>
                  <a:lnTo>
                    <a:pt x="1858" y="3020"/>
                  </a:lnTo>
                  <a:lnTo>
                    <a:pt x="1856" y="3020"/>
                  </a:lnTo>
                  <a:lnTo>
                    <a:pt x="1854" y="3024"/>
                  </a:lnTo>
                  <a:lnTo>
                    <a:pt x="1850" y="3034"/>
                  </a:lnTo>
                  <a:lnTo>
                    <a:pt x="1848" y="3044"/>
                  </a:lnTo>
                  <a:lnTo>
                    <a:pt x="1846" y="3050"/>
                  </a:lnTo>
                  <a:lnTo>
                    <a:pt x="1842" y="3054"/>
                  </a:lnTo>
                  <a:lnTo>
                    <a:pt x="1838" y="3064"/>
                  </a:lnTo>
                  <a:lnTo>
                    <a:pt x="1824" y="3108"/>
                  </a:lnTo>
                  <a:lnTo>
                    <a:pt x="1818" y="3130"/>
                  </a:lnTo>
                  <a:lnTo>
                    <a:pt x="1814" y="3144"/>
                  </a:lnTo>
                  <a:lnTo>
                    <a:pt x="1806" y="3154"/>
                  </a:lnTo>
                  <a:lnTo>
                    <a:pt x="1800" y="3160"/>
                  </a:lnTo>
                  <a:lnTo>
                    <a:pt x="1768" y="3170"/>
                  </a:lnTo>
                  <a:lnTo>
                    <a:pt x="1764" y="3170"/>
                  </a:lnTo>
                  <a:lnTo>
                    <a:pt x="1760" y="3166"/>
                  </a:lnTo>
                  <a:lnTo>
                    <a:pt x="1756" y="3164"/>
                  </a:lnTo>
                  <a:lnTo>
                    <a:pt x="1754" y="3166"/>
                  </a:lnTo>
                  <a:lnTo>
                    <a:pt x="1748" y="3168"/>
                  </a:lnTo>
                  <a:lnTo>
                    <a:pt x="1744" y="3170"/>
                  </a:lnTo>
                  <a:lnTo>
                    <a:pt x="1740" y="3170"/>
                  </a:lnTo>
                  <a:lnTo>
                    <a:pt x="1734" y="3168"/>
                  </a:lnTo>
                  <a:lnTo>
                    <a:pt x="1728" y="3164"/>
                  </a:lnTo>
                  <a:lnTo>
                    <a:pt x="1726" y="3162"/>
                  </a:lnTo>
                  <a:lnTo>
                    <a:pt x="1724" y="3162"/>
                  </a:lnTo>
                  <a:lnTo>
                    <a:pt x="1724" y="3164"/>
                  </a:lnTo>
                  <a:lnTo>
                    <a:pt x="1724" y="3168"/>
                  </a:lnTo>
                  <a:lnTo>
                    <a:pt x="1720" y="3170"/>
                  </a:lnTo>
                  <a:lnTo>
                    <a:pt x="1734" y="3232"/>
                  </a:lnTo>
                  <a:lnTo>
                    <a:pt x="1734" y="3230"/>
                  </a:lnTo>
                  <a:lnTo>
                    <a:pt x="1738" y="3232"/>
                  </a:lnTo>
                  <a:lnTo>
                    <a:pt x="1738" y="3236"/>
                  </a:lnTo>
                  <a:lnTo>
                    <a:pt x="1738" y="3242"/>
                  </a:lnTo>
                  <a:lnTo>
                    <a:pt x="1740" y="3252"/>
                  </a:lnTo>
                  <a:lnTo>
                    <a:pt x="1744" y="3260"/>
                  </a:lnTo>
                  <a:lnTo>
                    <a:pt x="1750" y="3266"/>
                  </a:lnTo>
                  <a:lnTo>
                    <a:pt x="1754" y="3272"/>
                  </a:lnTo>
                  <a:lnTo>
                    <a:pt x="1758" y="3278"/>
                  </a:lnTo>
                  <a:lnTo>
                    <a:pt x="1760" y="3288"/>
                  </a:lnTo>
                  <a:lnTo>
                    <a:pt x="1762" y="3300"/>
                  </a:lnTo>
                  <a:lnTo>
                    <a:pt x="1766" y="3306"/>
                  </a:lnTo>
                  <a:lnTo>
                    <a:pt x="1770" y="3312"/>
                  </a:lnTo>
                  <a:lnTo>
                    <a:pt x="1784" y="3328"/>
                  </a:lnTo>
                  <a:lnTo>
                    <a:pt x="1792" y="3340"/>
                  </a:lnTo>
                  <a:lnTo>
                    <a:pt x="1796" y="3344"/>
                  </a:lnTo>
                  <a:lnTo>
                    <a:pt x="1800" y="3346"/>
                  </a:lnTo>
                  <a:lnTo>
                    <a:pt x="1802" y="3344"/>
                  </a:lnTo>
                  <a:lnTo>
                    <a:pt x="1804" y="3340"/>
                  </a:lnTo>
                  <a:lnTo>
                    <a:pt x="1810" y="3328"/>
                  </a:lnTo>
                  <a:lnTo>
                    <a:pt x="1812" y="3314"/>
                  </a:lnTo>
                  <a:lnTo>
                    <a:pt x="1816" y="3292"/>
                  </a:lnTo>
                  <a:lnTo>
                    <a:pt x="1830" y="3254"/>
                  </a:lnTo>
                  <a:lnTo>
                    <a:pt x="1832" y="3250"/>
                  </a:lnTo>
                  <a:lnTo>
                    <a:pt x="1832" y="3256"/>
                  </a:lnTo>
                  <a:lnTo>
                    <a:pt x="1832" y="3260"/>
                  </a:lnTo>
                  <a:lnTo>
                    <a:pt x="1826" y="3286"/>
                  </a:lnTo>
                  <a:lnTo>
                    <a:pt x="1826" y="3296"/>
                  </a:lnTo>
                  <a:lnTo>
                    <a:pt x="1826" y="3302"/>
                  </a:lnTo>
                  <a:lnTo>
                    <a:pt x="1822" y="3312"/>
                  </a:lnTo>
                  <a:lnTo>
                    <a:pt x="1818" y="3328"/>
                  </a:lnTo>
                  <a:lnTo>
                    <a:pt x="1818" y="3330"/>
                  </a:lnTo>
                  <a:lnTo>
                    <a:pt x="1824" y="3328"/>
                  </a:lnTo>
                  <a:lnTo>
                    <a:pt x="1828" y="3326"/>
                  </a:lnTo>
                  <a:lnTo>
                    <a:pt x="1834" y="3326"/>
                  </a:lnTo>
                  <a:lnTo>
                    <a:pt x="1838" y="3328"/>
                  </a:lnTo>
                  <a:lnTo>
                    <a:pt x="1840" y="3330"/>
                  </a:lnTo>
                  <a:lnTo>
                    <a:pt x="1848" y="3340"/>
                  </a:lnTo>
                  <a:lnTo>
                    <a:pt x="1864" y="3372"/>
                  </a:lnTo>
                  <a:lnTo>
                    <a:pt x="1880" y="3406"/>
                  </a:lnTo>
                  <a:lnTo>
                    <a:pt x="1888" y="3418"/>
                  </a:lnTo>
                  <a:lnTo>
                    <a:pt x="1896" y="3428"/>
                  </a:lnTo>
                  <a:lnTo>
                    <a:pt x="1900" y="3434"/>
                  </a:lnTo>
                  <a:lnTo>
                    <a:pt x="1900" y="3440"/>
                  </a:lnTo>
                  <a:lnTo>
                    <a:pt x="1902" y="3444"/>
                  </a:lnTo>
                  <a:lnTo>
                    <a:pt x="1908" y="3450"/>
                  </a:lnTo>
                  <a:lnTo>
                    <a:pt x="1916" y="3458"/>
                  </a:lnTo>
                  <a:lnTo>
                    <a:pt x="1922" y="3470"/>
                  </a:lnTo>
                  <a:lnTo>
                    <a:pt x="1926" y="3482"/>
                  </a:lnTo>
                  <a:lnTo>
                    <a:pt x="1926" y="3486"/>
                  </a:lnTo>
                  <a:lnTo>
                    <a:pt x="1924" y="3492"/>
                  </a:lnTo>
                  <a:lnTo>
                    <a:pt x="1922" y="3496"/>
                  </a:lnTo>
                  <a:lnTo>
                    <a:pt x="1924" y="3502"/>
                  </a:lnTo>
                  <a:lnTo>
                    <a:pt x="1926" y="3506"/>
                  </a:lnTo>
                  <a:lnTo>
                    <a:pt x="1928" y="3512"/>
                  </a:lnTo>
                  <a:lnTo>
                    <a:pt x="1938" y="3522"/>
                  </a:lnTo>
                  <a:lnTo>
                    <a:pt x="1944" y="3526"/>
                  </a:lnTo>
                  <a:lnTo>
                    <a:pt x="1952" y="3528"/>
                  </a:lnTo>
                  <a:lnTo>
                    <a:pt x="1958" y="3532"/>
                  </a:lnTo>
                  <a:lnTo>
                    <a:pt x="1964" y="3538"/>
                  </a:lnTo>
                  <a:lnTo>
                    <a:pt x="1970" y="3548"/>
                  </a:lnTo>
                  <a:lnTo>
                    <a:pt x="1976" y="3560"/>
                  </a:lnTo>
                  <a:lnTo>
                    <a:pt x="1988" y="3586"/>
                  </a:lnTo>
                  <a:lnTo>
                    <a:pt x="1996" y="3610"/>
                  </a:lnTo>
                  <a:lnTo>
                    <a:pt x="1998" y="3620"/>
                  </a:lnTo>
                  <a:lnTo>
                    <a:pt x="1998" y="3626"/>
                  </a:lnTo>
                  <a:lnTo>
                    <a:pt x="1998" y="3632"/>
                  </a:lnTo>
                  <a:lnTo>
                    <a:pt x="1996" y="3636"/>
                  </a:lnTo>
                  <a:lnTo>
                    <a:pt x="1994" y="3638"/>
                  </a:lnTo>
                  <a:lnTo>
                    <a:pt x="1992" y="3642"/>
                  </a:lnTo>
                  <a:lnTo>
                    <a:pt x="1994" y="3648"/>
                  </a:lnTo>
                  <a:lnTo>
                    <a:pt x="1996" y="3656"/>
                  </a:lnTo>
                  <a:lnTo>
                    <a:pt x="2000" y="3664"/>
                  </a:lnTo>
                  <a:lnTo>
                    <a:pt x="2000" y="3668"/>
                  </a:lnTo>
                  <a:lnTo>
                    <a:pt x="1998" y="3670"/>
                  </a:lnTo>
                  <a:lnTo>
                    <a:pt x="1998" y="3672"/>
                  </a:lnTo>
                  <a:lnTo>
                    <a:pt x="1996" y="3674"/>
                  </a:lnTo>
                  <a:lnTo>
                    <a:pt x="1996" y="3676"/>
                  </a:lnTo>
                  <a:lnTo>
                    <a:pt x="2004" y="3690"/>
                  </a:lnTo>
                  <a:lnTo>
                    <a:pt x="2014" y="3706"/>
                  </a:lnTo>
                  <a:lnTo>
                    <a:pt x="2020" y="3716"/>
                  </a:lnTo>
                  <a:lnTo>
                    <a:pt x="2026" y="3722"/>
                  </a:lnTo>
                  <a:lnTo>
                    <a:pt x="2036" y="3726"/>
                  </a:lnTo>
                  <a:lnTo>
                    <a:pt x="2042" y="3730"/>
                  </a:lnTo>
                  <a:lnTo>
                    <a:pt x="2048" y="3734"/>
                  </a:lnTo>
                  <a:lnTo>
                    <a:pt x="2058" y="3744"/>
                  </a:lnTo>
                  <a:lnTo>
                    <a:pt x="2064" y="3758"/>
                  </a:lnTo>
                  <a:lnTo>
                    <a:pt x="2072" y="3770"/>
                  </a:lnTo>
                  <a:lnTo>
                    <a:pt x="2078" y="3778"/>
                  </a:lnTo>
                  <a:lnTo>
                    <a:pt x="2082" y="3782"/>
                  </a:lnTo>
                  <a:lnTo>
                    <a:pt x="2084" y="3786"/>
                  </a:lnTo>
                  <a:lnTo>
                    <a:pt x="2084" y="3796"/>
                  </a:lnTo>
                  <a:lnTo>
                    <a:pt x="2086" y="3804"/>
                  </a:lnTo>
                  <a:lnTo>
                    <a:pt x="2088" y="3810"/>
                  </a:lnTo>
                  <a:lnTo>
                    <a:pt x="2092" y="3816"/>
                  </a:lnTo>
                  <a:lnTo>
                    <a:pt x="2094" y="3824"/>
                  </a:lnTo>
                  <a:lnTo>
                    <a:pt x="2096" y="3830"/>
                  </a:lnTo>
                  <a:lnTo>
                    <a:pt x="2098" y="3836"/>
                  </a:lnTo>
                  <a:lnTo>
                    <a:pt x="2108" y="3848"/>
                  </a:lnTo>
                  <a:lnTo>
                    <a:pt x="2120" y="3862"/>
                  </a:lnTo>
                  <a:lnTo>
                    <a:pt x="2124" y="3870"/>
                  </a:lnTo>
                  <a:lnTo>
                    <a:pt x="2126" y="3878"/>
                  </a:lnTo>
                  <a:lnTo>
                    <a:pt x="2128" y="3884"/>
                  </a:lnTo>
                  <a:lnTo>
                    <a:pt x="2130" y="3886"/>
                  </a:lnTo>
                  <a:lnTo>
                    <a:pt x="2134" y="3886"/>
                  </a:lnTo>
                  <a:lnTo>
                    <a:pt x="2138" y="3888"/>
                  </a:lnTo>
                  <a:lnTo>
                    <a:pt x="2140" y="3892"/>
                  </a:lnTo>
                  <a:lnTo>
                    <a:pt x="2144" y="3902"/>
                  </a:lnTo>
                  <a:lnTo>
                    <a:pt x="2146" y="3918"/>
                  </a:lnTo>
                  <a:lnTo>
                    <a:pt x="2148" y="3936"/>
                  </a:lnTo>
                  <a:lnTo>
                    <a:pt x="2146" y="3944"/>
                  </a:lnTo>
                  <a:lnTo>
                    <a:pt x="2142" y="3952"/>
                  </a:lnTo>
                  <a:lnTo>
                    <a:pt x="2142" y="3954"/>
                  </a:lnTo>
                  <a:lnTo>
                    <a:pt x="2142" y="3958"/>
                  </a:lnTo>
                  <a:lnTo>
                    <a:pt x="2144" y="3964"/>
                  </a:lnTo>
                  <a:lnTo>
                    <a:pt x="2146" y="3968"/>
                  </a:lnTo>
                  <a:lnTo>
                    <a:pt x="2146" y="3972"/>
                  </a:lnTo>
                  <a:lnTo>
                    <a:pt x="2144" y="3974"/>
                  </a:lnTo>
                  <a:lnTo>
                    <a:pt x="2140" y="3976"/>
                  </a:lnTo>
                  <a:lnTo>
                    <a:pt x="2142" y="3980"/>
                  </a:lnTo>
                  <a:lnTo>
                    <a:pt x="2146" y="3982"/>
                  </a:lnTo>
                  <a:lnTo>
                    <a:pt x="2148" y="3986"/>
                  </a:lnTo>
                  <a:lnTo>
                    <a:pt x="2150" y="3988"/>
                  </a:lnTo>
                  <a:lnTo>
                    <a:pt x="2150" y="3996"/>
                  </a:lnTo>
                  <a:lnTo>
                    <a:pt x="2152" y="4000"/>
                  </a:lnTo>
                  <a:lnTo>
                    <a:pt x="2154" y="4008"/>
                  </a:lnTo>
                  <a:lnTo>
                    <a:pt x="2156" y="4020"/>
                  </a:lnTo>
                  <a:lnTo>
                    <a:pt x="2158" y="4034"/>
                  </a:lnTo>
                  <a:lnTo>
                    <a:pt x="2162" y="4044"/>
                  </a:lnTo>
                  <a:lnTo>
                    <a:pt x="2166" y="4054"/>
                  </a:lnTo>
                  <a:lnTo>
                    <a:pt x="2166" y="4058"/>
                  </a:lnTo>
                  <a:lnTo>
                    <a:pt x="2166" y="4064"/>
                  </a:lnTo>
                  <a:lnTo>
                    <a:pt x="2164" y="4072"/>
                  </a:lnTo>
                  <a:lnTo>
                    <a:pt x="2166" y="4076"/>
                  </a:lnTo>
                  <a:lnTo>
                    <a:pt x="2168" y="4082"/>
                  </a:lnTo>
                  <a:lnTo>
                    <a:pt x="2172" y="4092"/>
                  </a:lnTo>
                  <a:lnTo>
                    <a:pt x="2176" y="4100"/>
                  </a:lnTo>
                  <a:lnTo>
                    <a:pt x="2178" y="4102"/>
                  </a:lnTo>
                  <a:lnTo>
                    <a:pt x="2180" y="4102"/>
                  </a:lnTo>
                  <a:lnTo>
                    <a:pt x="2184" y="4100"/>
                  </a:lnTo>
                  <a:lnTo>
                    <a:pt x="2186" y="4102"/>
                  </a:lnTo>
                  <a:lnTo>
                    <a:pt x="2190" y="4104"/>
                  </a:lnTo>
                  <a:lnTo>
                    <a:pt x="2196" y="4108"/>
                  </a:lnTo>
                  <a:lnTo>
                    <a:pt x="2200" y="4106"/>
                  </a:lnTo>
                  <a:lnTo>
                    <a:pt x="2204" y="4104"/>
                  </a:lnTo>
                  <a:lnTo>
                    <a:pt x="2208" y="4104"/>
                  </a:lnTo>
                  <a:lnTo>
                    <a:pt x="2212" y="4104"/>
                  </a:lnTo>
                  <a:lnTo>
                    <a:pt x="2214" y="4102"/>
                  </a:lnTo>
                  <a:lnTo>
                    <a:pt x="2218" y="4098"/>
                  </a:lnTo>
                  <a:lnTo>
                    <a:pt x="2226" y="4098"/>
                  </a:lnTo>
                  <a:lnTo>
                    <a:pt x="2232" y="4100"/>
                  </a:lnTo>
                  <a:lnTo>
                    <a:pt x="2236" y="4098"/>
                  </a:lnTo>
                  <a:lnTo>
                    <a:pt x="2238" y="4096"/>
                  </a:lnTo>
                  <a:lnTo>
                    <a:pt x="2240" y="4094"/>
                  </a:lnTo>
                  <a:lnTo>
                    <a:pt x="2242" y="4090"/>
                  </a:lnTo>
                  <a:lnTo>
                    <a:pt x="2244" y="4088"/>
                  </a:lnTo>
                  <a:lnTo>
                    <a:pt x="2248" y="4088"/>
                  </a:lnTo>
                  <a:lnTo>
                    <a:pt x="2252" y="4086"/>
                  </a:lnTo>
                  <a:lnTo>
                    <a:pt x="2254" y="4084"/>
                  </a:lnTo>
                  <a:lnTo>
                    <a:pt x="2258" y="4074"/>
                  </a:lnTo>
                  <a:lnTo>
                    <a:pt x="2262" y="4070"/>
                  </a:lnTo>
                  <a:lnTo>
                    <a:pt x="2266" y="4068"/>
                  </a:lnTo>
                  <a:lnTo>
                    <a:pt x="2274" y="4066"/>
                  </a:lnTo>
                  <a:lnTo>
                    <a:pt x="2284" y="4066"/>
                  </a:lnTo>
                  <a:lnTo>
                    <a:pt x="2300" y="4066"/>
                  </a:lnTo>
                  <a:lnTo>
                    <a:pt x="2312" y="4062"/>
                  </a:lnTo>
                  <a:lnTo>
                    <a:pt x="2324" y="4058"/>
                  </a:lnTo>
                  <a:lnTo>
                    <a:pt x="2334" y="4050"/>
                  </a:lnTo>
                  <a:lnTo>
                    <a:pt x="2348" y="4038"/>
                  </a:lnTo>
                  <a:lnTo>
                    <a:pt x="2356" y="4036"/>
                  </a:lnTo>
                  <a:lnTo>
                    <a:pt x="2364" y="4036"/>
                  </a:lnTo>
                  <a:lnTo>
                    <a:pt x="2370" y="4038"/>
                  </a:lnTo>
                  <a:lnTo>
                    <a:pt x="2374" y="4038"/>
                  </a:lnTo>
                  <a:lnTo>
                    <a:pt x="2382" y="4034"/>
                  </a:lnTo>
                  <a:lnTo>
                    <a:pt x="2390" y="4028"/>
                  </a:lnTo>
                  <a:lnTo>
                    <a:pt x="2398" y="4020"/>
                  </a:lnTo>
                  <a:lnTo>
                    <a:pt x="2406" y="4010"/>
                  </a:lnTo>
                  <a:lnTo>
                    <a:pt x="2416" y="4002"/>
                  </a:lnTo>
                  <a:lnTo>
                    <a:pt x="2426" y="3998"/>
                  </a:lnTo>
                  <a:lnTo>
                    <a:pt x="2432" y="3996"/>
                  </a:lnTo>
                  <a:lnTo>
                    <a:pt x="2438" y="3998"/>
                  </a:lnTo>
                  <a:lnTo>
                    <a:pt x="2442" y="3998"/>
                  </a:lnTo>
                  <a:lnTo>
                    <a:pt x="2446" y="3996"/>
                  </a:lnTo>
                  <a:lnTo>
                    <a:pt x="2452" y="3992"/>
                  </a:lnTo>
                  <a:lnTo>
                    <a:pt x="2462" y="3986"/>
                  </a:lnTo>
                  <a:lnTo>
                    <a:pt x="2468" y="3982"/>
                  </a:lnTo>
                  <a:lnTo>
                    <a:pt x="2480" y="3978"/>
                  </a:lnTo>
                  <a:lnTo>
                    <a:pt x="2500" y="3972"/>
                  </a:lnTo>
                  <a:lnTo>
                    <a:pt x="2506" y="3968"/>
                  </a:lnTo>
                  <a:lnTo>
                    <a:pt x="2510" y="3966"/>
                  </a:lnTo>
                  <a:lnTo>
                    <a:pt x="2520" y="3962"/>
                  </a:lnTo>
                  <a:lnTo>
                    <a:pt x="2526" y="3960"/>
                  </a:lnTo>
                  <a:lnTo>
                    <a:pt x="2528" y="3954"/>
                  </a:lnTo>
                  <a:lnTo>
                    <a:pt x="2528" y="3942"/>
                  </a:lnTo>
                  <a:lnTo>
                    <a:pt x="2528" y="3934"/>
                  </a:lnTo>
                  <a:lnTo>
                    <a:pt x="2532" y="3926"/>
                  </a:lnTo>
                  <a:lnTo>
                    <a:pt x="2542" y="3916"/>
                  </a:lnTo>
                  <a:lnTo>
                    <a:pt x="2562" y="3906"/>
                  </a:lnTo>
                  <a:lnTo>
                    <a:pt x="2566" y="3902"/>
                  </a:lnTo>
                  <a:lnTo>
                    <a:pt x="2572" y="3902"/>
                  </a:lnTo>
                  <a:lnTo>
                    <a:pt x="2578" y="3902"/>
                  </a:lnTo>
                  <a:lnTo>
                    <a:pt x="2584" y="3902"/>
                  </a:lnTo>
                  <a:lnTo>
                    <a:pt x="2586" y="3900"/>
                  </a:lnTo>
                  <a:lnTo>
                    <a:pt x="2594" y="3894"/>
                  </a:lnTo>
                  <a:lnTo>
                    <a:pt x="2600" y="3892"/>
                  </a:lnTo>
                  <a:lnTo>
                    <a:pt x="2606" y="3890"/>
                  </a:lnTo>
                  <a:lnTo>
                    <a:pt x="2614" y="3888"/>
                  </a:lnTo>
                  <a:lnTo>
                    <a:pt x="2624" y="3890"/>
                  </a:lnTo>
                  <a:lnTo>
                    <a:pt x="2630" y="3890"/>
                  </a:lnTo>
                  <a:lnTo>
                    <a:pt x="2634" y="3890"/>
                  </a:lnTo>
                  <a:lnTo>
                    <a:pt x="2638" y="3888"/>
                  </a:lnTo>
                  <a:lnTo>
                    <a:pt x="2642" y="3886"/>
                  </a:lnTo>
                  <a:lnTo>
                    <a:pt x="2646" y="3878"/>
                  </a:lnTo>
                  <a:lnTo>
                    <a:pt x="2650" y="3868"/>
                  </a:lnTo>
                  <a:lnTo>
                    <a:pt x="2654" y="3858"/>
                  </a:lnTo>
                  <a:lnTo>
                    <a:pt x="2658" y="3850"/>
                  </a:lnTo>
                  <a:lnTo>
                    <a:pt x="2664" y="3844"/>
                  </a:lnTo>
                  <a:lnTo>
                    <a:pt x="2670" y="3842"/>
                  </a:lnTo>
                  <a:lnTo>
                    <a:pt x="2676" y="3842"/>
                  </a:lnTo>
                  <a:lnTo>
                    <a:pt x="2690" y="3840"/>
                  </a:lnTo>
                  <a:lnTo>
                    <a:pt x="2698" y="3836"/>
                  </a:lnTo>
                  <a:lnTo>
                    <a:pt x="2702" y="3830"/>
                  </a:lnTo>
                  <a:lnTo>
                    <a:pt x="2704" y="3822"/>
                  </a:lnTo>
                  <a:lnTo>
                    <a:pt x="2708" y="3814"/>
                  </a:lnTo>
                  <a:lnTo>
                    <a:pt x="2712" y="3806"/>
                  </a:lnTo>
                  <a:lnTo>
                    <a:pt x="2720" y="3798"/>
                  </a:lnTo>
                  <a:lnTo>
                    <a:pt x="2734" y="3794"/>
                  </a:lnTo>
                  <a:lnTo>
                    <a:pt x="2746" y="3790"/>
                  </a:lnTo>
                  <a:lnTo>
                    <a:pt x="2752" y="3786"/>
                  </a:lnTo>
                  <a:lnTo>
                    <a:pt x="2754" y="3782"/>
                  </a:lnTo>
                  <a:lnTo>
                    <a:pt x="2752" y="3776"/>
                  </a:lnTo>
                  <a:lnTo>
                    <a:pt x="2750" y="3768"/>
                  </a:lnTo>
                  <a:lnTo>
                    <a:pt x="2750" y="3758"/>
                  </a:lnTo>
                  <a:lnTo>
                    <a:pt x="2750" y="3746"/>
                  </a:lnTo>
                  <a:lnTo>
                    <a:pt x="2754" y="3730"/>
                  </a:lnTo>
                  <a:lnTo>
                    <a:pt x="2760" y="3716"/>
                  </a:lnTo>
                  <a:lnTo>
                    <a:pt x="2764" y="3710"/>
                  </a:lnTo>
                  <a:lnTo>
                    <a:pt x="2768" y="3712"/>
                  </a:lnTo>
                  <a:lnTo>
                    <a:pt x="2770" y="3714"/>
                  </a:lnTo>
                  <a:lnTo>
                    <a:pt x="2772" y="3718"/>
                  </a:lnTo>
                  <a:lnTo>
                    <a:pt x="2776" y="3720"/>
                  </a:lnTo>
                  <a:lnTo>
                    <a:pt x="2780" y="3716"/>
                  </a:lnTo>
                  <a:lnTo>
                    <a:pt x="2786" y="3704"/>
                  </a:lnTo>
                  <a:lnTo>
                    <a:pt x="2792" y="3692"/>
                  </a:lnTo>
                  <a:lnTo>
                    <a:pt x="2796" y="3684"/>
                  </a:lnTo>
                  <a:lnTo>
                    <a:pt x="2806" y="3674"/>
                  </a:lnTo>
                  <a:lnTo>
                    <a:pt x="2816" y="3664"/>
                  </a:lnTo>
                  <a:lnTo>
                    <a:pt x="2820" y="3656"/>
                  </a:lnTo>
                  <a:lnTo>
                    <a:pt x="2824" y="3644"/>
                  </a:lnTo>
                  <a:lnTo>
                    <a:pt x="2830" y="3628"/>
                  </a:lnTo>
                  <a:lnTo>
                    <a:pt x="2834" y="3618"/>
                  </a:lnTo>
                  <a:lnTo>
                    <a:pt x="2834" y="3616"/>
                  </a:lnTo>
                  <a:lnTo>
                    <a:pt x="2832" y="3614"/>
                  </a:lnTo>
                  <a:lnTo>
                    <a:pt x="2822" y="3608"/>
                  </a:lnTo>
                  <a:close/>
                  <a:moveTo>
                    <a:pt x="2468" y="3400"/>
                  </a:moveTo>
                  <a:lnTo>
                    <a:pt x="2468" y="3400"/>
                  </a:lnTo>
                  <a:lnTo>
                    <a:pt x="2470" y="3400"/>
                  </a:lnTo>
                  <a:lnTo>
                    <a:pt x="2468" y="3400"/>
                  </a:lnTo>
                  <a:close/>
                  <a:moveTo>
                    <a:pt x="1836" y="3098"/>
                  </a:moveTo>
                  <a:lnTo>
                    <a:pt x="1836" y="3098"/>
                  </a:lnTo>
                  <a:lnTo>
                    <a:pt x="1838" y="3094"/>
                  </a:lnTo>
                  <a:lnTo>
                    <a:pt x="1842" y="3094"/>
                  </a:lnTo>
                  <a:lnTo>
                    <a:pt x="1838" y="3094"/>
                  </a:lnTo>
                  <a:lnTo>
                    <a:pt x="1836" y="3098"/>
                  </a:lnTo>
                  <a:close/>
                  <a:moveTo>
                    <a:pt x="1856" y="3100"/>
                  </a:moveTo>
                  <a:lnTo>
                    <a:pt x="1856" y="3100"/>
                  </a:lnTo>
                  <a:lnTo>
                    <a:pt x="1856" y="3102"/>
                  </a:lnTo>
                  <a:lnTo>
                    <a:pt x="1856" y="3100"/>
                  </a:lnTo>
                  <a:lnTo>
                    <a:pt x="1856" y="3090"/>
                  </a:lnTo>
                  <a:lnTo>
                    <a:pt x="1858" y="3084"/>
                  </a:lnTo>
                  <a:lnTo>
                    <a:pt x="1860" y="3082"/>
                  </a:lnTo>
                  <a:lnTo>
                    <a:pt x="1858" y="3084"/>
                  </a:lnTo>
                  <a:lnTo>
                    <a:pt x="1856" y="3090"/>
                  </a:lnTo>
                  <a:lnTo>
                    <a:pt x="1856" y="3100"/>
                  </a:lnTo>
                  <a:close/>
                </a:path>
              </a:pathLst>
            </a:custGeom>
            <a:solidFill>
              <a:srgbClr val="005096"/>
            </a:solidFill>
            <a:ln w="9525">
              <a:noFill/>
              <a:round/>
              <a:headEnd/>
              <a:tailEnd/>
            </a:ln>
          </p:spPr>
          <p:txBody>
            <a:bodyPr/>
            <a:lstStyle/>
            <a:p>
              <a:endParaRPr lang="nb-NO">
                <a:solidFill>
                  <a:srgbClr val="000000"/>
                </a:solidFill>
              </a:endParaRPr>
            </a:p>
          </p:txBody>
        </p:sp>
        <p:sp>
          <p:nvSpPr>
            <p:cNvPr id="72" name="Freeform 6156"/>
            <p:cNvSpPr>
              <a:spLocks noEditPoints="1"/>
            </p:cNvSpPr>
            <p:nvPr/>
          </p:nvSpPr>
          <p:spPr bwMode="auto">
            <a:xfrm>
              <a:off x="5116006" y="827972"/>
              <a:ext cx="3718114" cy="3473289"/>
            </a:xfrm>
            <a:custGeom>
              <a:avLst/>
              <a:gdLst>
                <a:gd name="T0" fmla="*/ 526 w 5856"/>
                <a:gd name="T1" fmla="*/ 538 h 5472"/>
                <a:gd name="T2" fmla="*/ 590 w 5856"/>
                <a:gd name="T3" fmla="*/ 96 h 5472"/>
                <a:gd name="T4" fmla="*/ 3862 w 5856"/>
                <a:gd name="T5" fmla="*/ 498 h 5472"/>
                <a:gd name="T6" fmla="*/ 5002 w 5856"/>
                <a:gd name="T7" fmla="*/ 958 h 5472"/>
                <a:gd name="T8" fmla="*/ 3368 w 5856"/>
                <a:gd name="T9" fmla="*/ 758 h 5472"/>
                <a:gd name="T10" fmla="*/ 404 w 5856"/>
                <a:gd name="T11" fmla="*/ 882 h 5472"/>
                <a:gd name="T12" fmla="*/ 76 w 5856"/>
                <a:gd name="T13" fmla="*/ 120 h 5472"/>
                <a:gd name="T14" fmla="*/ 726 w 5856"/>
                <a:gd name="T15" fmla="*/ 18 h 5472"/>
                <a:gd name="T16" fmla="*/ 690 w 5856"/>
                <a:gd name="T17" fmla="*/ 124 h 5472"/>
                <a:gd name="T18" fmla="*/ 2856 w 5856"/>
                <a:gd name="T19" fmla="*/ 5256 h 5472"/>
                <a:gd name="T20" fmla="*/ 3254 w 5856"/>
                <a:gd name="T21" fmla="*/ 4402 h 5472"/>
                <a:gd name="T22" fmla="*/ 3292 w 5856"/>
                <a:gd name="T23" fmla="*/ 4482 h 5472"/>
                <a:gd name="T24" fmla="*/ 3182 w 5856"/>
                <a:gd name="T25" fmla="*/ 4204 h 5472"/>
                <a:gd name="T26" fmla="*/ 3256 w 5856"/>
                <a:gd name="T27" fmla="*/ 4348 h 5472"/>
                <a:gd name="T28" fmla="*/ 3168 w 5856"/>
                <a:gd name="T29" fmla="*/ 4352 h 5472"/>
                <a:gd name="T30" fmla="*/ 3346 w 5856"/>
                <a:gd name="T31" fmla="*/ 4866 h 5472"/>
                <a:gd name="T32" fmla="*/ 3302 w 5856"/>
                <a:gd name="T33" fmla="*/ 3114 h 5472"/>
                <a:gd name="T34" fmla="*/ 3166 w 5856"/>
                <a:gd name="T35" fmla="*/ 5238 h 5472"/>
                <a:gd name="T36" fmla="*/ 3310 w 5856"/>
                <a:gd name="T37" fmla="*/ 2936 h 5472"/>
                <a:gd name="T38" fmla="*/ 1978 w 5856"/>
                <a:gd name="T39" fmla="*/ 4450 h 5472"/>
                <a:gd name="T40" fmla="*/ 2578 w 5856"/>
                <a:gd name="T41" fmla="*/ 4662 h 5472"/>
                <a:gd name="T42" fmla="*/ 2576 w 5856"/>
                <a:gd name="T43" fmla="*/ 5220 h 5472"/>
                <a:gd name="T44" fmla="*/ 2488 w 5856"/>
                <a:gd name="T45" fmla="*/ 5076 h 5472"/>
                <a:gd name="T46" fmla="*/ 2114 w 5856"/>
                <a:gd name="T47" fmla="*/ 4658 h 5472"/>
                <a:gd name="T48" fmla="*/ 8 w 5856"/>
                <a:gd name="T49" fmla="*/ 5430 h 5472"/>
                <a:gd name="T50" fmla="*/ 3432 w 5856"/>
                <a:gd name="T51" fmla="*/ 3438 h 5472"/>
                <a:gd name="T52" fmla="*/ 3608 w 5856"/>
                <a:gd name="T53" fmla="*/ 3162 h 5472"/>
                <a:gd name="T54" fmla="*/ 3068 w 5856"/>
                <a:gd name="T55" fmla="*/ 4796 h 5472"/>
                <a:gd name="T56" fmla="*/ 3124 w 5856"/>
                <a:gd name="T57" fmla="*/ 4884 h 5472"/>
                <a:gd name="T58" fmla="*/ 3058 w 5856"/>
                <a:gd name="T59" fmla="*/ 4324 h 5472"/>
                <a:gd name="T60" fmla="*/ 3358 w 5856"/>
                <a:gd name="T61" fmla="*/ 4906 h 5472"/>
                <a:gd name="T62" fmla="*/ 3910 w 5856"/>
                <a:gd name="T63" fmla="*/ 2748 h 5472"/>
                <a:gd name="T64" fmla="*/ 3678 w 5856"/>
                <a:gd name="T65" fmla="*/ 3106 h 5472"/>
                <a:gd name="T66" fmla="*/ 3318 w 5856"/>
                <a:gd name="T67" fmla="*/ 3126 h 5472"/>
                <a:gd name="T68" fmla="*/ 3994 w 5856"/>
                <a:gd name="T69" fmla="*/ 2128 h 5472"/>
                <a:gd name="T70" fmla="*/ 3860 w 5856"/>
                <a:gd name="T71" fmla="*/ 2722 h 5472"/>
                <a:gd name="T72" fmla="*/ 3184 w 5856"/>
                <a:gd name="T73" fmla="*/ 4192 h 5472"/>
                <a:gd name="T74" fmla="*/ 3002 w 5856"/>
                <a:gd name="T75" fmla="*/ 4380 h 5472"/>
                <a:gd name="T76" fmla="*/ 3286 w 5856"/>
                <a:gd name="T77" fmla="*/ 4302 h 5472"/>
                <a:gd name="T78" fmla="*/ 2958 w 5856"/>
                <a:gd name="T79" fmla="*/ 4522 h 5472"/>
                <a:gd name="T80" fmla="*/ 2628 w 5856"/>
                <a:gd name="T81" fmla="*/ 4902 h 5472"/>
                <a:gd name="T82" fmla="*/ 3222 w 5856"/>
                <a:gd name="T83" fmla="*/ 3634 h 5472"/>
                <a:gd name="T84" fmla="*/ 5080 w 5856"/>
                <a:gd name="T85" fmla="*/ 950 h 5472"/>
                <a:gd name="T86" fmla="*/ 3402 w 5856"/>
                <a:gd name="T87" fmla="*/ 796 h 5472"/>
                <a:gd name="T88" fmla="*/ 2280 w 5856"/>
                <a:gd name="T89" fmla="*/ 434 h 5472"/>
                <a:gd name="T90" fmla="*/ 1416 w 5856"/>
                <a:gd name="T91" fmla="*/ 762 h 5472"/>
                <a:gd name="T92" fmla="*/ 1160 w 5856"/>
                <a:gd name="T93" fmla="*/ 1104 h 5472"/>
                <a:gd name="T94" fmla="*/ 216 w 5856"/>
                <a:gd name="T95" fmla="*/ 1078 h 5472"/>
                <a:gd name="T96" fmla="*/ 654 w 5856"/>
                <a:gd name="T97" fmla="*/ 3582 h 5472"/>
                <a:gd name="T98" fmla="*/ 1282 w 5856"/>
                <a:gd name="T99" fmla="*/ 4330 h 5472"/>
                <a:gd name="T100" fmla="*/ 1866 w 5856"/>
                <a:gd name="T101" fmla="*/ 3684 h 5472"/>
                <a:gd name="T102" fmla="*/ 2194 w 5856"/>
                <a:gd name="T103" fmla="*/ 4246 h 5472"/>
                <a:gd name="T104" fmla="*/ 2286 w 5856"/>
                <a:gd name="T105" fmla="*/ 4500 h 5472"/>
                <a:gd name="T106" fmla="*/ 2566 w 5856"/>
                <a:gd name="T107" fmla="*/ 4318 h 5472"/>
                <a:gd name="T108" fmla="*/ 2746 w 5856"/>
                <a:gd name="T109" fmla="*/ 3768 h 5472"/>
                <a:gd name="T110" fmla="*/ 3044 w 5856"/>
                <a:gd name="T111" fmla="*/ 3552 h 5472"/>
                <a:gd name="T112" fmla="*/ 3128 w 5856"/>
                <a:gd name="T113" fmla="*/ 3244 h 5472"/>
                <a:gd name="T114" fmla="*/ 3000 w 5856"/>
                <a:gd name="T115" fmla="*/ 2856 h 5472"/>
                <a:gd name="T116" fmla="*/ 3312 w 5856"/>
                <a:gd name="T117" fmla="*/ 2928 h 5472"/>
                <a:gd name="T118" fmla="*/ 3352 w 5856"/>
                <a:gd name="T119" fmla="*/ 2850 h 5472"/>
                <a:gd name="T120" fmla="*/ 3800 w 5856"/>
                <a:gd name="T121" fmla="*/ 2012 h 5472"/>
                <a:gd name="T122" fmla="*/ 4728 w 5856"/>
                <a:gd name="T123" fmla="*/ 1550 h 5472"/>
                <a:gd name="T124" fmla="*/ 4848 w 5856"/>
                <a:gd name="T125" fmla="*/ 1618 h 54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6"/>
                <a:gd name="T190" fmla="*/ 0 h 5472"/>
                <a:gd name="T191" fmla="*/ 5856 w 5856"/>
                <a:gd name="T192" fmla="*/ 5472 h 547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6" h="5472">
                  <a:moveTo>
                    <a:pt x="1912" y="64"/>
                  </a:moveTo>
                  <a:lnTo>
                    <a:pt x="1912" y="64"/>
                  </a:lnTo>
                  <a:lnTo>
                    <a:pt x="1910" y="60"/>
                  </a:lnTo>
                  <a:lnTo>
                    <a:pt x="1902" y="58"/>
                  </a:lnTo>
                  <a:lnTo>
                    <a:pt x="1882" y="54"/>
                  </a:lnTo>
                  <a:lnTo>
                    <a:pt x="1862" y="54"/>
                  </a:lnTo>
                  <a:lnTo>
                    <a:pt x="1854" y="56"/>
                  </a:lnTo>
                  <a:lnTo>
                    <a:pt x="1850" y="60"/>
                  </a:lnTo>
                  <a:lnTo>
                    <a:pt x="1850" y="62"/>
                  </a:lnTo>
                  <a:lnTo>
                    <a:pt x="1852" y="64"/>
                  </a:lnTo>
                  <a:lnTo>
                    <a:pt x="1858" y="68"/>
                  </a:lnTo>
                  <a:lnTo>
                    <a:pt x="1868" y="70"/>
                  </a:lnTo>
                  <a:lnTo>
                    <a:pt x="1880" y="70"/>
                  </a:lnTo>
                  <a:lnTo>
                    <a:pt x="1902" y="68"/>
                  </a:lnTo>
                  <a:lnTo>
                    <a:pt x="1908" y="66"/>
                  </a:lnTo>
                  <a:lnTo>
                    <a:pt x="1912" y="64"/>
                  </a:lnTo>
                  <a:close/>
                  <a:moveTo>
                    <a:pt x="1078" y="706"/>
                  </a:moveTo>
                  <a:lnTo>
                    <a:pt x="1078" y="706"/>
                  </a:lnTo>
                  <a:lnTo>
                    <a:pt x="1094" y="702"/>
                  </a:lnTo>
                  <a:lnTo>
                    <a:pt x="1100" y="700"/>
                  </a:lnTo>
                  <a:lnTo>
                    <a:pt x="1104" y="698"/>
                  </a:lnTo>
                  <a:lnTo>
                    <a:pt x="1104" y="694"/>
                  </a:lnTo>
                  <a:lnTo>
                    <a:pt x="1104" y="690"/>
                  </a:lnTo>
                  <a:lnTo>
                    <a:pt x="1102" y="684"/>
                  </a:lnTo>
                  <a:lnTo>
                    <a:pt x="1094" y="678"/>
                  </a:lnTo>
                  <a:lnTo>
                    <a:pt x="1082" y="674"/>
                  </a:lnTo>
                  <a:lnTo>
                    <a:pt x="1070" y="674"/>
                  </a:lnTo>
                  <a:lnTo>
                    <a:pt x="1058" y="676"/>
                  </a:lnTo>
                  <a:lnTo>
                    <a:pt x="1048" y="682"/>
                  </a:lnTo>
                  <a:lnTo>
                    <a:pt x="1040" y="688"/>
                  </a:lnTo>
                  <a:lnTo>
                    <a:pt x="1036" y="694"/>
                  </a:lnTo>
                  <a:lnTo>
                    <a:pt x="1036" y="700"/>
                  </a:lnTo>
                  <a:lnTo>
                    <a:pt x="1040" y="704"/>
                  </a:lnTo>
                  <a:lnTo>
                    <a:pt x="1048" y="708"/>
                  </a:lnTo>
                  <a:lnTo>
                    <a:pt x="1060" y="708"/>
                  </a:lnTo>
                  <a:lnTo>
                    <a:pt x="1078" y="706"/>
                  </a:lnTo>
                  <a:close/>
                  <a:moveTo>
                    <a:pt x="1928" y="154"/>
                  </a:moveTo>
                  <a:lnTo>
                    <a:pt x="1928" y="154"/>
                  </a:lnTo>
                  <a:lnTo>
                    <a:pt x="1914" y="152"/>
                  </a:lnTo>
                  <a:lnTo>
                    <a:pt x="1902" y="154"/>
                  </a:lnTo>
                  <a:lnTo>
                    <a:pt x="1894" y="156"/>
                  </a:lnTo>
                  <a:lnTo>
                    <a:pt x="1890" y="160"/>
                  </a:lnTo>
                  <a:lnTo>
                    <a:pt x="1890" y="164"/>
                  </a:lnTo>
                  <a:lnTo>
                    <a:pt x="1894" y="168"/>
                  </a:lnTo>
                  <a:lnTo>
                    <a:pt x="1900" y="172"/>
                  </a:lnTo>
                  <a:lnTo>
                    <a:pt x="1910" y="176"/>
                  </a:lnTo>
                  <a:lnTo>
                    <a:pt x="1920" y="178"/>
                  </a:lnTo>
                  <a:lnTo>
                    <a:pt x="1926" y="180"/>
                  </a:lnTo>
                  <a:lnTo>
                    <a:pt x="1932" y="186"/>
                  </a:lnTo>
                  <a:lnTo>
                    <a:pt x="1934" y="188"/>
                  </a:lnTo>
                  <a:lnTo>
                    <a:pt x="1938" y="190"/>
                  </a:lnTo>
                  <a:lnTo>
                    <a:pt x="1956" y="188"/>
                  </a:lnTo>
                  <a:lnTo>
                    <a:pt x="1982" y="180"/>
                  </a:lnTo>
                  <a:lnTo>
                    <a:pt x="1996" y="174"/>
                  </a:lnTo>
                  <a:lnTo>
                    <a:pt x="2000" y="172"/>
                  </a:lnTo>
                  <a:lnTo>
                    <a:pt x="2000" y="170"/>
                  </a:lnTo>
                  <a:lnTo>
                    <a:pt x="1998" y="168"/>
                  </a:lnTo>
                  <a:lnTo>
                    <a:pt x="1994" y="166"/>
                  </a:lnTo>
                  <a:lnTo>
                    <a:pt x="1982" y="162"/>
                  </a:lnTo>
                  <a:lnTo>
                    <a:pt x="1964" y="158"/>
                  </a:lnTo>
                  <a:lnTo>
                    <a:pt x="1928" y="154"/>
                  </a:lnTo>
                  <a:close/>
                  <a:moveTo>
                    <a:pt x="526" y="138"/>
                  </a:moveTo>
                  <a:lnTo>
                    <a:pt x="526" y="138"/>
                  </a:lnTo>
                  <a:lnTo>
                    <a:pt x="532" y="144"/>
                  </a:lnTo>
                  <a:lnTo>
                    <a:pt x="538" y="148"/>
                  </a:lnTo>
                  <a:lnTo>
                    <a:pt x="552" y="152"/>
                  </a:lnTo>
                  <a:lnTo>
                    <a:pt x="558" y="154"/>
                  </a:lnTo>
                  <a:lnTo>
                    <a:pt x="562" y="152"/>
                  </a:lnTo>
                  <a:lnTo>
                    <a:pt x="564" y="150"/>
                  </a:lnTo>
                  <a:lnTo>
                    <a:pt x="564" y="146"/>
                  </a:lnTo>
                  <a:lnTo>
                    <a:pt x="564" y="142"/>
                  </a:lnTo>
                  <a:lnTo>
                    <a:pt x="568" y="140"/>
                  </a:lnTo>
                  <a:lnTo>
                    <a:pt x="572" y="136"/>
                  </a:lnTo>
                  <a:lnTo>
                    <a:pt x="582" y="136"/>
                  </a:lnTo>
                  <a:lnTo>
                    <a:pt x="600" y="134"/>
                  </a:lnTo>
                  <a:lnTo>
                    <a:pt x="604" y="132"/>
                  </a:lnTo>
                  <a:lnTo>
                    <a:pt x="606" y="130"/>
                  </a:lnTo>
                  <a:lnTo>
                    <a:pt x="604" y="128"/>
                  </a:lnTo>
                  <a:lnTo>
                    <a:pt x="598" y="126"/>
                  </a:lnTo>
                  <a:lnTo>
                    <a:pt x="580" y="122"/>
                  </a:lnTo>
                  <a:lnTo>
                    <a:pt x="556" y="120"/>
                  </a:lnTo>
                  <a:lnTo>
                    <a:pt x="534" y="122"/>
                  </a:lnTo>
                  <a:lnTo>
                    <a:pt x="526" y="124"/>
                  </a:lnTo>
                  <a:lnTo>
                    <a:pt x="522" y="126"/>
                  </a:lnTo>
                  <a:lnTo>
                    <a:pt x="522" y="132"/>
                  </a:lnTo>
                  <a:lnTo>
                    <a:pt x="526" y="138"/>
                  </a:lnTo>
                  <a:close/>
                  <a:moveTo>
                    <a:pt x="658" y="948"/>
                  </a:moveTo>
                  <a:lnTo>
                    <a:pt x="658" y="948"/>
                  </a:lnTo>
                  <a:lnTo>
                    <a:pt x="658" y="944"/>
                  </a:lnTo>
                  <a:lnTo>
                    <a:pt x="656" y="942"/>
                  </a:lnTo>
                  <a:lnTo>
                    <a:pt x="644" y="936"/>
                  </a:lnTo>
                  <a:lnTo>
                    <a:pt x="628" y="926"/>
                  </a:lnTo>
                  <a:lnTo>
                    <a:pt x="620" y="920"/>
                  </a:lnTo>
                  <a:lnTo>
                    <a:pt x="612" y="912"/>
                  </a:lnTo>
                  <a:lnTo>
                    <a:pt x="602" y="904"/>
                  </a:lnTo>
                  <a:lnTo>
                    <a:pt x="594" y="904"/>
                  </a:lnTo>
                  <a:lnTo>
                    <a:pt x="588" y="906"/>
                  </a:lnTo>
                  <a:lnTo>
                    <a:pt x="582" y="908"/>
                  </a:lnTo>
                  <a:lnTo>
                    <a:pt x="580" y="910"/>
                  </a:lnTo>
                  <a:lnTo>
                    <a:pt x="580" y="912"/>
                  </a:lnTo>
                  <a:lnTo>
                    <a:pt x="582" y="916"/>
                  </a:lnTo>
                  <a:lnTo>
                    <a:pt x="584" y="920"/>
                  </a:lnTo>
                  <a:lnTo>
                    <a:pt x="582" y="920"/>
                  </a:lnTo>
                  <a:lnTo>
                    <a:pt x="578" y="918"/>
                  </a:lnTo>
                  <a:lnTo>
                    <a:pt x="576" y="918"/>
                  </a:lnTo>
                  <a:lnTo>
                    <a:pt x="574" y="920"/>
                  </a:lnTo>
                  <a:lnTo>
                    <a:pt x="576" y="924"/>
                  </a:lnTo>
                  <a:lnTo>
                    <a:pt x="580" y="930"/>
                  </a:lnTo>
                  <a:lnTo>
                    <a:pt x="588" y="940"/>
                  </a:lnTo>
                  <a:lnTo>
                    <a:pt x="594" y="944"/>
                  </a:lnTo>
                  <a:lnTo>
                    <a:pt x="596" y="946"/>
                  </a:lnTo>
                  <a:lnTo>
                    <a:pt x="600" y="944"/>
                  </a:lnTo>
                  <a:lnTo>
                    <a:pt x="600" y="942"/>
                  </a:lnTo>
                  <a:lnTo>
                    <a:pt x="604" y="942"/>
                  </a:lnTo>
                  <a:lnTo>
                    <a:pt x="610" y="942"/>
                  </a:lnTo>
                  <a:lnTo>
                    <a:pt x="618" y="946"/>
                  </a:lnTo>
                  <a:lnTo>
                    <a:pt x="620" y="948"/>
                  </a:lnTo>
                  <a:lnTo>
                    <a:pt x="620" y="952"/>
                  </a:lnTo>
                  <a:lnTo>
                    <a:pt x="620" y="956"/>
                  </a:lnTo>
                  <a:lnTo>
                    <a:pt x="624" y="958"/>
                  </a:lnTo>
                  <a:lnTo>
                    <a:pt x="638" y="956"/>
                  </a:lnTo>
                  <a:lnTo>
                    <a:pt x="652" y="954"/>
                  </a:lnTo>
                  <a:lnTo>
                    <a:pt x="656" y="950"/>
                  </a:lnTo>
                  <a:lnTo>
                    <a:pt x="658" y="948"/>
                  </a:lnTo>
                  <a:close/>
                  <a:moveTo>
                    <a:pt x="768" y="460"/>
                  </a:moveTo>
                  <a:lnTo>
                    <a:pt x="768" y="460"/>
                  </a:lnTo>
                  <a:lnTo>
                    <a:pt x="752" y="466"/>
                  </a:lnTo>
                  <a:lnTo>
                    <a:pt x="742" y="468"/>
                  </a:lnTo>
                  <a:lnTo>
                    <a:pt x="736" y="468"/>
                  </a:lnTo>
                  <a:lnTo>
                    <a:pt x="732" y="466"/>
                  </a:lnTo>
                  <a:lnTo>
                    <a:pt x="728" y="462"/>
                  </a:lnTo>
                  <a:lnTo>
                    <a:pt x="722" y="460"/>
                  </a:lnTo>
                  <a:lnTo>
                    <a:pt x="712" y="458"/>
                  </a:lnTo>
                  <a:lnTo>
                    <a:pt x="698" y="460"/>
                  </a:lnTo>
                  <a:lnTo>
                    <a:pt x="682" y="462"/>
                  </a:lnTo>
                  <a:lnTo>
                    <a:pt x="674" y="464"/>
                  </a:lnTo>
                  <a:lnTo>
                    <a:pt x="672" y="468"/>
                  </a:lnTo>
                  <a:lnTo>
                    <a:pt x="672" y="470"/>
                  </a:lnTo>
                  <a:lnTo>
                    <a:pt x="674" y="474"/>
                  </a:lnTo>
                  <a:lnTo>
                    <a:pt x="674" y="476"/>
                  </a:lnTo>
                  <a:lnTo>
                    <a:pt x="672" y="478"/>
                  </a:lnTo>
                  <a:lnTo>
                    <a:pt x="664" y="476"/>
                  </a:lnTo>
                  <a:lnTo>
                    <a:pt x="652" y="478"/>
                  </a:lnTo>
                  <a:lnTo>
                    <a:pt x="636" y="480"/>
                  </a:lnTo>
                  <a:lnTo>
                    <a:pt x="620" y="484"/>
                  </a:lnTo>
                  <a:lnTo>
                    <a:pt x="602" y="492"/>
                  </a:lnTo>
                  <a:lnTo>
                    <a:pt x="584" y="500"/>
                  </a:lnTo>
                  <a:lnTo>
                    <a:pt x="568" y="508"/>
                  </a:lnTo>
                  <a:lnTo>
                    <a:pt x="554" y="518"/>
                  </a:lnTo>
                  <a:lnTo>
                    <a:pt x="544" y="528"/>
                  </a:lnTo>
                  <a:lnTo>
                    <a:pt x="538" y="536"/>
                  </a:lnTo>
                  <a:lnTo>
                    <a:pt x="532" y="538"/>
                  </a:lnTo>
                  <a:lnTo>
                    <a:pt x="528" y="538"/>
                  </a:lnTo>
                  <a:lnTo>
                    <a:pt x="526" y="538"/>
                  </a:lnTo>
                  <a:lnTo>
                    <a:pt x="524" y="536"/>
                  </a:lnTo>
                  <a:lnTo>
                    <a:pt x="520" y="534"/>
                  </a:lnTo>
                  <a:lnTo>
                    <a:pt x="514" y="536"/>
                  </a:lnTo>
                  <a:lnTo>
                    <a:pt x="506" y="542"/>
                  </a:lnTo>
                  <a:lnTo>
                    <a:pt x="498" y="548"/>
                  </a:lnTo>
                  <a:lnTo>
                    <a:pt x="494" y="550"/>
                  </a:lnTo>
                  <a:lnTo>
                    <a:pt x="490" y="548"/>
                  </a:lnTo>
                  <a:lnTo>
                    <a:pt x="488" y="546"/>
                  </a:lnTo>
                  <a:lnTo>
                    <a:pt x="488" y="544"/>
                  </a:lnTo>
                  <a:lnTo>
                    <a:pt x="484" y="542"/>
                  </a:lnTo>
                  <a:lnTo>
                    <a:pt x="480" y="542"/>
                  </a:lnTo>
                  <a:lnTo>
                    <a:pt x="474" y="546"/>
                  </a:lnTo>
                  <a:lnTo>
                    <a:pt x="470" y="550"/>
                  </a:lnTo>
                  <a:lnTo>
                    <a:pt x="468" y="554"/>
                  </a:lnTo>
                  <a:lnTo>
                    <a:pt x="470" y="558"/>
                  </a:lnTo>
                  <a:lnTo>
                    <a:pt x="474" y="560"/>
                  </a:lnTo>
                  <a:lnTo>
                    <a:pt x="480" y="564"/>
                  </a:lnTo>
                  <a:lnTo>
                    <a:pt x="480" y="568"/>
                  </a:lnTo>
                  <a:lnTo>
                    <a:pt x="476" y="570"/>
                  </a:lnTo>
                  <a:lnTo>
                    <a:pt x="472" y="572"/>
                  </a:lnTo>
                  <a:lnTo>
                    <a:pt x="470" y="576"/>
                  </a:lnTo>
                  <a:lnTo>
                    <a:pt x="472" y="578"/>
                  </a:lnTo>
                  <a:lnTo>
                    <a:pt x="476" y="580"/>
                  </a:lnTo>
                  <a:lnTo>
                    <a:pt x="478" y="582"/>
                  </a:lnTo>
                  <a:lnTo>
                    <a:pt x="478" y="584"/>
                  </a:lnTo>
                  <a:lnTo>
                    <a:pt x="476" y="586"/>
                  </a:lnTo>
                  <a:lnTo>
                    <a:pt x="468" y="586"/>
                  </a:lnTo>
                  <a:lnTo>
                    <a:pt x="460" y="588"/>
                  </a:lnTo>
                  <a:lnTo>
                    <a:pt x="454" y="594"/>
                  </a:lnTo>
                  <a:lnTo>
                    <a:pt x="450" y="600"/>
                  </a:lnTo>
                  <a:lnTo>
                    <a:pt x="446" y="606"/>
                  </a:lnTo>
                  <a:lnTo>
                    <a:pt x="442" y="614"/>
                  </a:lnTo>
                  <a:lnTo>
                    <a:pt x="436" y="622"/>
                  </a:lnTo>
                  <a:lnTo>
                    <a:pt x="426" y="630"/>
                  </a:lnTo>
                  <a:lnTo>
                    <a:pt x="414" y="636"/>
                  </a:lnTo>
                  <a:lnTo>
                    <a:pt x="390" y="648"/>
                  </a:lnTo>
                  <a:lnTo>
                    <a:pt x="384" y="654"/>
                  </a:lnTo>
                  <a:lnTo>
                    <a:pt x="380" y="658"/>
                  </a:lnTo>
                  <a:lnTo>
                    <a:pt x="380" y="662"/>
                  </a:lnTo>
                  <a:lnTo>
                    <a:pt x="382" y="666"/>
                  </a:lnTo>
                  <a:lnTo>
                    <a:pt x="390" y="666"/>
                  </a:lnTo>
                  <a:lnTo>
                    <a:pt x="400" y="666"/>
                  </a:lnTo>
                  <a:lnTo>
                    <a:pt x="408" y="668"/>
                  </a:lnTo>
                  <a:lnTo>
                    <a:pt x="410" y="670"/>
                  </a:lnTo>
                  <a:lnTo>
                    <a:pt x="408" y="674"/>
                  </a:lnTo>
                  <a:lnTo>
                    <a:pt x="406" y="678"/>
                  </a:lnTo>
                  <a:lnTo>
                    <a:pt x="402" y="680"/>
                  </a:lnTo>
                  <a:lnTo>
                    <a:pt x="402" y="684"/>
                  </a:lnTo>
                  <a:lnTo>
                    <a:pt x="406" y="684"/>
                  </a:lnTo>
                  <a:lnTo>
                    <a:pt x="416" y="682"/>
                  </a:lnTo>
                  <a:lnTo>
                    <a:pt x="438" y="676"/>
                  </a:lnTo>
                  <a:lnTo>
                    <a:pt x="446" y="676"/>
                  </a:lnTo>
                  <a:lnTo>
                    <a:pt x="454" y="676"/>
                  </a:lnTo>
                  <a:lnTo>
                    <a:pt x="460" y="678"/>
                  </a:lnTo>
                  <a:lnTo>
                    <a:pt x="466" y="682"/>
                  </a:lnTo>
                  <a:lnTo>
                    <a:pt x="486" y="692"/>
                  </a:lnTo>
                  <a:lnTo>
                    <a:pt x="496" y="696"/>
                  </a:lnTo>
                  <a:lnTo>
                    <a:pt x="508" y="694"/>
                  </a:lnTo>
                  <a:lnTo>
                    <a:pt x="514" y="692"/>
                  </a:lnTo>
                  <a:lnTo>
                    <a:pt x="518" y="690"/>
                  </a:lnTo>
                  <a:lnTo>
                    <a:pt x="522" y="686"/>
                  </a:lnTo>
                  <a:lnTo>
                    <a:pt x="524" y="680"/>
                  </a:lnTo>
                  <a:lnTo>
                    <a:pt x="526" y="674"/>
                  </a:lnTo>
                  <a:lnTo>
                    <a:pt x="528" y="672"/>
                  </a:lnTo>
                  <a:lnTo>
                    <a:pt x="538" y="670"/>
                  </a:lnTo>
                  <a:lnTo>
                    <a:pt x="542" y="668"/>
                  </a:lnTo>
                  <a:lnTo>
                    <a:pt x="546" y="664"/>
                  </a:lnTo>
                  <a:lnTo>
                    <a:pt x="550" y="660"/>
                  </a:lnTo>
                  <a:lnTo>
                    <a:pt x="554" y="650"/>
                  </a:lnTo>
                  <a:lnTo>
                    <a:pt x="558" y="640"/>
                  </a:lnTo>
                  <a:lnTo>
                    <a:pt x="562" y="634"/>
                  </a:lnTo>
                  <a:lnTo>
                    <a:pt x="566" y="630"/>
                  </a:lnTo>
                  <a:lnTo>
                    <a:pt x="572" y="628"/>
                  </a:lnTo>
                  <a:lnTo>
                    <a:pt x="580" y="624"/>
                  </a:lnTo>
                  <a:lnTo>
                    <a:pt x="584" y="622"/>
                  </a:lnTo>
                  <a:lnTo>
                    <a:pt x="586" y="616"/>
                  </a:lnTo>
                  <a:lnTo>
                    <a:pt x="588" y="606"/>
                  </a:lnTo>
                  <a:lnTo>
                    <a:pt x="590" y="602"/>
                  </a:lnTo>
                  <a:lnTo>
                    <a:pt x="594" y="600"/>
                  </a:lnTo>
                  <a:lnTo>
                    <a:pt x="610" y="594"/>
                  </a:lnTo>
                  <a:lnTo>
                    <a:pt x="638" y="584"/>
                  </a:lnTo>
                  <a:lnTo>
                    <a:pt x="652" y="578"/>
                  </a:lnTo>
                  <a:lnTo>
                    <a:pt x="658" y="572"/>
                  </a:lnTo>
                  <a:lnTo>
                    <a:pt x="662" y="568"/>
                  </a:lnTo>
                  <a:lnTo>
                    <a:pt x="664" y="564"/>
                  </a:lnTo>
                  <a:lnTo>
                    <a:pt x="668" y="558"/>
                  </a:lnTo>
                  <a:lnTo>
                    <a:pt x="674" y="552"/>
                  </a:lnTo>
                  <a:lnTo>
                    <a:pt x="688" y="544"/>
                  </a:lnTo>
                  <a:lnTo>
                    <a:pt x="712" y="534"/>
                  </a:lnTo>
                  <a:lnTo>
                    <a:pt x="744" y="522"/>
                  </a:lnTo>
                  <a:lnTo>
                    <a:pt x="778" y="512"/>
                  </a:lnTo>
                  <a:lnTo>
                    <a:pt x="854" y="492"/>
                  </a:lnTo>
                  <a:lnTo>
                    <a:pt x="924" y="474"/>
                  </a:lnTo>
                  <a:lnTo>
                    <a:pt x="956" y="464"/>
                  </a:lnTo>
                  <a:lnTo>
                    <a:pt x="980" y="454"/>
                  </a:lnTo>
                  <a:lnTo>
                    <a:pt x="990" y="448"/>
                  </a:lnTo>
                  <a:lnTo>
                    <a:pt x="998" y="444"/>
                  </a:lnTo>
                  <a:lnTo>
                    <a:pt x="1002" y="438"/>
                  </a:lnTo>
                  <a:lnTo>
                    <a:pt x="1002" y="432"/>
                  </a:lnTo>
                  <a:lnTo>
                    <a:pt x="1002" y="428"/>
                  </a:lnTo>
                  <a:lnTo>
                    <a:pt x="1000" y="424"/>
                  </a:lnTo>
                  <a:lnTo>
                    <a:pt x="996" y="420"/>
                  </a:lnTo>
                  <a:lnTo>
                    <a:pt x="990" y="416"/>
                  </a:lnTo>
                  <a:lnTo>
                    <a:pt x="974" y="410"/>
                  </a:lnTo>
                  <a:lnTo>
                    <a:pt x="954" y="406"/>
                  </a:lnTo>
                  <a:lnTo>
                    <a:pt x="932" y="408"/>
                  </a:lnTo>
                  <a:lnTo>
                    <a:pt x="908" y="412"/>
                  </a:lnTo>
                  <a:lnTo>
                    <a:pt x="878" y="422"/>
                  </a:lnTo>
                  <a:lnTo>
                    <a:pt x="874" y="426"/>
                  </a:lnTo>
                  <a:lnTo>
                    <a:pt x="870" y="428"/>
                  </a:lnTo>
                  <a:lnTo>
                    <a:pt x="868" y="430"/>
                  </a:lnTo>
                  <a:lnTo>
                    <a:pt x="864" y="434"/>
                  </a:lnTo>
                  <a:lnTo>
                    <a:pt x="856" y="438"/>
                  </a:lnTo>
                  <a:lnTo>
                    <a:pt x="842" y="444"/>
                  </a:lnTo>
                  <a:lnTo>
                    <a:pt x="818" y="450"/>
                  </a:lnTo>
                  <a:lnTo>
                    <a:pt x="808" y="450"/>
                  </a:lnTo>
                  <a:lnTo>
                    <a:pt x="798" y="452"/>
                  </a:lnTo>
                  <a:lnTo>
                    <a:pt x="768" y="460"/>
                  </a:lnTo>
                  <a:close/>
                  <a:moveTo>
                    <a:pt x="484" y="70"/>
                  </a:moveTo>
                  <a:lnTo>
                    <a:pt x="484" y="70"/>
                  </a:lnTo>
                  <a:lnTo>
                    <a:pt x="482" y="70"/>
                  </a:lnTo>
                  <a:lnTo>
                    <a:pt x="484" y="70"/>
                  </a:lnTo>
                  <a:lnTo>
                    <a:pt x="490" y="72"/>
                  </a:lnTo>
                  <a:lnTo>
                    <a:pt x="500" y="74"/>
                  </a:lnTo>
                  <a:lnTo>
                    <a:pt x="510" y="78"/>
                  </a:lnTo>
                  <a:lnTo>
                    <a:pt x="528" y="86"/>
                  </a:lnTo>
                  <a:lnTo>
                    <a:pt x="538" y="86"/>
                  </a:lnTo>
                  <a:lnTo>
                    <a:pt x="554" y="86"/>
                  </a:lnTo>
                  <a:lnTo>
                    <a:pt x="568" y="86"/>
                  </a:lnTo>
                  <a:lnTo>
                    <a:pt x="568" y="84"/>
                  </a:lnTo>
                  <a:lnTo>
                    <a:pt x="566" y="82"/>
                  </a:lnTo>
                  <a:lnTo>
                    <a:pt x="544" y="76"/>
                  </a:lnTo>
                  <a:lnTo>
                    <a:pt x="530" y="72"/>
                  </a:lnTo>
                  <a:lnTo>
                    <a:pt x="512" y="70"/>
                  </a:lnTo>
                  <a:lnTo>
                    <a:pt x="496" y="68"/>
                  </a:lnTo>
                  <a:lnTo>
                    <a:pt x="484" y="70"/>
                  </a:lnTo>
                  <a:close/>
                  <a:moveTo>
                    <a:pt x="542" y="114"/>
                  </a:moveTo>
                  <a:lnTo>
                    <a:pt x="542" y="114"/>
                  </a:lnTo>
                  <a:lnTo>
                    <a:pt x="554" y="116"/>
                  </a:lnTo>
                  <a:lnTo>
                    <a:pt x="558" y="114"/>
                  </a:lnTo>
                  <a:lnTo>
                    <a:pt x="560" y="112"/>
                  </a:lnTo>
                  <a:lnTo>
                    <a:pt x="560" y="110"/>
                  </a:lnTo>
                  <a:lnTo>
                    <a:pt x="560" y="108"/>
                  </a:lnTo>
                  <a:lnTo>
                    <a:pt x="554" y="106"/>
                  </a:lnTo>
                  <a:lnTo>
                    <a:pt x="542" y="106"/>
                  </a:lnTo>
                  <a:lnTo>
                    <a:pt x="532" y="108"/>
                  </a:lnTo>
                  <a:lnTo>
                    <a:pt x="530" y="110"/>
                  </a:lnTo>
                  <a:lnTo>
                    <a:pt x="532" y="112"/>
                  </a:lnTo>
                  <a:lnTo>
                    <a:pt x="534" y="114"/>
                  </a:lnTo>
                  <a:lnTo>
                    <a:pt x="542" y="114"/>
                  </a:lnTo>
                  <a:close/>
                  <a:moveTo>
                    <a:pt x="590" y="96"/>
                  </a:moveTo>
                  <a:lnTo>
                    <a:pt x="590" y="96"/>
                  </a:lnTo>
                  <a:lnTo>
                    <a:pt x="596" y="94"/>
                  </a:lnTo>
                  <a:lnTo>
                    <a:pt x="598" y="92"/>
                  </a:lnTo>
                  <a:lnTo>
                    <a:pt x="598" y="90"/>
                  </a:lnTo>
                  <a:lnTo>
                    <a:pt x="596" y="88"/>
                  </a:lnTo>
                  <a:lnTo>
                    <a:pt x="592" y="86"/>
                  </a:lnTo>
                  <a:lnTo>
                    <a:pt x="584" y="86"/>
                  </a:lnTo>
                  <a:lnTo>
                    <a:pt x="574" y="88"/>
                  </a:lnTo>
                  <a:lnTo>
                    <a:pt x="562" y="90"/>
                  </a:lnTo>
                  <a:lnTo>
                    <a:pt x="556" y="92"/>
                  </a:lnTo>
                  <a:lnTo>
                    <a:pt x="556" y="94"/>
                  </a:lnTo>
                  <a:lnTo>
                    <a:pt x="560" y="96"/>
                  </a:lnTo>
                  <a:lnTo>
                    <a:pt x="576" y="96"/>
                  </a:lnTo>
                  <a:lnTo>
                    <a:pt x="590" y="96"/>
                  </a:lnTo>
                  <a:close/>
                  <a:moveTo>
                    <a:pt x="554" y="70"/>
                  </a:moveTo>
                  <a:lnTo>
                    <a:pt x="554" y="70"/>
                  </a:lnTo>
                  <a:lnTo>
                    <a:pt x="554" y="72"/>
                  </a:lnTo>
                  <a:lnTo>
                    <a:pt x="554" y="74"/>
                  </a:lnTo>
                  <a:lnTo>
                    <a:pt x="562" y="78"/>
                  </a:lnTo>
                  <a:lnTo>
                    <a:pt x="572" y="80"/>
                  </a:lnTo>
                  <a:lnTo>
                    <a:pt x="582" y="80"/>
                  </a:lnTo>
                  <a:lnTo>
                    <a:pt x="584" y="78"/>
                  </a:lnTo>
                  <a:lnTo>
                    <a:pt x="584" y="76"/>
                  </a:lnTo>
                  <a:lnTo>
                    <a:pt x="576" y="72"/>
                  </a:lnTo>
                  <a:lnTo>
                    <a:pt x="564" y="68"/>
                  </a:lnTo>
                  <a:lnTo>
                    <a:pt x="558" y="68"/>
                  </a:lnTo>
                  <a:lnTo>
                    <a:pt x="554" y="70"/>
                  </a:lnTo>
                  <a:close/>
                  <a:moveTo>
                    <a:pt x="1962" y="108"/>
                  </a:moveTo>
                  <a:lnTo>
                    <a:pt x="1962" y="108"/>
                  </a:lnTo>
                  <a:lnTo>
                    <a:pt x="1950" y="114"/>
                  </a:lnTo>
                  <a:lnTo>
                    <a:pt x="1938" y="120"/>
                  </a:lnTo>
                  <a:lnTo>
                    <a:pt x="1916" y="128"/>
                  </a:lnTo>
                  <a:lnTo>
                    <a:pt x="1908" y="132"/>
                  </a:lnTo>
                  <a:lnTo>
                    <a:pt x="1906" y="134"/>
                  </a:lnTo>
                  <a:lnTo>
                    <a:pt x="1908" y="136"/>
                  </a:lnTo>
                  <a:lnTo>
                    <a:pt x="1918" y="138"/>
                  </a:lnTo>
                  <a:lnTo>
                    <a:pt x="1930" y="138"/>
                  </a:lnTo>
                  <a:lnTo>
                    <a:pt x="1938" y="142"/>
                  </a:lnTo>
                  <a:lnTo>
                    <a:pt x="1952" y="146"/>
                  </a:lnTo>
                  <a:lnTo>
                    <a:pt x="1968" y="154"/>
                  </a:lnTo>
                  <a:lnTo>
                    <a:pt x="1980" y="156"/>
                  </a:lnTo>
                  <a:lnTo>
                    <a:pt x="1994" y="158"/>
                  </a:lnTo>
                  <a:lnTo>
                    <a:pt x="2010" y="158"/>
                  </a:lnTo>
                  <a:lnTo>
                    <a:pt x="2016" y="158"/>
                  </a:lnTo>
                  <a:lnTo>
                    <a:pt x="2020" y="156"/>
                  </a:lnTo>
                  <a:lnTo>
                    <a:pt x="2022" y="152"/>
                  </a:lnTo>
                  <a:lnTo>
                    <a:pt x="2024" y="150"/>
                  </a:lnTo>
                  <a:lnTo>
                    <a:pt x="2028" y="146"/>
                  </a:lnTo>
                  <a:lnTo>
                    <a:pt x="2040" y="142"/>
                  </a:lnTo>
                  <a:lnTo>
                    <a:pt x="2058" y="140"/>
                  </a:lnTo>
                  <a:lnTo>
                    <a:pt x="2100" y="140"/>
                  </a:lnTo>
                  <a:lnTo>
                    <a:pt x="2130" y="140"/>
                  </a:lnTo>
                  <a:lnTo>
                    <a:pt x="2138" y="138"/>
                  </a:lnTo>
                  <a:lnTo>
                    <a:pt x="2142" y="136"/>
                  </a:lnTo>
                  <a:lnTo>
                    <a:pt x="2142" y="130"/>
                  </a:lnTo>
                  <a:lnTo>
                    <a:pt x="2136" y="122"/>
                  </a:lnTo>
                  <a:lnTo>
                    <a:pt x="2132" y="114"/>
                  </a:lnTo>
                  <a:lnTo>
                    <a:pt x="2132" y="112"/>
                  </a:lnTo>
                  <a:lnTo>
                    <a:pt x="2134" y="110"/>
                  </a:lnTo>
                  <a:lnTo>
                    <a:pt x="2140" y="108"/>
                  </a:lnTo>
                  <a:lnTo>
                    <a:pt x="2146" y="106"/>
                  </a:lnTo>
                  <a:lnTo>
                    <a:pt x="2162" y="104"/>
                  </a:lnTo>
                  <a:lnTo>
                    <a:pt x="2164" y="102"/>
                  </a:lnTo>
                  <a:lnTo>
                    <a:pt x="2166" y="100"/>
                  </a:lnTo>
                  <a:lnTo>
                    <a:pt x="2164" y="96"/>
                  </a:lnTo>
                  <a:lnTo>
                    <a:pt x="2160" y="92"/>
                  </a:lnTo>
                  <a:lnTo>
                    <a:pt x="2154" y="90"/>
                  </a:lnTo>
                  <a:lnTo>
                    <a:pt x="2142" y="88"/>
                  </a:lnTo>
                  <a:lnTo>
                    <a:pt x="2136" y="88"/>
                  </a:lnTo>
                  <a:lnTo>
                    <a:pt x="2128" y="86"/>
                  </a:lnTo>
                  <a:lnTo>
                    <a:pt x="2118" y="82"/>
                  </a:lnTo>
                  <a:lnTo>
                    <a:pt x="2110" y="74"/>
                  </a:lnTo>
                  <a:lnTo>
                    <a:pt x="2090" y="60"/>
                  </a:lnTo>
                  <a:lnTo>
                    <a:pt x="2082" y="56"/>
                  </a:lnTo>
                  <a:lnTo>
                    <a:pt x="2076" y="52"/>
                  </a:lnTo>
                  <a:lnTo>
                    <a:pt x="2068" y="50"/>
                  </a:lnTo>
                  <a:lnTo>
                    <a:pt x="2060" y="50"/>
                  </a:lnTo>
                  <a:lnTo>
                    <a:pt x="2052" y="54"/>
                  </a:lnTo>
                  <a:lnTo>
                    <a:pt x="2044" y="58"/>
                  </a:lnTo>
                  <a:lnTo>
                    <a:pt x="2034" y="62"/>
                  </a:lnTo>
                  <a:lnTo>
                    <a:pt x="2026" y="66"/>
                  </a:lnTo>
                  <a:lnTo>
                    <a:pt x="2008" y="68"/>
                  </a:lnTo>
                  <a:lnTo>
                    <a:pt x="1988" y="74"/>
                  </a:lnTo>
                  <a:lnTo>
                    <a:pt x="1978" y="78"/>
                  </a:lnTo>
                  <a:lnTo>
                    <a:pt x="1964" y="84"/>
                  </a:lnTo>
                  <a:lnTo>
                    <a:pt x="1954" y="92"/>
                  </a:lnTo>
                  <a:lnTo>
                    <a:pt x="1952" y="94"/>
                  </a:lnTo>
                  <a:lnTo>
                    <a:pt x="1954" y="96"/>
                  </a:lnTo>
                  <a:lnTo>
                    <a:pt x="1960" y="98"/>
                  </a:lnTo>
                  <a:lnTo>
                    <a:pt x="1964" y="98"/>
                  </a:lnTo>
                  <a:lnTo>
                    <a:pt x="1968" y="98"/>
                  </a:lnTo>
                  <a:lnTo>
                    <a:pt x="1968" y="100"/>
                  </a:lnTo>
                  <a:lnTo>
                    <a:pt x="1968" y="102"/>
                  </a:lnTo>
                  <a:lnTo>
                    <a:pt x="1962" y="108"/>
                  </a:lnTo>
                  <a:close/>
                  <a:moveTo>
                    <a:pt x="3810" y="584"/>
                  </a:moveTo>
                  <a:lnTo>
                    <a:pt x="3810" y="584"/>
                  </a:lnTo>
                  <a:lnTo>
                    <a:pt x="3826" y="588"/>
                  </a:lnTo>
                  <a:lnTo>
                    <a:pt x="3834" y="588"/>
                  </a:lnTo>
                  <a:lnTo>
                    <a:pt x="3840" y="584"/>
                  </a:lnTo>
                  <a:lnTo>
                    <a:pt x="3842" y="580"/>
                  </a:lnTo>
                  <a:lnTo>
                    <a:pt x="3842" y="574"/>
                  </a:lnTo>
                  <a:lnTo>
                    <a:pt x="3846" y="570"/>
                  </a:lnTo>
                  <a:lnTo>
                    <a:pt x="3852" y="568"/>
                  </a:lnTo>
                  <a:lnTo>
                    <a:pt x="3864" y="570"/>
                  </a:lnTo>
                  <a:lnTo>
                    <a:pt x="3878" y="574"/>
                  </a:lnTo>
                  <a:lnTo>
                    <a:pt x="3890" y="572"/>
                  </a:lnTo>
                  <a:lnTo>
                    <a:pt x="3900" y="570"/>
                  </a:lnTo>
                  <a:lnTo>
                    <a:pt x="3910" y="566"/>
                  </a:lnTo>
                  <a:lnTo>
                    <a:pt x="3918" y="562"/>
                  </a:lnTo>
                  <a:lnTo>
                    <a:pt x="3926" y="560"/>
                  </a:lnTo>
                  <a:lnTo>
                    <a:pt x="3934" y="562"/>
                  </a:lnTo>
                  <a:lnTo>
                    <a:pt x="3942" y="566"/>
                  </a:lnTo>
                  <a:lnTo>
                    <a:pt x="3952" y="570"/>
                  </a:lnTo>
                  <a:lnTo>
                    <a:pt x="3962" y="572"/>
                  </a:lnTo>
                  <a:lnTo>
                    <a:pt x="3974" y="572"/>
                  </a:lnTo>
                  <a:lnTo>
                    <a:pt x="3986" y="570"/>
                  </a:lnTo>
                  <a:lnTo>
                    <a:pt x="4014" y="562"/>
                  </a:lnTo>
                  <a:lnTo>
                    <a:pt x="4048" y="552"/>
                  </a:lnTo>
                  <a:lnTo>
                    <a:pt x="4056" y="546"/>
                  </a:lnTo>
                  <a:lnTo>
                    <a:pt x="4060" y="542"/>
                  </a:lnTo>
                  <a:lnTo>
                    <a:pt x="4060" y="538"/>
                  </a:lnTo>
                  <a:lnTo>
                    <a:pt x="4056" y="534"/>
                  </a:lnTo>
                  <a:lnTo>
                    <a:pt x="4054" y="530"/>
                  </a:lnTo>
                  <a:lnTo>
                    <a:pt x="4054" y="528"/>
                  </a:lnTo>
                  <a:lnTo>
                    <a:pt x="4056" y="524"/>
                  </a:lnTo>
                  <a:lnTo>
                    <a:pt x="4066" y="524"/>
                  </a:lnTo>
                  <a:lnTo>
                    <a:pt x="4070" y="522"/>
                  </a:lnTo>
                  <a:lnTo>
                    <a:pt x="4074" y="520"/>
                  </a:lnTo>
                  <a:lnTo>
                    <a:pt x="4076" y="518"/>
                  </a:lnTo>
                  <a:lnTo>
                    <a:pt x="4074" y="516"/>
                  </a:lnTo>
                  <a:lnTo>
                    <a:pt x="4068" y="512"/>
                  </a:lnTo>
                  <a:lnTo>
                    <a:pt x="4056" y="506"/>
                  </a:lnTo>
                  <a:lnTo>
                    <a:pt x="4042" y="500"/>
                  </a:lnTo>
                  <a:lnTo>
                    <a:pt x="4026" y="498"/>
                  </a:lnTo>
                  <a:lnTo>
                    <a:pt x="4010" y="496"/>
                  </a:lnTo>
                  <a:lnTo>
                    <a:pt x="3994" y="498"/>
                  </a:lnTo>
                  <a:lnTo>
                    <a:pt x="3980" y="498"/>
                  </a:lnTo>
                  <a:lnTo>
                    <a:pt x="3968" y="496"/>
                  </a:lnTo>
                  <a:lnTo>
                    <a:pt x="3958" y="490"/>
                  </a:lnTo>
                  <a:lnTo>
                    <a:pt x="3948" y="484"/>
                  </a:lnTo>
                  <a:lnTo>
                    <a:pt x="3938" y="478"/>
                  </a:lnTo>
                  <a:lnTo>
                    <a:pt x="3928" y="472"/>
                  </a:lnTo>
                  <a:lnTo>
                    <a:pt x="3918" y="470"/>
                  </a:lnTo>
                  <a:lnTo>
                    <a:pt x="3912" y="472"/>
                  </a:lnTo>
                  <a:lnTo>
                    <a:pt x="3906" y="474"/>
                  </a:lnTo>
                  <a:lnTo>
                    <a:pt x="3898" y="480"/>
                  </a:lnTo>
                  <a:lnTo>
                    <a:pt x="3894" y="486"/>
                  </a:lnTo>
                  <a:lnTo>
                    <a:pt x="3892" y="492"/>
                  </a:lnTo>
                  <a:lnTo>
                    <a:pt x="3894" y="498"/>
                  </a:lnTo>
                  <a:lnTo>
                    <a:pt x="3900" y="506"/>
                  </a:lnTo>
                  <a:lnTo>
                    <a:pt x="3900" y="510"/>
                  </a:lnTo>
                  <a:lnTo>
                    <a:pt x="3896" y="512"/>
                  </a:lnTo>
                  <a:lnTo>
                    <a:pt x="3890" y="512"/>
                  </a:lnTo>
                  <a:lnTo>
                    <a:pt x="3882" y="508"/>
                  </a:lnTo>
                  <a:lnTo>
                    <a:pt x="3862" y="498"/>
                  </a:lnTo>
                  <a:lnTo>
                    <a:pt x="3842" y="484"/>
                  </a:lnTo>
                  <a:lnTo>
                    <a:pt x="3822" y="472"/>
                  </a:lnTo>
                  <a:lnTo>
                    <a:pt x="3814" y="468"/>
                  </a:lnTo>
                  <a:lnTo>
                    <a:pt x="3808" y="468"/>
                  </a:lnTo>
                  <a:lnTo>
                    <a:pt x="3800" y="466"/>
                  </a:lnTo>
                  <a:lnTo>
                    <a:pt x="3794" y="468"/>
                  </a:lnTo>
                  <a:lnTo>
                    <a:pt x="3778" y="476"/>
                  </a:lnTo>
                  <a:lnTo>
                    <a:pt x="3758" y="488"/>
                  </a:lnTo>
                  <a:lnTo>
                    <a:pt x="3748" y="496"/>
                  </a:lnTo>
                  <a:lnTo>
                    <a:pt x="3746" y="502"/>
                  </a:lnTo>
                  <a:lnTo>
                    <a:pt x="3746" y="508"/>
                  </a:lnTo>
                  <a:lnTo>
                    <a:pt x="3748" y="514"/>
                  </a:lnTo>
                  <a:lnTo>
                    <a:pt x="3752" y="524"/>
                  </a:lnTo>
                  <a:lnTo>
                    <a:pt x="3752" y="530"/>
                  </a:lnTo>
                  <a:lnTo>
                    <a:pt x="3746" y="532"/>
                  </a:lnTo>
                  <a:lnTo>
                    <a:pt x="3742" y="536"/>
                  </a:lnTo>
                  <a:lnTo>
                    <a:pt x="3742" y="542"/>
                  </a:lnTo>
                  <a:lnTo>
                    <a:pt x="3744" y="548"/>
                  </a:lnTo>
                  <a:lnTo>
                    <a:pt x="3752" y="554"/>
                  </a:lnTo>
                  <a:lnTo>
                    <a:pt x="3762" y="560"/>
                  </a:lnTo>
                  <a:lnTo>
                    <a:pt x="3776" y="568"/>
                  </a:lnTo>
                  <a:lnTo>
                    <a:pt x="3810" y="584"/>
                  </a:lnTo>
                  <a:close/>
                  <a:moveTo>
                    <a:pt x="4172" y="572"/>
                  </a:moveTo>
                  <a:lnTo>
                    <a:pt x="4172" y="572"/>
                  </a:lnTo>
                  <a:lnTo>
                    <a:pt x="4198" y="578"/>
                  </a:lnTo>
                  <a:lnTo>
                    <a:pt x="4218" y="578"/>
                  </a:lnTo>
                  <a:lnTo>
                    <a:pt x="4262" y="576"/>
                  </a:lnTo>
                  <a:lnTo>
                    <a:pt x="4276" y="574"/>
                  </a:lnTo>
                  <a:lnTo>
                    <a:pt x="4288" y="570"/>
                  </a:lnTo>
                  <a:lnTo>
                    <a:pt x="4294" y="566"/>
                  </a:lnTo>
                  <a:lnTo>
                    <a:pt x="4300" y="560"/>
                  </a:lnTo>
                  <a:lnTo>
                    <a:pt x="4300" y="556"/>
                  </a:lnTo>
                  <a:lnTo>
                    <a:pt x="4300" y="552"/>
                  </a:lnTo>
                  <a:lnTo>
                    <a:pt x="4296" y="550"/>
                  </a:lnTo>
                  <a:lnTo>
                    <a:pt x="4288" y="550"/>
                  </a:lnTo>
                  <a:lnTo>
                    <a:pt x="4280" y="550"/>
                  </a:lnTo>
                  <a:lnTo>
                    <a:pt x="4274" y="548"/>
                  </a:lnTo>
                  <a:lnTo>
                    <a:pt x="4266" y="540"/>
                  </a:lnTo>
                  <a:lnTo>
                    <a:pt x="4260" y="536"/>
                  </a:lnTo>
                  <a:lnTo>
                    <a:pt x="4252" y="534"/>
                  </a:lnTo>
                  <a:lnTo>
                    <a:pt x="4244" y="536"/>
                  </a:lnTo>
                  <a:lnTo>
                    <a:pt x="4230" y="540"/>
                  </a:lnTo>
                  <a:lnTo>
                    <a:pt x="4220" y="542"/>
                  </a:lnTo>
                  <a:lnTo>
                    <a:pt x="4214" y="542"/>
                  </a:lnTo>
                  <a:lnTo>
                    <a:pt x="4212" y="540"/>
                  </a:lnTo>
                  <a:lnTo>
                    <a:pt x="4212" y="536"/>
                  </a:lnTo>
                  <a:lnTo>
                    <a:pt x="4210" y="532"/>
                  </a:lnTo>
                  <a:lnTo>
                    <a:pt x="4204" y="528"/>
                  </a:lnTo>
                  <a:lnTo>
                    <a:pt x="4194" y="526"/>
                  </a:lnTo>
                  <a:lnTo>
                    <a:pt x="4174" y="528"/>
                  </a:lnTo>
                  <a:lnTo>
                    <a:pt x="4154" y="528"/>
                  </a:lnTo>
                  <a:lnTo>
                    <a:pt x="4142" y="526"/>
                  </a:lnTo>
                  <a:lnTo>
                    <a:pt x="4132" y="524"/>
                  </a:lnTo>
                  <a:lnTo>
                    <a:pt x="4126" y="520"/>
                  </a:lnTo>
                  <a:lnTo>
                    <a:pt x="4122" y="514"/>
                  </a:lnTo>
                  <a:lnTo>
                    <a:pt x="4122" y="516"/>
                  </a:lnTo>
                  <a:lnTo>
                    <a:pt x="4118" y="518"/>
                  </a:lnTo>
                  <a:lnTo>
                    <a:pt x="4112" y="530"/>
                  </a:lnTo>
                  <a:lnTo>
                    <a:pt x="4108" y="536"/>
                  </a:lnTo>
                  <a:lnTo>
                    <a:pt x="4110" y="542"/>
                  </a:lnTo>
                  <a:lnTo>
                    <a:pt x="4114" y="550"/>
                  </a:lnTo>
                  <a:lnTo>
                    <a:pt x="4126" y="556"/>
                  </a:lnTo>
                  <a:lnTo>
                    <a:pt x="4144" y="564"/>
                  </a:lnTo>
                  <a:lnTo>
                    <a:pt x="4172" y="572"/>
                  </a:lnTo>
                  <a:close/>
                  <a:moveTo>
                    <a:pt x="5478" y="870"/>
                  </a:moveTo>
                  <a:lnTo>
                    <a:pt x="5478" y="866"/>
                  </a:lnTo>
                  <a:lnTo>
                    <a:pt x="5548" y="856"/>
                  </a:lnTo>
                  <a:lnTo>
                    <a:pt x="5558" y="854"/>
                  </a:lnTo>
                  <a:lnTo>
                    <a:pt x="5564" y="852"/>
                  </a:lnTo>
                  <a:lnTo>
                    <a:pt x="5570" y="848"/>
                  </a:lnTo>
                  <a:lnTo>
                    <a:pt x="5572" y="846"/>
                  </a:lnTo>
                  <a:lnTo>
                    <a:pt x="5570" y="842"/>
                  </a:lnTo>
                  <a:lnTo>
                    <a:pt x="5568" y="838"/>
                  </a:lnTo>
                  <a:lnTo>
                    <a:pt x="5560" y="832"/>
                  </a:lnTo>
                  <a:lnTo>
                    <a:pt x="5546" y="826"/>
                  </a:lnTo>
                  <a:lnTo>
                    <a:pt x="5530" y="820"/>
                  </a:lnTo>
                  <a:lnTo>
                    <a:pt x="5512" y="818"/>
                  </a:lnTo>
                  <a:lnTo>
                    <a:pt x="5494" y="818"/>
                  </a:lnTo>
                  <a:lnTo>
                    <a:pt x="5478" y="820"/>
                  </a:lnTo>
                  <a:lnTo>
                    <a:pt x="5478" y="818"/>
                  </a:lnTo>
                  <a:lnTo>
                    <a:pt x="5454" y="826"/>
                  </a:lnTo>
                  <a:lnTo>
                    <a:pt x="5444" y="832"/>
                  </a:lnTo>
                  <a:lnTo>
                    <a:pt x="5434" y="838"/>
                  </a:lnTo>
                  <a:lnTo>
                    <a:pt x="5428" y="844"/>
                  </a:lnTo>
                  <a:lnTo>
                    <a:pt x="5422" y="850"/>
                  </a:lnTo>
                  <a:lnTo>
                    <a:pt x="5418" y="856"/>
                  </a:lnTo>
                  <a:lnTo>
                    <a:pt x="5418" y="864"/>
                  </a:lnTo>
                  <a:lnTo>
                    <a:pt x="5418" y="868"/>
                  </a:lnTo>
                  <a:lnTo>
                    <a:pt x="5422" y="872"/>
                  </a:lnTo>
                  <a:lnTo>
                    <a:pt x="5426" y="874"/>
                  </a:lnTo>
                  <a:lnTo>
                    <a:pt x="5434" y="874"/>
                  </a:lnTo>
                  <a:lnTo>
                    <a:pt x="5452" y="874"/>
                  </a:lnTo>
                  <a:lnTo>
                    <a:pt x="5478" y="870"/>
                  </a:lnTo>
                  <a:close/>
                  <a:moveTo>
                    <a:pt x="2060" y="404"/>
                  </a:moveTo>
                  <a:lnTo>
                    <a:pt x="2060" y="404"/>
                  </a:lnTo>
                  <a:lnTo>
                    <a:pt x="2068" y="408"/>
                  </a:lnTo>
                  <a:lnTo>
                    <a:pt x="2078" y="408"/>
                  </a:lnTo>
                  <a:lnTo>
                    <a:pt x="2088" y="406"/>
                  </a:lnTo>
                  <a:lnTo>
                    <a:pt x="2096" y="404"/>
                  </a:lnTo>
                  <a:lnTo>
                    <a:pt x="2104" y="400"/>
                  </a:lnTo>
                  <a:lnTo>
                    <a:pt x="2108" y="396"/>
                  </a:lnTo>
                  <a:lnTo>
                    <a:pt x="2112" y="392"/>
                  </a:lnTo>
                  <a:lnTo>
                    <a:pt x="2112" y="388"/>
                  </a:lnTo>
                  <a:lnTo>
                    <a:pt x="2106" y="386"/>
                  </a:lnTo>
                  <a:lnTo>
                    <a:pt x="2100" y="386"/>
                  </a:lnTo>
                  <a:lnTo>
                    <a:pt x="2080" y="392"/>
                  </a:lnTo>
                  <a:lnTo>
                    <a:pt x="2064" y="398"/>
                  </a:lnTo>
                  <a:lnTo>
                    <a:pt x="2060" y="402"/>
                  </a:lnTo>
                  <a:lnTo>
                    <a:pt x="2058" y="404"/>
                  </a:lnTo>
                  <a:lnTo>
                    <a:pt x="2060" y="404"/>
                  </a:lnTo>
                  <a:close/>
                  <a:moveTo>
                    <a:pt x="3868" y="678"/>
                  </a:moveTo>
                  <a:lnTo>
                    <a:pt x="3868" y="678"/>
                  </a:lnTo>
                  <a:lnTo>
                    <a:pt x="3858" y="686"/>
                  </a:lnTo>
                  <a:lnTo>
                    <a:pt x="3856" y="688"/>
                  </a:lnTo>
                  <a:lnTo>
                    <a:pt x="3858" y="690"/>
                  </a:lnTo>
                  <a:lnTo>
                    <a:pt x="3866" y="690"/>
                  </a:lnTo>
                  <a:lnTo>
                    <a:pt x="3896" y="688"/>
                  </a:lnTo>
                  <a:lnTo>
                    <a:pt x="3916" y="688"/>
                  </a:lnTo>
                  <a:lnTo>
                    <a:pt x="3940" y="692"/>
                  </a:lnTo>
                  <a:lnTo>
                    <a:pt x="3970" y="696"/>
                  </a:lnTo>
                  <a:lnTo>
                    <a:pt x="3990" y="696"/>
                  </a:lnTo>
                  <a:lnTo>
                    <a:pt x="4004" y="694"/>
                  </a:lnTo>
                  <a:lnTo>
                    <a:pt x="4006" y="692"/>
                  </a:lnTo>
                  <a:lnTo>
                    <a:pt x="4008" y="690"/>
                  </a:lnTo>
                  <a:lnTo>
                    <a:pt x="4008" y="686"/>
                  </a:lnTo>
                  <a:lnTo>
                    <a:pt x="4006" y="682"/>
                  </a:lnTo>
                  <a:lnTo>
                    <a:pt x="4000" y="674"/>
                  </a:lnTo>
                  <a:lnTo>
                    <a:pt x="3988" y="664"/>
                  </a:lnTo>
                  <a:lnTo>
                    <a:pt x="3972" y="654"/>
                  </a:lnTo>
                  <a:lnTo>
                    <a:pt x="3956" y="648"/>
                  </a:lnTo>
                  <a:lnTo>
                    <a:pt x="3940" y="644"/>
                  </a:lnTo>
                  <a:lnTo>
                    <a:pt x="3928" y="646"/>
                  </a:lnTo>
                  <a:lnTo>
                    <a:pt x="3916" y="648"/>
                  </a:lnTo>
                  <a:lnTo>
                    <a:pt x="3904" y="654"/>
                  </a:lnTo>
                  <a:lnTo>
                    <a:pt x="3894" y="662"/>
                  </a:lnTo>
                  <a:lnTo>
                    <a:pt x="3868" y="678"/>
                  </a:lnTo>
                  <a:close/>
                  <a:moveTo>
                    <a:pt x="5044" y="956"/>
                  </a:moveTo>
                  <a:lnTo>
                    <a:pt x="5044" y="956"/>
                  </a:lnTo>
                  <a:lnTo>
                    <a:pt x="5046" y="954"/>
                  </a:lnTo>
                  <a:lnTo>
                    <a:pt x="5046" y="950"/>
                  </a:lnTo>
                  <a:lnTo>
                    <a:pt x="5044" y="948"/>
                  </a:lnTo>
                  <a:lnTo>
                    <a:pt x="5042" y="946"/>
                  </a:lnTo>
                  <a:lnTo>
                    <a:pt x="5034" y="942"/>
                  </a:lnTo>
                  <a:lnTo>
                    <a:pt x="5024" y="940"/>
                  </a:lnTo>
                  <a:lnTo>
                    <a:pt x="5012" y="938"/>
                  </a:lnTo>
                  <a:lnTo>
                    <a:pt x="5000" y="938"/>
                  </a:lnTo>
                  <a:lnTo>
                    <a:pt x="4990" y="938"/>
                  </a:lnTo>
                  <a:lnTo>
                    <a:pt x="4984" y="942"/>
                  </a:lnTo>
                  <a:lnTo>
                    <a:pt x="4982" y="944"/>
                  </a:lnTo>
                  <a:lnTo>
                    <a:pt x="4982" y="946"/>
                  </a:lnTo>
                  <a:lnTo>
                    <a:pt x="4986" y="950"/>
                  </a:lnTo>
                  <a:lnTo>
                    <a:pt x="4992" y="954"/>
                  </a:lnTo>
                  <a:lnTo>
                    <a:pt x="5002" y="958"/>
                  </a:lnTo>
                  <a:lnTo>
                    <a:pt x="5014" y="960"/>
                  </a:lnTo>
                  <a:lnTo>
                    <a:pt x="5024" y="962"/>
                  </a:lnTo>
                  <a:lnTo>
                    <a:pt x="5034" y="960"/>
                  </a:lnTo>
                  <a:lnTo>
                    <a:pt x="5044" y="956"/>
                  </a:lnTo>
                  <a:close/>
                  <a:moveTo>
                    <a:pt x="3698" y="530"/>
                  </a:moveTo>
                  <a:lnTo>
                    <a:pt x="3698" y="530"/>
                  </a:lnTo>
                  <a:lnTo>
                    <a:pt x="3704" y="524"/>
                  </a:lnTo>
                  <a:lnTo>
                    <a:pt x="3706" y="518"/>
                  </a:lnTo>
                  <a:lnTo>
                    <a:pt x="3704" y="508"/>
                  </a:lnTo>
                  <a:lnTo>
                    <a:pt x="3696" y="498"/>
                  </a:lnTo>
                  <a:lnTo>
                    <a:pt x="3694" y="496"/>
                  </a:lnTo>
                  <a:lnTo>
                    <a:pt x="3692" y="496"/>
                  </a:lnTo>
                  <a:lnTo>
                    <a:pt x="3688" y="500"/>
                  </a:lnTo>
                  <a:lnTo>
                    <a:pt x="3684" y="506"/>
                  </a:lnTo>
                  <a:lnTo>
                    <a:pt x="3682" y="514"/>
                  </a:lnTo>
                  <a:lnTo>
                    <a:pt x="3680" y="524"/>
                  </a:lnTo>
                  <a:lnTo>
                    <a:pt x="3684" y="530"/>
                  </a:lnTo>
                  <a:lnTo>
                    <a:pt x="3686" y="532"/>
                  </a:lnTo>
                  <a:lnTo>
                    <a:pt x="3688" y="532"/>
                  </a:lnTo>
                  <a:lnTo>
                    <a:pt x="3692" y="532"/>
                  </a:lnTo>
                  <a:lnTo>
                    <a:pt x="3698" y="530"/>
                  </a:lnTo>
                  <a:close/>
                  <a:moveTo>
                    <a:pt x="2260" y="322"/>
                  </a:moveTo>
                  <a:lnTo>
                    <a:pt x="2260" y="322"/>
                  </a:lnTo>
                  <a:lnTo>
                    <a:pt x="2286" y="316"/>
                  </a:lnTo>
                  <a:lnTo>
                    <a:pt x="2314" y="310"/>
                  </a:lnTo>
                  <a:lnTo>
                    <a:pt x="2350" y="306"/>
                  </a:lnTo>
                  <a:lnTo>
                    <a:pt x="2398" y="304"/>
                  </a:lnTo>
                  <a:lnTo>
                    <a:pt x="2424" y="302"/>
                  </a:lnTo>
                  <a:lnTo>
                    <a:pt x="2442" y="298"/>
                  </a:lnTo>
                  <a:lnTo>
                    <a:pt x="2456" y="294"/>
                  </a:lnTo>
                  <a:lnTo>
                    <a:pt x="2464" y="288"/>
                  </a:lnTo>
                  <a:lnTo>
                    <a:pt x="2466" y="284"/>
                  </a:lnTo>
                  <a:lnTo>
                    <a:pt x="2466" y="282"/>
                  </a:lnTo>
                  <a:lnTo>
                    <a:pt x="2462" y="274"/>
                  </a:lnTo>
                  <a:lnTo>
                    <a:pt x="2456" y="266"/>
                  </a:lnTo>
                  <a:lnTo>
                    <a:pt x="2442" y="256"/>
                  </a:lnTo>
                  <a:lnTo>
                    <a:pt x="2420" y="240"/>
                  </a:lnTo>
                  <a:lnTo>
                    <a:pt x="2412" y="234"/>
                  </a:lnTo>
                  <a:lnTo>
                    <a:pt x="2406" y="232"/>
                  </a:lnTo>
                  <a:lnTo>
                    <a:pt x="2398" y="232"/>
                  </a:lnTo>
                  <a:lnTo>
                    <a:pt x="2388" y="236"/>
                  </a:lnTo>
                  <a:lnTo>
                    <a:pt x="2376" y="242"/>
                  </a:lnTo>
                  <a:lnTo>
                    <a:pt x="2360" y="254"/>
                  </a:lnTo>
                  <a:lnTo>
                    <a:pt x="2346" y="262"/>
                  </a:lnTo>
                  <a:lnTo>
                    <a:pt x="2344" y="264"/>
                  </a:lnTo>
                  <a:lnTo>
                    <a:pt x="2344" y="262"/>
                  </a:lnTo>
                  <a:lnTo>
                    <a:pt x="2356" y="248"/>
                  </a:lnTo>
                  <a:lnTo>
                    <a:pt x="2364" y="238"/>
                  </a:lnTo>
                  <a:lnTo>
                    <a:pt x="2372" y="226"/>
                  </a:lnTo>
                  <a:lnTo>
                    <a:pt x="2376" y="218"/>
                  </a:lnTo>
                  <a:lnTo>
                    <a:pt x="2374" y="214"/>
                  </a:lnTo>
                  <a:lnTo>
                    <a:pt x="2372" y="212"/>
                  </a:lnTo>
                  <a:lnTo>
                    <a:pt x="2354" y="208"/>
                  </a:lnTo>
                  <a:lnTo>
                    <a:pt x="2344" y="206"/>
                  </a:lnTo>
                  <a:lnTo>
                    <a:pt x="2336" y="206"/>
                  </a:lnTo>
                  <a:lnTo>
                    <a:pt x="2326" y="208"/>
                  </a:lnTo>
                  <a:lnTo>
                    <a:pt x="2316" y="212"/>
                  </a:lnTo>
                  <a:lnTo>
                    <a:pt x="2306" y="222"/>
                  </a:lnTo>
                  <a:lnTo>
                    <a:pt x="2294" y="236"/>
                  </a:lnTo>
                  <a:lnTo>
                    <a:pt x="2286" y="248"/>
                  </a:lnTo>
                  <a:lnTo>
                    <a:pt x="2278" y="256"/>
                  </a:lnTo>
                  <a:lnTo>
                    <a:pt x="2266" y="264"/>
                  </a:lnTo>
                  <a:lnTo>
                    <a:pt x="2260" y="270"/>
                  </a:lnTo>
                  <a:lnTo>
                    <a:pt x="2252" y="278"/>
                  </a:lnTo>
                  <a:lnTo>
                    <a:pt x="2242" y="292"/>
                  </a:lnTo>
                  <a:lnTo>
                    <a:pt x="2230" y="314"/>
                  </a:lnTo>
                  <a:lnTo>
                    <a:pt x="2226" y="324"/>
                  </a:lnTo>
                  <a:lnTo>
                    <a:pt x="2226" y="328"/>
                  </a:lnTo>
                  <a:lnTo>
                    <a:pt x="2228" y="330"/>
                  </a:lnTo>
                  <a:lnTo>
                    <a:pt x="2238" y="328"/>
                  </a:lnTo>
                  <a:lnTo>
                    <a:pt x="2260" y="322"/>
                  </a:lnTo>
                  <a:close/>
                  <a:moveTo>
                    <a:pt x="2156" y="150"/>
                  </a:moveTo>
                  <a:lnTo>
                    <a:pt x="2156" y="150"/>
                  </a:lnTo>
                  <a:lnTo>
                    <a:pt x="2132" y="150"/>
                  </a:lnTo>
                  <a:lnTo>
                    <a:pt x="2100" y="148"/>
                  </a:lnTo>
                  <a:lnTo>
                    <a:pt x="2084" y="150"/>
                  </a:lnTo>
                  <a:lnTo>
                    <a:pt x="2068" y="152"/>
                  </a:lnTo>
                  <a:lnTo>
                    <a:pt x="2054" y="156"/>
                  </a:lnTo>
                  <a:lnTo>
                    <a:pt x="2042" y="162"/>
                  </a:lnTo>
                  <a:lnTo>
                    <a:pt x="2016" y="178"/>
                  </a:lnTo>
                  <a:lnTo>
                    <a:pt x="1988" y="192"/>
                  </a:lnTo>
                  <a:lnTo>
                    <a:pt x="1980" y="198"/>
                  </a:lnTo>
                  <a:lnTo>
                    <a:pt x="1978" y="200"/>
                  </a:lnTo>
                  <a:lnTo>
                    <a:pt x="1978" y="202"/>
                  </a:lnTo>
                  <a:lnTo>
                    <a:pt x="1980" y="204"/>
                  </a:lnTo>
                  <a:lnTo>
                    <a:pt x="1982" y="204"/>
                  </a:lnTo>
                  <a:lnTo>
                    <a:pt x="1996" y="206"/>
                  </a:lnTo>
                  <a:lnTo>
                    <a:pt x="2012" y="206"/>
                  </a:lnTo>
                  <a:lnTo>
                    <a:pt x="2020" y="208"/>
                  </a:lnTo>
                  <a:lnTo>
                    <a:pt x="2024" y="210"/>
                  </a:lnTo>
                  <a:lnTo>
                    <a:pt x="2024" y="214"/>
                  </a:lnTo>
                  <a:lnTo>
                    <a:pt x="2024" y="218"/>
                  </a:lnTo>
                  <a:lnTo>
                    <a:pt x="2026" y="224"/>
                  </a:lnTo>
                  <a:lnTo>
                    <a:pt x="2030" y="230"/>
                  </a:lnTo>
                  <a:lnTo>
                    <a:pt x="2038" y="234"/>
                  </a:lnTo>
                  <a:lnTo>
                    <a:pt x="2046" y="238"/>
                  </a:lnTo>
                  <a:lnTo>
                    <a:pt x="2054" y="238"/>
                  </a:lnTo>
                  <a:lnTo>
                    <a:pt x="2074" y="240"/>
                  </a:lnTo>
                  <a:lnTo>
                    <a:pt x="2100" y="244"/>
                  </a:lnTo>
                  <a:lnTo>
                    <a:pt x="2118" y="246"/>
                  </a:lnTo>
                  <a:lnTo>
                    <a:pt x="2138" y="252"/>
                  </a:lnTo>
                  <a:lnTo>
                    <a:pt x="2158" y="258"/>
                  </a:lnTo>
                  <a:lnTo>
                    <a:pt x="2180" y="260"/>
                  </a:lnTo>
                  <a:lnTo>
                    <a:pt x="2200" y="260"/>
                  </a:lnTo>
                  <a:lnTo>
                    <a:pt x="2218" y="258"/>
                  </a:lnTo>
                  <a:lnTo>
                    <a:pt x="2232" y="252"/>
                  </a:lnTo>
                  <a:lnTo>
                    <a:pt x="2240" y="248"/>
                  </a:lnTo>
                  <a:lnTo>
                    <a:pt x="2244" y="244"/>
                  </a:lnTo>
                  <a:lnTo>
                    <a:pt x="2244" y="240"/>
                  </a:lnTo>
                  <a:lnTo>
                    <a:pt x="2242" y="238"/>
                  </a:lnTo>
                  <a:lnTo>
                    <a:pt x="2240" y="234"/>
                  </a:lnTo>
                  <a:lnTo>
                    <a:pt x="2236" y="232"/>
                  </a:lnTo>
                  <a:lnTo>
                    <a:pt x="2236" y="228"/>
                  </a:lnTo>
                  <a:lnTo>
                    <a:pt x="2236" y="220"/>
                  </a:lnTo>
                  <a:lnTo>
                    <a:pt x="2238" y="210"/>
                  </a:lnTo>
                  <a:lnTo>
                    <a:pt x="2244" y="202"/>
                  </a:lnTo>
                  <a:lnTo>
                    <a:pt x="2248" y="192"/>
                  </a:lnTo>
                  <a:lnTo>
                    <a:pt x="2252" y="184"/>
                  </a:lnTo>
                  <a:lnTo>
                    <a:pt x="2252" y="180"/>
                  </a:lnTo>
                  <a:lnTo>
                    <a:pt x="2252" y="176"/>
                  </a:lnTo>
                  <a:lnTo>
                    <a:pt x="2250" y="174"/>
                  </a:lnTo>
                  <a:lnTo>
                    <a:pt x="2246" y="172"/>
                  </a:lnTo>
                  <a:lnTo>
                    <a:pt x="2238" y="166"/>
                  </a:lnTo>
                  <a:lnTo>
                    <a:pt x="2234" y="162"/>
                  </a:lnTo>
                  <a:lnTo>
                    <a:pt x="2230" y="160"/>
                  </a:lnTo>
                  <a:lnTo>
                    <a:pt x="2226" y="156"/>
                  </a:lnTo>
                  <a:lnTo>
                    <a:pt x="2220" y="156"/>
                  </a:lnTo>
                  <a:lnTo>
                    <a:pt x="2212" y="156"/>
                  </a:lnTo>
                  <a:lnTo>
                    <a:pt x="2184" y="164"/>
                  </a:lnTo>
                  <a:lnTo>
                    <a:pt x="2170" y="170"/>
                  </a:lnTo>
                  <a:lnTo>
                    <a:pt x="2162" y="170"/>
                  </a:lnTo>
                  <a:lnTo>
                    <a:pt x="2160" y="168"/>
                  </a:lnTo>
                  <a:lnTo>
                    <a:pt x="2162" y="164"/>
                  </a:lnTo>
                  <a:lnTo>
                    <a:pt x="2164" y="158"/>
                  </a:lnTo>
                  <a:lnTo>
                    <a:pt x="2164" y="154"/>
                  </a:lnTo>
                  <a:lnTo>
                    <a:pt x="2164" y="150"/>
                  </a:lnTo>
                  <a:lnTo>
                    <a:pt x="2156" y="150"/>
                  </a:lnTo>
                  <a:close/>
                  <a:moveTo>
                    <a:pt x="3192" y="724"/>
                  </a:moveTo>
                  <a:lnTo>
                    <a:pt x="3192" y="724"/>
                  </a:lnTo>
                  <a:lnTo>
                    <a:pt x="3218" y="728"/>
                  </a:lnTo>
                  <a:lnTo>
                    <a:pt x="3242" y="734"/>
                  </a:lnTo>
                  <a:lnTo>
                    <a:pt x="3268" y="744"/>
                  </a:lnTo>
                  <a:lnTo>
                    <a:pt x="3300" y="758"/>
                  </a:lnTo>
                  <a:lnTo>
                    <a:pt x="3308" y="762"/>
                  </a:lnTo>
                  <a:lnTo>
                    <a:pt x="3314" y="764"/>
                  </a:lnTo>
                  <a:lnTo>
                    <a:pt x="3316" y="762"/>
                  </a:lnTo>
                  <a:lnTo>
                    <a:pt x="3316" y="760"/>
                  </a:lnTo>
                  <a:lnTo>
                    <a:pt x="3314" y="752"/>
                  </a:lnTo>
                  <a:lnTo>
                    <a:pt x="3316" y="748"/>
                  </a:lnTo>
                  <a:lnTo>
                    <a:pt x="3320" y="746"/>
                  </a:lnTo>
                  <a:lnTo>
                    <a:pt x="3332" y="746"/>
                  </a:lnTo>
                  <a:lnTo>
                    <a:pt x="3338" y="746"/>
                  </a:lnTo>
                  <a:lnTo>
                    <a:pt x="3368" y="758"/>
                  </a:lnTo>
                  <a:lnTo>
                    <a:pt x="3390" y="768"/>
                  </a:lnTo>
                  <a:lnTo>
                    <a:pt x="3412" y="778"/>
                  </a:lnTo>
                  <a:lnTo>
                    <a:pt x="3420" y="782"/>
                  </a:lnTo>
                  <a:lnTo>
                    <a:pt x="3428" y="782"/>
                  </a:lnTo>
                  <a:lnTo>
                    <a:pt x="3434" y="778"/>
                  </a:lnTo>
                  <a:lnTo>
                    <a:pt x="3440" y="772"/>
                  </a:lnTo>
                  <a:lnTo>
                    <a:pt x="3440" y="766"/>
                  </a:lnTo>
                  <a:lnTo>
                    <a:pt x="3440" y="762"/>
                  </a:lnTo>
                  <a:lnTo>
                    <a:pt x="3436" y="756"/>
                  </a:lnTo>
                  <a:lnTo>
                    <a:pt x="3430" y="752"/>
                  </a:lnTo>
                  <a:lnTo>
                    <a:pt x="3422" y="748"/>
                  </a:lnTo>
                  <a:lnTo>
                    <a:pt x="3414" y="746"/>
                  </a:lnTo>
                  <a:lnTo>
                    <a:pt x="3412" y="744"/>
                  </a:lnTo>
                  <a:lnTo>
                    <a:pt x="3412" y="742"/>
                  </a:lnTo>
                  <a:lnTo>
                    <a:pt x="3414" y="742"/>
                  </a:lnTo>
                  <a:lnTo>
                    <a:pt x="3422" y="738"/>
                  </a:lnTo>
                  <a:lnTo>
                    <a:pt x="3432" y="736"/>
                  </a:lnTo>
                  <a:lnTo>
                    <a:pt x="3432" y="734"/>
                  </a:lnTo>
                  <a:lnTo>
                    <a:pt x="3432" y="732"/>
                  </a:lnTo>
                  <a:lnTo>
                    <a:pt x="3426" y="730"/>
                  </a:lnTo>
                  <a:lnTo>
                    <a:pt x="3418" y="726"/>
                  </a:lnTo>
                  <a:lnTo>
                    <a:pt x="3410" y="724"/>
                  </a:lnTo>
                  <a:lnTo>
                    <a:pt x="3406" y="720"/>
                  </a:lnTo>
                  <a:lnTo>
                    <a:pt x="3406" y="718"/>
                  </a:lnTo>
                  <a:lnTo>
                    <a:pt x="3416" y="714"/>
                  </a:lnTo>
                  <a:lnTo>
                    <a:pt x="3428" y="710"/>
                  </a:lnTo>
                  <a:lnTo>
                    <a:pt x="3430" y="708"/>
                  </a:lnTo>
                  <a:lnTo>
                    <a:pt x="3430" y="706"/>
                  </a:lnTo>
                  <a:lnTo>
                    <a:pt x="3426" y="702"/>
                  </a:lnTo>
                  <a:lnTo>
                    <a:pt x="3418" y="696"/>
                  </a:lnTo>
                  <a:lnTo>
                    <a:pt x="3392" y="686"/>
                  </a:lnTo>
                  <a:lnTo>
                    <a:pt x="3364" y="676"/>
                  </a:lnTo>
                  <a:lnTo>
                    <a:pt x="3352" y="674"/>
                  </a:lnTo>
                  <a:lnTo>
                    <a:pt x="3342" y="676"/>
                  </a:lnTo>
                  <a:lnTo>
                    <a:pt x="3336" y="678"/>
                  </a:lnTo>
                  <a:lnTo>
                    <a:pt x="3330" y="684"/>
                  </a:lnTo>
                  <a:lnTo>
                    <a:pt x="3326" y="688"/>
                  </a:lnTo>
                  <a:lnTo>
                    <a:pt x="3322" y="690"/>
                  </a:lnTo>
                  <a:lnTo>
                    <a:pt x="3320" y="688"/>
                  </a:lnTo>
                  <a:lnTo>
                    <a:pt x="3316" y="682"/>
                  </a:lnTo>
                  <a:lnTo>
                    <a:pt x="3312" y="676"/>
                  </a:lnTo>
                  <a:lnTo>
                    <a:pt x="3306" y="672"/>
                  </a:lnTo>
                  <a:lnTo>
                    <a:pt x="3302" y="668"/>
                  </a:lnTo>
                  <a:lnTo>
                    <a:pt x="3294" y="668"/>
                  </a:lnTo>
                  <a:lnTo>
                    <a:pt x="3278" y="666"/>
                  </a:lnTo>
                  <a:lnTo>
                    <a:pt x="3270" y="664"/>
                  </a:lnTo>
                  <a:lnTo>
                    <a:pt x="3258" y="660"/>
                  </a:lnTo>
                  <a:lnTo>
                    <a:pt x="3244" y="656"/>
                  </a:lnTo>
                  <a:lnTo>
                    <a:pt x="3230" y="654"/>
                  </a:lnTo>
                  <a:lnTo>
                    <a:pt x="3216" y="656"/>
                  </a:lnTo>
                  <a:lnTo>
                    <a:pt x="3204" y="660"/>
                  </a:lnTo>
                  <a:lnTo>
                    <a:pt x="3194" y="666"/>
                  </a:lnTo>
                  <a:lnTo>
                    <a:pt x="3186" y="674"/>
                  </a:lnTo>
                  <a:lnTo>
                    <a:pt x="3186" y="676"/>
                  </a:lnTo>
                  <a:lnTo>
                    <a:pt x="3186" y="680"/>
                  </a:lnTo>
                  <a:lnTo>
                    <a:pt x="3188" y="684"/>
                  </a:lnTo>
                  <a:lnTo>
                    <a:pt x="3190" y="688"/>
                  </a:lnTo>
                  <a:lnTo>
                    <a:pt x="3194" y="692"/>
                  </a:lnTo>
                  <a:lnTo>
                    <a:pt x="3196" y="696"/>
                  </a:lnTo>
                  <a:lnTo>
                    <a:pt x="3196" y="700"/>
                  </a:lnTo>
                  <a:lnTo>
                    <a:pt x="3196" y="702"/>
                  </a:lnTo>
                  <a:lnTo>
                    <a:pt x="3190" y="706"/>
                  </a:lnTo>
                  <a:lnTo>
                    <a:pt x="3184" y="712"/>
                  </a:lnTo>
                  <a:lnTo>
                    <a:pt x="3178" y="714"/>
                  </a:lnTo>
                  <a:lnTo>
                    <a:pt x="3176" y="718"/>
                  </a:lnTo>
                  <a:lnTo>
                    <a:pt x="3180" y="720"/>
                  </a:lnTo>
                  <a:lnTo>
                    <a:pt x="3192" y="724"/>
                  </a:lnTo>
                  <a:close/>
                  <a:moveTo>
                    <a:pt x="614" y="10"/>
                  </a:moveTo>
                  <a:lnTo>
                    <a:pt x="614" y="10"/>
                  </a:lnTo>
                  <a:lnTo>
                    <a:pt x="614" y="8"/>
                  </a:lnTo>
                  <a:lnTo>
                    <a:pt x="612" y="6"/>
                  </a:lnTo>
                  <a:lnTo>
                    <a:pt x="606" y="4"/>
                  </a:lnTo>
                  <a:lnTo>
                    <a:pt x="588" y="0"/>
                  </a:lnTo>
                  <a:lnTo>
                    <a:pt x="576" y="0"/>
                  </a:lnTo>
                  <a:lnTo>
                    <a:pt x="566" y="2"/>
                  </a:lnTo>
                  <a:lnTo>
                    <a:pt x="558" y="4"/>
                  </a:lnTo>
                  <a:lnTo>
                    <a:pt x="554" y="10"/>
                  </a:lnTo>
                  <a:lnTo>
                    <a:pt x="552" y="12"/>
                  </a:lnTo>
                  <a:lnTo>
                    <a:pt x="554" y="14"/>
                  </a:lnTo>
                  <a:lnTo>
                    <a:pt x="558" y="18"/>
                  </a:lnTo>
                  <a:lnTo>
                    <a:pt x="568" y="18"/>
                  </a:lnTo>
                  <a:lnTo>
                    <a:pt x="578" y="18"/>
                  </a:lnTo>
                  <a:lnTo>
                    <a:pt x="602" y="16"/>
                  </a:lnTo>
                  <a:lnTo>
                    <a:pt x="610" y="12"/>
                  </a:lnTo>
                  <a:lnTo>
                    <a:pt x="614" y="10"/>
                  </a:lnTo>
                  <a:close/>
                  <a:moveTo>
                    <a:pt x="444" y="80"/>
                  </a:moveTo>
                  <a:lnTo>
                    <a:pt x="444" y="80"/>
                  </a:lnTo>
                  <a:lnTo>
                    <a:pt x="450" y="82"/>
                  </a:lnTo>
                  <a:lnTo>
                    <a:pt x="450" y="84"/>
                  </a:lnTo>
                  <a:lnTo>
                    <a:pt x="456" y="86"/>
                  </a:lnTo>
                  <a:lnTo>
                    <a:pt x="474" y="88"/>
                  </a:lnTo>
                  <a:lnTo>
                    <a:pt x="502" y="94"/>
                  </a:lnTo>
                  <a:lnTo>
                    <a:pt x="514" y="100"/>
                  </a:lnTo>
                  <a:lnTo>
                    <a:pt x="524" y="102"/>
                  </a:lnTo>
                  <a:lnTo>
                    <a:pt x="536" y="100"/>
                  </a:lnTo>
                  <a:lnTo>
                    <a:pt x="544" y="96"/>
                  </a:lnTo>
                  <a:lnTo>
                    <a:pt x="546" y="94"/>
                  </a:lnTo>
                  <a:lnTo>
                    <a:pt x="544" y="94"/>
                  </a:lnTo>
                  <a:lnTo>
                    <a:pt x="520" y="88"/>
                  </a:lnTo>
                  <a:lnTo>
                    <a:pt x="492" y="76"/>
                  </a:lnTo>
                  <a:lnTo>
                    <a:pt x="478" y="74"/>
                  </a:lnTo>
                  <a:lnTo>
                    <a:pt x="466" y="76"/>
                  </a:lnTo>
                  <a:lnTo>
                    <a:pt x="458" y="76"/>
                  </a:lnTo>
                  <a:lnTo>
                    <a:pt x="452" y="74"/>
                  </a:lnTo>
                  <a:lnTo>
                    <a:pt x="438" y="70"/>
                  </a:lnTo>
                  <a:lnTo>
                    <a:pt x="432" y="68"/>
                  </a:lnTo>
                  <a:lnTo>
                    <a:pt x="426" y="66"/>
                  </a:lnTo>
                  <a:lnTo>
                    <a:pt x="420" y="68"/>
                  </a:lnTo>
                  <a:lnTo>
                    <a:pt x="414" y="74"/>
                  </a:lnTo>
                  <a:lnTo>
                    <a:pt x="412" y="76"/>
                  </a:lnTo>
                  <a:lnTo>
                    <a:pt x="414" y="76"/>
                  </a:lnTo>
                  <a:lnTo>
                    <a:pt x="420" y="78"/>
                  </a:lnTo>
                  <a:lnTo>
                    <a:pt x="432" y="78"/>
                  </a:lnTo>
                  <a:lnTo>
                    <a:pt x="444" y="80"/>
                  </a:lnTo>
                  <a:close/>
                  <a:moveTo>
                    <a:pt x="296" y="786"/>
                  </a:moveTo>
                  <a:lnTo>
                    <a:pt x="296" y="786"/>
                  </a:lnTo>
                  <a:lnTo>
                    <a:pt x="290" y="806"/>
                  </a:lnTo>
                  <a:lnTo>
                    <a:pt x="288" y="812"/>
                  </a:lnTo>
                  <a:lnTo>
                    <a:pt x="288" y="818"/>
                  </a:lnTo>
                  <a:lnTo>
                    <a:pt x="292" y="822"/>
                  </a:lnTo>
                  <a:lnTo>
                    <a:pt x="300" y="826"/>
                  </a:lnTo>
                  <a:lnTo>
                    <a:pt x="310" y="828"/>
                  </a:lnTo>
                  <a:lnTo>
                    <a:pt x="324" y="828"/>
                  </a:lnTo>
                  <a:lnTo>
                    <a:pt x="340" y="828"/>
                  </a:lnTo>
                  <a:lnTo>
                    <a:pt x="338" y="830"/>
                  </a:lnTo>
                  <a:lnTo>
                    <a:pt x="334" y="832"/>
                  </a:lnTo>
                  <a:lnTo>
                    <a:pt x="330" y="836"/>
                  </a:lnTo>
                  <a:lnTo>
                    <a:pt x="330" y="842"/>
                  </a:lnTo>
                  <a:lnTo>
                    <a:pt x="330" y="844"/>
                  </a:lnTo>
                  <a:lnTo>
                    <a:pt x="332" y="848"/>
                  </a:lnTo>
                  <a:lnTo>
                    <a:pt x="344" y="856"/>
                  </a:lnTo>
                  <a:lnTo>
                    <a:pt x="350" y="858"/>
                  </a:lnTo>
                  <a:lnTo>
                    <a:pt x="356" y="860"/>
                  </a:lnTo>
                  <a:lnTo>
                    <a:pt x="360" y="860"/>
                  </a:lnTo>
                  <a:lnTo>
                    <a:pt x="362" y="858"/>
                  </a:lnTo>
                  <a:lnTo>
                    <a:pt x="364" y="852"/>
                  </a:lnTo>
                  <a:lnTo>
                    <a:pt x="366" y="844"/>
                  </a:lnTo>
                  <a:lnTo>
                    <a:pt x="366" y="838"/>
                  </a:lnTo>
                  <a:lnTo>
                    <a:pt x="366" y="834"/>
                  </a:lnTo>
                  <a:lnTo>
                    <a:pt x="368" y="832"/>
                  </a:lnTo>
                  <a:lnTo>
                    <a:pt x="370" y="834"/>
                  </a:lnTo>
                  <a:lnTo>
                    <a:pt x="376" y="842"/>
                  </a:lnTo>
                  <a:lnTo>
                    <a:pt x="380" y="848"/>
                  </a:lnTo>
                  <a:lnTo>
                    <a:pt x="382" y="852"/>
                  </a:lnTo>
                  <a:lnTo>
                    <a:pt x="382" y="856"/>
                  </a:lnTo>
                  <a:lnTo>
                    <a:pt x="382" y="860"/>
                  </a:lnTo>
                  <a:lnTo>
                    <a:pt x="378" y="866"/>
                  </a:lnTo>
                  <a:lnTo>
                    <a:pt x="372" y="870"/>
                  </a:lnTo>
                  <a:lnTo>
                    <a:pt x="368" y="874"/>
                  </a:lnTo>
                  <a:lnTo>
                    <a:pt x="368" y="876"/>
                  </a:lnTo>
                  <a:lnTo>
                    <a:pt x="374" y="878"/>
                  </a:lnTo>
                  <a:lnTo>
                    <a:pt x="388" y="880"/>
                  </a:lnTo>
                  <a:lnTo>
                    <a:pt x="404" y="882"/>
                  </a:lnTo>
                  <a:lnTo>
                    <a:pt x="414" y="884"/>
                  </a:lnTo>
                  <a:lnTo>
                    <a:pt x="420" y="886"/>
                  </a:lnTo>
                  <a:lnTo>
                    <a:pt x="424" y="888"/>
                  </a:lnTo>
                  <a:lnTo>
                    <a:pt x="426" y="890"/>
                  </a:lnTo>
                  <a:lnTo>
                    <a:pt x="430" y="892"/>
                  </a:lnTo>
                  <a:lnTo>
                    <a:pt x="450" y="892"/>
                  </a:lnTo>
                  <a:lnTo>
                    <a:pt x="464" y="894"/>
                  </a:lnTo>
                  <a:lnTo>
                    <a:pt x="476" y="894"/>
                  </a:lnTo>
                  <a:lnTo>
                    <a:pt x="494" y="898"/>
                  </a:lnTo>
                  <a:lnTo>
                    <a:pt x="504" y="898"/>
                  </a:lnTo>
                  <a:lnTo>
                    <a:pt x="514" y="898"/>
                  </a:lnTo>
                  <a:lnTo>
                    <a:pt x="524" y="894"/>
                  </a:lnTo>
                  <a:lnTo>
                    <a:pt x="536" y="888"/>
                  </a:lnTo>
                  <a:lnTo>
                    <a:pt x="540" y="886"/>
                  </a:lnTo>
                  <a:lnTo>
                    <a:pt x="540" y="884"/>
                  </a:lnTo>
                  <a:lnTo>
                    <a:pt x="540" y="882"/>
                  </a:lnTo>
                  <a:lnTo>
                    <a:pt x="538" y="878"/>
                  </a:lnTo>
                  <a:lnTo>
                    <a:pt x="530" y="874"/>
                  </a:lnTo>
                  <a:lnTo>
                    <a:pt x="518" y="868"/>
                  </a:lnTo>
                  <a:lnTo>
                    <a:pt x="506" y="862"/>
                  </a:lnTo>
                  <a:lnTo>
                    <a:pt x="494" y="854"/>
                  </a:lnTo>
                  <a:lnTo>
                    <a:pt x="484" y="846"/>
                  </a:lnTo>
                  <a:lnTo>
                    <a:pt x="476" y="836"/>
                  </a:lnTo>
                  <a:lnTo>
                    <a:pt x="472" y="826"/>
                  </a:lnTo>
                  <a:lnTo>
                    <a:pt x="466" y="820"/>
                  </a:lnTo>
                  <a:lnTo>
                    <a:pt x="456" y="808"/>
                  </a:lnTo>
                  <a:lnTo>
                    <a:pt x="452" y="800"/>
                  </a:lnTo>
                  <a:lnTo>
                    <a:pt x="448" y="792"/>
                  </a:lnTo>
                  <a:lnTo>
                    <a:pt x="448" y="780"/>
                  </a:lnTo>
                  <a:lnTo>
                    <a:pt x="450" y="764"/>
                  </a:lnTo>
                  <a:lnTo>
                    <a:pt x="452" y="756"/>
                  </a:lnTo>
                  <a:lnTo>
                    <a:pt x="456" y="748"/>
                  </a:lnTo>
                  <a:lnTo>
                    <a:pt x="464" y="736"/>
                  </a:lnTo>
                  <a:lnTo>
                    <a:pt x="474" y="726"/>
                  </a:lnTo>
                  <a:lnTo>
                    <a:pt x="482" y="718"/>
                  </a:lnTo>
                  <a:lnTo>
                    <a:pt x="490" y="712"/>
                  </a:lnTo>
                  <a:lnTo>
                    <a:pt x="492" y="706"/>
                  </a:lnTo>
                  <a:lnTo>
                    <a:pt x="492" y="704"/>
                  </a:lnTo>
                  <a:lnTo>
                    <a:pt x="488" y="702"/>
                  </a:lnTo>
                  <a:lnTo>
                    <a:pt x="478" y="696"/>
                  </a:lnTo>
                  <a:lnTo>
                    <a:pt x="458" y="688"/>
                  </a:lnTo>
                  <a:lnTo>
                    <a:pt x="454" y="686"/>
                  </a:lnTo>
                  <a:lnTo>
                    <a:pt x="448" y="686"/>
                  </a:lnTo>
                  <a:lnTo>
                    <a:pt x="434" y="688"/>
                  </a:lnTo>
                  <a:lnTo>
                    <a:pt x="400" y="694"/>
                  </a:lnTo>
                  <a:lnTo>
                    <a:pt x="378" y="698"/>
                  </a:lnTo>
                  <a:lnTo>
                    <a:pt x="366" y="700"/>
                  </a:lnTo>
                  <a:lnTo>
                    <a:pt x="362" y="702"/>
                  </a:lnTo>
                  <a:lnTo>
                    <a:pt x="362" y="706"/>
                  </a:lnTo>
                  <a:lnTo>
                    <a:pt x="362" y="708"/>
                  </a:lnTo>
                  <a:lnTo>
                    <a:pt x="362" y="712"/>
                  </a:lnTo>
                  <a:lnTo>
                    <a:pt x="358" y="716"/>
                  </a:lnTo>
                  <a:lnTo>
                    <a:pt x="348" y="720"/>
                  </a:lnTo>
                  <a:lnTo>
                    <a:pt x="338" y="726"/>
                  </a:lnTo>
                  <a:lnTo>
                    <a:pt x="334" y="730"/>
                  </a:lnTo>
                  <a:lnTo>
                    <a:pt x="332" y="734"/>
                  </a:lnTo>
                  <a:lnTo>
                    <a:pt x="334" y="736"/>
                  </a:lnTo>
                  <a:lnTo>
                    <a:pt x="338" y="742"/>
                  </a:lnTo>
                  <a:lnTo>
                    <a:pt x="340" y="746"/>
                  </a:lnTo>
                  <a:lnTo>
                    <a:pt x="340" y="754"/>
                  </a:lnTo>
                  <a:lnTo>
                    <a:pt x="336" y="764"/>
                  </a:lnTo>
                  <a:lnTo>
                    <a:pt x="330" y="774"/>
                  </a:lnTo>
                  <a:lnTo>
                    <a:pt x="324" y="778"/>
                  </a:lnTo>
                  <a:lnTo>
                    <a:pt x="320" y="778"/>
                  </a:lnTo>
                  <a:lnTo>
                    <a:pt x="316" y="776"/>
                  </a:lnTo>
                  <a:lnTo>
                    <a:pt x="310" y="774"/>
                  </a:lnTo>
                  <a:lnTo>
                    <a:pt x="306" y="774"/>
                  </a:lnTo>
                  <a:lnTo>
                    <a:pt x="302" y="778"/>
                  </a:lnTo>
                  <a:lnTo>
                    <a:pt x="296" y="786"/>
                  </a:lnTo>
                  <a:close/>
                  <a:moveTo>
                    <a:pt x="282" y="168"/>
                  </a:moveTo>
                  <a:lnTo>
                    <a:pt x="282" y="168"/>
                  </a:lnTo>
                  <a:lnTo>
                    <a:pt x="290" y="168"/>
                  </a:lnTo>
                  <a:lnTo>
                    <a:pt x="294" y="164"/>
                  </a:lnTo>
                  <a:lnTo>
                    <a:pt x="292" y="160"/>
                  </a:lnTo>
                  <a:lnTo>
                    <a:pt x="288" y="158"/>
                  </a:lnTo>
                  <a:lnTo>
                    <a:pt x="280" y="154"/>
                  </a:lnTo>
                  <a:lnTo>
                    <a:pt x="270" y="152"/>
                  </a:lnTo>
                  <a:lnTo>
                    <a:pt x="260" y="152"/>
                  </a:lnTo>
                  <a:lnTo>
                    <a:pt x="250" y="156"/>
                  </a:lnTo>
                  <a:lnTo>
                    <a:pt x="242" y="160"/>
                  </a:lnTo>
                  <a:lnTo>
                    <a:pt x="240" y="164"/>
                  </a:lnTo>
                  <a:lnTo>
                    <a:pt x="240" y="166"/>
                  </a:lnTo>
                  <a:lnTo>
                    <a:pt x="244" y="166"/>
                  </a:lnTo>
                  <a:lnTo>
                    <a:pt x="260" y="168"/>
                  </a:lnTo>
                  <a:lnTo>
                    <a:pt x="282" y="168"/>
                  </a:lnTo>
                  <a:close/>
                  <a:moveTo>
                    <a:pt x="416" y="96"/>
                  </a:moveTo>
                  <a:lnTo>
                    <a:pt x="416" y="96"/>
                  </a:lnTo>
                  <a:lnTo>
                    <a:pt x="424" y="96"/>
                  </a:lnTo>
                  <a:lnTo>
                    <a:pt x="428" y="100"/>
                  </a:lnTo>
                  <a:lnTo>
                    <a:pt x="432" y="100"/>
                  </a:lnTo>
                  <a:lnTo>
                    <a:pt x="440" y="100"/>
                  </a:lnTo>
                  <a:lnTo>
                    <a:pt x="452" y="98"/>
                  </a:lnTo>
                  <a:lnTo>
                    <a:pt x="464" y="96"/>
                  </a:lnTo>
                  <a:lnTo>
                    <a:pt x="470" y="96"/>
                  </a:lnTo>
                  <a:lnTo>
                    <a:pt x="472" y="96"/>
                  </a:lnTo>
                  <a:lnTo>
                    <a:pt x="470" y="94"/>
                  </a:lnTo>
                  <a:lnTo>
                    <a:pt x="452" y="88"/>
                  </a:lnTo>
                  <a:lnTo>
                    <a:pt x="440" y="86"/>
                  </a:lnTo>
                  <a:lnTo>
                    <a:pt x="436" y="86"/>
                  </a:lnTo>
                  <a:lnTo>
                    <a:pt x="432" y="88"/>
                  </a:lnTo>
                  <a:lnTo>
                    <a:pt x="428" y="90"/>
                  </a:lnTo>
                  <a:lnTo>
                    <a:pt x="424" y="90"/>
                  </a:lnTo>
                  <a:lnTo>
                    <a:pt x="414" y="88"/>
                  </a:lnTo>
                  <a:lnTo>
                    <a:pt x="404" y="86"/>
                  </a:lnTo>
                  <a:lnTo>
                    <a:pt x="398" y="88"/>
                  </a:lnTo>
                  <a:lnTo>
                    <a:pt x="396" y="92"/>
                  </a:lnTo>
                  <a:lnTo>
                    <a:pt x="394" y="94"/>
                  </a:lnTo>
                  <a:lnTo>
                    <a:pt x="398" y="96"/>
                  </a:lnTo>
                  <a:lnTo>
                    <a:pt x="416" y="96"/>
                  </a:lnTo>
                  <a:close/>
                  <a:moveTo>
                    <a:pt x="406" y="124"/>
                  </a:moveTo>
                  <a:lnTo>
                    <a:pt x="406" y="124"/>
                  </a:lnTo>
                  <a:lnTo>
                    <a:pt x="414" y="122"/>
                  </a:lnTo>
                  <a:lnTo>
                    <a:pt x="416" y="122"/>
                  </a:lnTo>
                  <a:lnTo>
                    <a:pt x="416" y="120"/>
                  </a:lnTo>
                  <a:lnTo>
                    <a:pt x="414" y="116"/>
                  </a:lnTo>
                  <a:lnTo>
                    <a:pt x="408" y="112"/>
                  </a:lnTo>
                  <a:lnTo>
                    <a:pt x="402" y="110"/>
                  </a:lnTo>
                  <a:lnTo>
                    <a:pt x="394" y="110"/>
                  </a:lnTo>
                  <a:lnTo>
                    <a:pt x="390" y="112"/>
                  </a:lnTo>
                  <a:lnTo>
                    <a:pt x="392" y="114"/>
                  </a:lnTo>
                  <a:lnTo>
                    <a:pt x="392" y="116"/>
                  </a:lnTo>
                  <a:lnTo>
                    <a:pt x="392" y="118"/>
                  </a:lnTo>
                  <a:lnTo>
                    <a:pt x="390" y="120"/>
                  </a:lnTo>
                  <a:lnTo>
                    <a:pt x="390" y="122"/>
                  </a:lnTo>
                  <a:lnTo>
                    <a:pt x="392" y="124"/>
                  </a:lnTo>
                  <a:lnTo>
                    <a:pt x="406" y="124"/>
                  </a:lnTo>
                  <a:close/>
                  <a:moveTo>
                    <a:pt x="382" y="134"/>
                  </a:moveTo>
                  <a:lnTo>
                    <a:pt x="382" y="134"/>
                  </a:lnTo>
                  <a:lnTo>
                    <a:pt x="372" y="126"/>
                  </a:lnTo>
                  <a:lnTo>
                    <a:pt x="368" y="124"/>
                  </a:lnTo>
                  <a:lnTo>
                    <a:pt x="364" y="124"/>
                  </a:lnTo>
                  <a:lnTo>
                    <a:pt x="350" y="128"/>
                  </a:lnTo>
                  <a:lnTo>
                    <a:pt x="330" y="136"/>
                  </a:lnTo>
                  <a:lnTo>
                    <a:pt x="328" y="138"/>
                  </a:lnTo>
                  <a:lnTo>
                    <a:pt x="326" y="140"/>
                  </a:lnTo>
                  <a:lnTo>
                    <a:pt x="328" y="142"/>
                  </a:lnTo>
                  <a:lnTo>
                    <a:pt x="332" y="144"/>
                  </a:lnTo>
                  <a:lnTo>
                    <a:pt x="342" y="146"/>
                  </a:lnTo>
                  <a:lnTo>
                    <a:pt x="356" y="148"/>
                  </a:lnTo>
                  <a:lnTo>
                    <a:pt x="370" y="148"/>
                  </a:lnTo>
                  <a:lnTo>
                    <a:pt x="380" y="146"/>
                  </a:lnTo>
                  <a:lnTo>
                    <a:pt x="384" y="144"/>
                  </a:lnTo>
                  <a:lnTo>
                    <a:pt x="386" y="142"/>
                  </a:lnTo>
                  <a:lnTo>
                    <a:pt x="386" y="138"/>
                  </a:lnTo>
                  <a:lnTo>
                    <a:pt x="382" y="134"/>
                  </a:lnTo>
                  <a:close/>
                  <a:moveTo>
                    <a:pt x="46" y="116"/>
                  </a:moveTo>
                  <a:lnTo>
                    <a:pt x="46" y="116"/>
                  </a:lnTo>
                  <a:lnTo>
                    <a:pt x="54" y="118"/>
                  </a:lnTo>
                  <a:lnTo>
                    <a:pt x="62" y="114"/>
                  </a:lnTo>
                  <a:lnTo>
                    <a:pt x="66" y="114"/>
                  </a:lnTo>
                  <a:lnTo>
                    <a:pt x="70" y="116"/>
                  </a:lnTo>
                  <a:lnTo>
                    <a:pt x="76" y="120"/>
                  </a:lnTo>
                  <a:lnTo>
                    <a:pt x="80" y="122"/>
                  </a:lnTo>
                  <a:lnTo>
                    <a:pt x="86" y="124"/>
                  </a:lnTo>
                  <a:lnTo>
                    <a:pt x="92" y="122"/>
                  </a:lnTo>
                  <a:lnTo>
                    <a:pt x="102" y="118"/>
                  </a:lnTo>
                  <a:lnTo>
                    <a:pt x="118" y="110"/>
                  </a:lnTo>
                  <a:lnTo>
                    <a:pt x="130" y="104"/>
                  </a:lnTo>
                  <a:lnTo>
                    <a:pt x="134" y="102"/>
                  </a:lnTo>
                  <a:lnTo>
                    <a:pt x="140" y="102"/>
                  </a:lnTo>
                  <a:lnTo>
                    <a:pt x="148" y="102"/>
                  </a:lnTo>
                  <a:lnTo>
                    <a:pt x="158" y="106"/>
                  </a:lnTo>
                  <a:lnTo>
                    <a:pt x="168" y="108"/>
                  </a:lnTo>
                  <a:lnTo>
                    <a:pt x="176" y="108"/>
                  </a:lnTo>
                  <a:lnTo>
                    <a:pt x="180" y="108"/>
                  </a:lnTo>
                  <a:lnTo>
                    <a:pt x="182" y="106"/>
                  </a:lnTo>
                  <a:lnTo>
                    <a:pt x="182" y="102"/>
                  </a:lnTo>
                  <a:lnTo>
                    <a:pt x="176" y="98"/>
                  </a:lnTo>
                  <a:lnTo>
                    <a:pt x="166" y="94"/>
                  </a:lnTo>
                  <a:lnTo>
                    <a:pt x="150" y="90"/>
                  </a:lnTo>
                  <a:lnTo>
                    <a:pt x="126" y="86"/>
                  </a:lnTo>
                  <a:lnTo>
                    <a:pt x="122" y="88"/>
                  </a:lnTo>
                  <a:lnTo>
                    <a:pt x="120" y="90"/>
                  </a:lnTo>
                  <a:lnTo>
                    <a:pt x="118" y="92"/>
                  </a:lnTo>
                  <a:lnTo>
                    <a:pt x="114" y="94"/>
                  </a:lnTo>
                  <a:lnTo>
                    <a:pt x="108" y="98"/>
                  </a:lnTo>
                  <a:lnTo>
                    <a:pt x="96" y="100"/>
                  </a:lnTo>
                  <a:lnTo>
                    <a:pt x="64" y="104"/>
                  </a:lnTo>
                  <a:lnTo>
                    <a:pt x="42" y="108"/>
                  </a:lnTo>
                  <a:lnTo>
                    <a:pt x="34" y="110"/>
                  </a:lnTo>
                  <a:lnTo>
                    <a:pt x="32" y="112"/>
                  </a:lnTo>
                  <a:lnTo>
                    <a:pt x="36" y="114"/>
                  </a:lnTo>
                  <a:lnTo>
                    <a:pt x="46" y="116"/>
                  </a:lnTo>
                  <a:close/>
                  <a:moveTo>
                    <a:pt x="202" y="100"/>
                  </a:moveTo>
                  <a:lnTo>
                    <a:pt x="202" y="100"/>
                  </a:lnTo>
                  <a:lnTo>
                    <a:pt x="210" y="106"/>
                  </a:lnTo>
                  <a:lnTo>
                    <a:pt x="210" y="108"/>
                  </a:lnTo>
                  <a:lnTo>
                    <a:pt x="210" y="112"/>
                  </a:lnTo>
                  <a:lnTo>
                    <a:pt x="208" y="114"/>
                  </a:lnTo>
                  <a:lnTo>
                    <a:pt x="202" y="116"/>
                  </a:lnTo>
                  <a:lnTo>
                    <a:pt x="178" y="118"/>
                  </a:lnTo>
                  <a:lnTo>
                    <a:pt x="152" y="118"/>
                  </a:lnTo>
                  <a:lnTo>
                    <a:pt x="136" y="118"/>
                  </a:lnTo>
                  <a:lnTo>
                    <a:pt x="132" y="120"/>
                  </a:lnTo>
                  <a:lnTo>
                    <a:pt x="134" y="124"/>
                  </a:lnTo>
                  <a:lnTo>
                    <a:pt x="140" y="126"/>
                  </a:lnTo>
                  <a:lnTo>
                    <a:pt x="146" y="132"/>
                  </a:lnTo>
                  <a:lnTo>
                    <a:pt x="146" y="134"/>
                  </a:lnTo>
                  <a:lnTo>
                    <a:pt x="144" y="134"/>
                  </a:lnTo>
                  <a:lnTo>
                    <a:pt x="124" y="132"/>
                  </a:lnTo>
                  <a:lnTo>
                    <a:pt x="110" y="132"/>
                  </a:lnTo>
                  <a:lnTo>
                    <a:pt x="100" y="132"/>
                  </a:lnTo>
                  <a:lnTo>
                    <a:pt x="96" y="134"/>
                  </a:lnTo>
                  <a:lnTo>
                    <a:pt x="96" y="136"/>
                  </a:lnTo>
                  <a:lnTo>
                    <a:pt x="100" y="140"/>
                  </a:lnTo>
                  <a:lnTo>
                    <a:pt x="110" y="144"/>
                  </a:lnTo>
                  <a:lnTo>
                    <a:pt x="118" y="148"/>
                  </a:lnTo>
                  <a:lnTo>
                    <a:pt x="122" y="148"/>
                  </a:lnTo>
                  <a:lnTo>
                    <a:pt x="128" y="144"/>
                  </a:lnTo>
                  <a:lnTo>
                    <a:pt x="140" y="140"/>
                  </a:lnTo>
                  <a:lnTo>
                    <a:pt x="146" y="140"/>
                  </a:lnTo>
                  <a:lnTo>
                    <a:pt x="148" y="140"/>
                  </a:lnTo>
                  <a:lnTo>
                    <a:pt x="146" y="146"/>
                  </a:lnTo>
                  <a:lnTo>
                    <a:pt x="146" y="150"/>
                  </a:lnTo>
                  <a:lnTo>
                    <a:pt x="146" y="152"/>
                  </a:lnTo>
                  <a:lnTo>
                    <a:pt x="150" y="152"/>
                  </a:lnTo>
                  <a:lnTo>
                    <a:pt x="160" y="150"/>
                  </a:lnTo>
                  <a:lnTo>
                    <a:pt x="168" y="148"/>
                  </a:lnTo>
                  <a:lnTo>
                    <a:pt x="176" y="146"/>
                  </a:lnTo>
                  <a:lnTo>
                    <a:pt x="184" y="148"/>
                  </a:lnTo>
                  <a:lnTo>
                    <a:pt x="190" y="150"/>
                  </a:lnTo>
                  <a:lnTo>
                    <a:pt x="192" y="150"/>
                  </a:lnTo>
                  <a:lnTo>
                    <a:pt x="196" y="148"/>
                  </a:lnTo>
                  <a:lnTo>
                    <a:pt x="200" y="144"/>
                  </a:lnTo>
                  <a:lnTo>
                    <a:pt x="198" y="142"/>
                  </a:lnTo>
                  <a:lnTo>
                    <a:pt x="192" y="140"/>
                  </a:lnTo>
                  <a:lnTo>
                    <a:pt x="184" y="138"/>
                  </a:lnTo>
                  <a:lnTo>
                    <a:pt x="184" y="136"/>
                  </a:lnTo>
                  <a:lnTo>
                    <a:pt x="186" y="134"/>
                  </a:lnTo>
                  <a:lnTo>
                    <a:pt x="196" y="130"/>
                  </a:lnTo>
                  <a:lnTo>
                    <a:pt x="206" y="130"/>
                  </a:lnTo>
                  <a:lnTo>
                    <a:pt x="216" y="128"/>
                  </a:lnTo>
                  <a:lnTo>
                    <a:pt x="220" y="126"/>
                  </a:lnTo>
                  <a:lnTo>
                    <a:pt x="226" y="124"/>
                  </a:lnTo>
                  <a:lnTo>
                    <a:pt x="230" y="120"/>
                  </a:lnTo>
                  <a:lnTo>
                    <a:pt x="234" y="118"/>
                  </a:lnTo>
                  <a:lnTo>
                    <a:pt x="246" y="118"/>
                  </a:lnTo>
                  <a:lnTo>
                    <a:pt x="262" y="118"/>
                  </a:lnTo>
                  <a:lnTo>
                    <a:pt x="286" y="114"/>
                  </a:lnTo>
                  <a:lnTo>
                    <a:pt x="298" y="112"/>
                  </a:lnTo>
                  <a:lnTo>
                    <a:pt x="304" y="108"/>
                  </a:lnTo>
                  <a:lnTo>
                    <a:pt x="306" y="104"/>
                  </a:lnTo>
                  <a:lnTo>
                    <a:pt x="304" y="102"/>
                  </a:lnTo>
                  <a:lnTo>
                    <a:pt x="298" y="98"/>
                  </a:lnTo>
                  <a:lnTo>
                    <a:pt x="290" y="96"/>
                  </a:lnTo>
                  <a:lnTo>
                    <a:pt x="280" y="96"/>
                  </a:lnTo>
                  <a:lnTo>
                    <a:pt x="270" y="98"/>
                  </a:lnTo>
                  <a:lnTo>
                    <a:pt x="256" y="98"/>
                  </a:lnTo>
                  <a:lnTo>
                    <a:pt x="258" y="98"/>
                  </a:lnTo>
                  <a:lnTo>
                    <a:pt x="260" y="96"/>
                  </a:lnTo>
                  <a:lnTo>
                    <a:pt x="262" y="94"/>
                  </a:lnTo>
                  <a:lnTo>
                    <a:pt x="262" y="92"/>
                  </a:lnTo>
                  <a:lnTo>
                    <a:pt x="258" y="90"/>
                  </a:lnTo>
                  <a:lnTo>
                    <a:pt x="250" y="88"/>
                  </a:lnTo>
                  <a:lnTo>
                    <a:pt x="228" y="88"/>
                  </a:lnTo>
                  <a:lnTo>
                    <a:pt x="208" y="90"/>
                  </a:lnTo>
                  <a:lnTo>
                    <a:pt x="202" y="92"/>
                  </a:lnTo>
                  <a:lnTo>
                    <a:pt x="198" y="96"/>
                  </a:lnTo>
                  <a:lnTo>
                    <a:pt x="198" y="98"/>
                  </a:lnTo>
                  <a:lnTo>
                    <a:pt x="202" y="100"/>
                  </a:lnTo>
                  <a:close/>
                  <a:moveTo>
                    <a:pt x="272" y="70"/>
                  </a:moveTo>
                  <a:lnTo>
                    <a:pt x="272" y="70"/>
                  </a:lnTo>
                  <a:lnTo>
                    <a:pt x="276" y="66"/>
                  </a:lnTo>
                  <a:lnTo>
                    <a:pt x="278" y="64"/>
                  </a:lnTo>
                  <a:lnTo>
                    <a:pt x="276" y="62"/>
                  </a:lnTo>
                  <a:lnTo>
                    <a:pt x="274" y="60"/>
                  </a:lnTo>
                  <a:lnTo>
                    <a:pt x="268" y="60"/>
                  </a:lnTo>
                  <a:lnTo>
                    <a:pt x="262" y="60"/>
                  </a:lnTo>
                  <a:lnTo>
                    <a:pt x="256" y="62"/>
                  </a:lnTo>
                  <a:lnTo>
                    <a:pt x="250" y="66"/>
                  </a:lnTo>
                  <a:lnTo>
                    <a:pt x="246" y="72"/>
                  </a:lnTo>
                  <a:lnTo>
                    <a:pt x="244" y="76"/>
                  </a:lnTo>
                  <a:lnTo>
                    <a:pt x="244" y="78"/>
                  </a:lnTo>
                  <a:lnTo>
                    <a:pt x="248" y="78"/>
                  </a:lnTo>
                  <a:lnTo>
                    <a:pt x="258" y="74"/>
                  </a:lnTo>
                  <a:lnTo>
                    <a:pt x="272" y="70"/>
                  </a:lnTo>
                  <a:close/>
                  <a:moveTo>
                    <a:pt x="228" y="142"/>
                  </a:moveTo>
                  <a:lnTo>
                    <a:pt x="228" y="142"/>
                  </a:lnTo>
                  <a:lnTo>
                    <a:pt x="222" y="144"/>
                  </a:lnTo>
                  <a:lnTo>
                    <a:pt x="220" y="146"/>
                  </a:lnTo>
                  <a:lnTo>
                    <a:pt x="218" y="150"/>
                  </a:lnTo>
                  <a:lnTo>
                    <a:pt x="220" y="152"/>
                  </a:lnTo>
                  <a:lnTo>
                    <a:pt x="222" y="156"/>
                  </a:lnTo>
                  <a:lnTo>
                    <a:pt x="226" y="156"/>
                  </a:lnTo>
                  <a:lnTo>
                    <a:pt x="232" y="156"/>
                  </a:lnTo>
                  <a:lnTo>
                    <a:pt x="238" y="154"/>
                  </a:lnTo>
                  <a:lnTo>
                    <a:pt x="246" y="148"/>
                  </a:lnTo>
                  <a:lnTo>
                    <a:pt x="248" y="144"/>
                  </a:lnTo>
                  <a:lnTo>
                    <a:pt x="248" y="142"/>
                  </a:lnTo>
                  <a:lnTo>
                    <a:pt x="246" y="140"/>
                  </a:lnTo>
                  <a:lnTo>
                    <a:pt x="242" y="138"/>
                  </a:lnTo>
                  <a:lnTo>
                    <a:pt x="228" y="142"/>
                  </a:lnTo>
                  <a:close/>
                  <a:moveTo>
                    <a:pt x="790" y="22"/>
                  </a:moveTo>
                  <a:lnTo>
                    <a:pt x="790" y="22"/>
                  </a:lnTo>
                  <a:lnTo>
                    <a:pt x="792" y="20"/>
                  </a:lnTo>
                  <a:lnTo>
                    <a:pt x="792" y="18"/>
                  </a:lnTo>
                  <a:lnTo>
                    <a:pt x="788" y="14"/>
                  </a:lnTo>
                  <a:lnTo>
                    <a:pt x="780" y="12"/>
                  </a:lnTo>
                  <a:lnTo>
                    <a:pt x="770" y="12"/>
                  </a:lnTo>
                  <a:lnTo>
                    <a:pt x="748" y="12"/>
                  </a:lnTo>
                  <a:lnTo>
                    <a:pt x="736" y="14"/>
                  </a:lnTo>
                  <a:lnTo>
                    <a:pt x="728" y="18"/>
                  </a:lnTo>
                  <a:lnTo>
                    <a:pt x="726" y="18"/>
                  </a:lnTo>
                  <a:lnTo>
                    <a:pt x="726" y="20"/>
                  </a:lnTo>
                  <a:lnTo>
                    <a:pt x="730" y="22"/>
                  </a:lnTo>
                  <a:lnTo>
                    <a:pt x="750" y="26"/>
                  </a:lnTo>
                  <a:lnTo>
                    <a:pt x="774" y="26"/>
                  </a:lnTo>
                  <a:lnTo>
                    <a:pt x="784" y="26"/>
                  </a:lnTo>
                  <a:lnTo>
                    <a:pt x="790" y="22"/>
                  </a:lnTo>
                  <a:close/>
                  <a:moveTo>
                    <a:pt x="596" y="154"/>
                  </a:moveTo>
                  <a:lnTo>
                    <a:pt x="596" y="154"/>
                  </a:lnTo>
                  <a:lnTo>
                    <a:pt x="588" y="158"/>
                  </a:lnTo>
                  <a:lnTo>
                    <a:pt x="586" y="160"/>
                  </a:lnTo>
                  <a:lnTo>
                    <a:pt x="588" y="162"/>
                  </a:lnTo>
                  <a:lnTo>
                    <a:pt x="592" y="164"/>
                  </a:lnTo>
                  <a:lnTo>
                    <a:pt x="608" y="164"/>
                  </a:lnTo>
                  <a:lnTo>
                    <a:pt x="628" y="164"/>
                  </a:lnTo>
                  <a:lnTo>
                    <a:pt x="634" y="162"/>
                  </a:lnTo>
                  <a:lnTo>
                    <a:pt x="638" y="160"/>
                  </a:lnTo>
                  <a:lnTo>
                    <a:pt x="636" y="158"/>
                  </a:lnTo>
                  <a:lnTo>
                    <a:pt x="632" y="156"/>
                  </a:lnTo>
                  <a:lnTo>
                    <a:pt x="618" y="152"/>
                  </a:lnTo>
                  <a:lnTo>
                    <a:pt x="610" y="152"/>
                  </a:lnTo>
                  <a:lnTo>
                    <a:pt x="600" y="154"/>
                  </a:lnTo>
                  <a:lnTo>
                    <a:pt x="596" y="154"/>
                  </a:lnTo>
                  <a:close/>
                  <a:moveTo>
                    <a:pt x="482" y="98"/>
                  </a:moveTo>
                  <a:lnTo>
                    <a:pt x="482" y="98"/>
                  </a:lnTo>
                  <a:lnTo>
                    <a:pt x="460" y="100"/>
                  </a:lnTo>
                  <a:lnTo>
                    <a:pt x="458" y="102"/>
                  </a:lnTo>
                  <a:lnTo>
                    <a:pt x="462" y="106"/>
                  </a:lnTo>
                  <a:lnTo>
                    <a:pt x="470" y="108"/>
                  </a:lnTo>
                  <a:lnTo>
                    <a:pt x="482" y="108"/>
                  </a:lnTo>
                  <a:lnTo>
                    <a:pt x="510" y="106"/>
                  </a:lnTo>
                  <a:lnTo>
                    <a:pt x="514" y="106"/>
                  </a:lnTo>
                  <a:lnTo>
                    <a:pt x="516" y="104"/>
                  </a:lnTo>
                  <a:lnTo>
                    <a:pt x="508" y="100"/>
                  </a:lnTo>
                  <a:lnTo>
                    <a:pt x="496" y="98"/>
                  </a:lnTo>
                  <a:lnTo>
                    <a:pt x="482" y="98"/>
                  </a:lnTo>
                  <a:close/>
                  <a:moveTo>
                    <a:pt x="796" y="100"/>
                  </a:moveTo>
                  <a:lnTo>
                    <a:pt x="796" y="100"/>
                  </a:lnTo>
                  <a:lnTo>
                    <a:pt x="822" y="96"/>
                  </a:lnTo>
                  <a:lnTo>
                    <a:pt x="842" y="92"/>
                  </a:lnTo>
                  <a:lnTo>
                    <a:pt x="848" y="90"/>
                  </a:lnTo>
                  <a:lnTo>
                    <a:pt x="854" y="88"/>
                  </a:lnTo>
                  <a:lnTo>
                    <a:pt x="856" y="84"/>
                  </a:lnTo>
                  <a:lnTo>
                    <a:pt x="858" y="78"/>
                  </a:lnTo>
                  <a:lnTo>
                    <a:pt x="856" y="70"/>
                  </a:lnTo>
                  <a:lnTo>
                    <a:pt x="852" y="66"/>
                  </a:lnTo>
                  <a:lnTo>
                    <a:pt x="844" y="62"/>
                  </a:lnTo>
                  <a:lnTo>
                    <a:pt x="836" y="60"/>
                  </a:lnTo>
                  <a:lnTo>
                    <a:pt x="828" y="60"/>
                  </a:lnTo>
                  <a:lnTo>
                    <a:pt x="820" y="60"/>
                  </a:lnTo>
                  <a:lnTo>
                    <a:pt x="812" y="62"/>
                  </a:lnTo>
                  <a:lnTo>
                    <a:pt x="806" y="66"/>
                  </a:lnTo>
                  <a:lnTo>
                    <a:pt x="800" y="70"/>
                  </a:lnTo>
                  <a:lnTo>
                    <a:pt x="796" y="72"/>
                  </a:lnTo>
                  <a:lnTo>
                    <a:pt x="784" y="74"/>
                  </a:lnTo>
                  <a:lnTo>
                    <a:pt x="768" y="76"/>
                  </a:lnTo>
                  <a:lnTo>
                    <a:pt x="758" y="80"/>
                  </a:lnTo>
                  <a:lnTo>
                    <a:pt x="748" y="86"/>
                  </a:lnTo>
                  <a:lnTo>
                    <a:pt x="742" y="90"/>
                  </a:lnTo>
                  <a:lnTo>
                    <a:pt x="740" y="94"/>
                  </a:lnTo>
                  <a:lnTo>
                    <a:pt x="742" y="98"/>
                  </a:lnTo>
                  <a:lnTo>
                    <a:pt x="748" y="100"/>
                  </a:lnTo>
                  <a:lnTo>
                    <a:pt x="758" y="102"/>
                  </a:lnTo>
                  <a:lnTo>
                    <a:pt x="768" y="102"/>
                  </a:lnTo>
                  <a:lnTo>
                    <a:pt x="796" y="100"/>
                  </a:lnTo>
                  <a:close/>
                  <a:moveTo>
                    <a:pt x="506" y="132"/>
                  </a:moveTo>
                  <a:lnTo>
                    <a:pt x="506" y="132"/>
                  </a:lnTo>
                  <a:lnTo>
                    <a:pt x="494" y="134"/>
                  </a:lnTo>
                  <a:lnTo>
                    <a:pt x="482" y="132"/>
                  </a:lnTo>
                  <a:lnTo>
                    <a:pt x="476" y="134"/>
                  </a:lnTo>
                  <a:lnTo>
                    <a:pt x="472" y="136"/>
                  </a:lnTo>
                  <a:lnTo>
                    <a:pt x="468" y="140"/>
                  </a:lnTo>
                  <a:lnTo>
                    <a:pt x="466" y="148"/>
                  </a:lnTo>
                  <a:lnTo>
                    <a:pt x="466" y="154"/>
                  </a:lnTo>
                  <a:lnTo>
                    <a:pt x="468" y="156"/>
                  </a:lnTo>
                  <a:lnTo>
                    <a:pt x="472" y="158"/>
                  </a:lnTo>
                  <a:lnTo>
                    <a:pt x="478" y="158"/>
                  </a:lnTo>
                  <a:lnTo>
                    <a:pt x="494" y="158"/>
                  </a:lnTo>
                  <a:lnTo>
                    <a:pt x="512" y="158"/>
                  </a:lnTo>
                  <a:lnTo>
                    <a:pt x="520" y="156"/>
                  </a:lnTo>
                  <a:lnTo>
                    <a:pt x="524" y="154"/>
                  </a:lnTo>
                  <a:lnTo>
                    <a:pt x="526" y="150"/>
                  </a:lnTo>
                  <a:lnTo>
                    <a:pt x="524" y="144"/>
                  </a:lnTo>
                  <a:lnTo>
                    <a:pt x="522" y="138"/>
                  </a:lnTo>
                  <a:lnTo>
                    <a:pt x="516" y="134"/>
                  </a:lnTo>
                  <a:lnTo>
                    <a:pt x="512" y="132"/>
                  </a:lnTo>
                  <a:lnTo>
                    <a:pt x="506" y="132"/>
                  </a:lnTo>
                  <a:close/>
                  <a:moveTo>
                    <a:pt x="456" y="58"/>
                  </a:moveTo>
                  <a:lnTo>
                    <a:pt x="456" y="58"/>
                  </a:lnTo>
                  <a:lnTo>
                    <a:pt x="460" y="58"/>
                  </a:lnTo>
                  <a:lnTo>
                    <a:pt x="464" y="58"/>
                  </a:lnTo>
                  <a:lnTo>
                    <a:pt x="470" y="58"/>
                  </a:lnTo>
                  <a:lnTo>
                    <a:pt x="480" y="58"/>
                  </a:lnTo>
                  <a:lnTo>
                    <a:pt x="486" y="58"/>
                  </a:lnTo>
                  <a:lnTo>
                    <a:pt x="492" y="62"/>
                  </a:lnTo>
                  <a:lnTo>
                    <a:pt x="496" y="64"/>
                  </a:lnTo>
                  <a:lnTo>
                    <a:pt x="500" y="64"/>
                  </a:lnTo>
                  <a:lnTo>
                    <a:pt x="508" y="60"/>
                  </a:lnTo>
                  <a:lnTo>
                    <a:pt x="524" y="56"/>
                  </a:lnTo>
                  <a:lnTo>
                    <a:pt x="548" y="52"/>
                  </a:lnTo>
                  <a:lnTo>
                    <a:pt x="552" y="52"/>
                  </a:lnTo>
                  <a:lnTo>
                    <a:pt x="550" y="50"/>
                  </a:lnTo>
                  <a:lnTo>
                    <a:pt x="540" y="48"/>
                  </a:lnTo>
                  <a:lnTo>
                    <a:pt x="498" y="44"/>
                  </a:lnTo>
                  <a:lnTo>
                    <a:pt x="492" y="44"/>
                  </a:lnTo>
                  <a:lnTo>
                    <a:pt x="488" y="44"/>
                  </a:lnTo>
                  <a:lnTo>
                    <a:pt x="488" y="46"/>
                  </a:lnTo>
                  <a:lnTo>
                    <a:pt x="490" y="48"/>
                  </a:lnTo>
                  <a:lnTo>
                    <a:pt x="494" y="52"/>
                  </a:lnTo>
                  <a:lnTo>
                    <a:pt x="492" y="54"/>
                  </a:lnTo>
                  <a:lnTo>
                    <a:pt x="488" y="54"/>
                  </a:lnTo>
                  <a:lnTo>
                    <a:pt x="462" y="52"/>
                  </a:lnTo>
                  <a:lnTo>
                    <a:pt x="454" y="54"/>
                  </a:lnTo>
                  <a:lnTo>
                    <a:pt x="454" y="56"/>
                  </a:lnTo>
                  <a:lnTo>
                    <a:pt x="456" y="58"/>
                  </a:lnTo>
                  <a:close/>
                  <a:moveTo>
                    <a:pt x="678" y="84"/>
                  </a:moveTo>
                  <a:lnTo>
                    <a:pt x="678" y="84"/>
                  </a:lnTo>
                  <a:lnTo>
                    <a:pt x="688" y="82"/>
                  </a:lnTo>
                  <a:lnTo>
                    <a:pt x="696" y="78"/>
                  </a:lnTo>
                  <a:lnTo>
                    <a:pt x="704" y="74"/>
                  </a:lnTo>
                  <a:lnTo>
                    <a:pt x="710" y="70"/>
                  </a:lnTo>
                  <a:lnTo>
                    <a:pt x="710" y="68"/>
                  </a:lnTo>
                  <a:lnTo>
                    <a:pt x="710" y="66"/>
                  </a:lnTo>
                  <a:lnTo>
                    <a:pt x="704" y="64"/>
                  </a:lnTo>
                  <a:lnTo>
                    <a:pt x="692" y="64"/>
                  </a:lnTo>
                  <a:lnTo>
                    <a:pt x="670" y="68"/>
                  </a:lnTo>
                  <a:lnTo>
                    <a:pt x="654" y="72"/>
                  </a:lnTo>
                  <a:lnTo>
                    <a:pt x="646" y="76"/>
                  </a:lnTo>
                  <a:lnTo>
                    <a:pt x="644" y="80"/>
                  </a:lnTo>
                  <a:lnTo>
                    <a:pt x="646" y="82"/>
                  </a:lnTo>
                  <a:lnTo>
                    <a:pt x="658" y="84"/>
                  </a:lnTo>
                  <a:lnTo>
                    <a:pt x="678" y="84"/>
                  </a:lnTo>
                  <a:close/>
                  <a:moveTo>
                    <a:pt x="568" y="44"/>
                  </a:moveTo>
                  <a:lnTo>
                    <a:pt x="568" y="44"/>
                  </a:lnTo>
                  <a:lnTo>
                    <a:pt x="580" y="44"/>
                  </a:lnTo>
                  <a:lnTo>
                    <a:pt x="582" y="44"/>
                  </a:lnTo>
                  <a:lnTo>
                    <a:pt x="580" y="42"/>
                  </a:lnTo>
                  <a:lnTo>
                    <a:pt x="570" y="38"/>
                  </a:lnTo>
                  <a:lnTo>
                    <a:pt x="556" y="34"/>
                  </a:lnTo>
                  <a:lnTo>
                    <a:pt x="544" y="30"/>
                  </a:lnTo>
                  <a:lnTo>
                    <a:pt x="536" y="28"/>
                  </a:lnTo>
                  <a:lnTo>
                    <a:pt x="528" y="30"/>
                  </a:lnTo>
                  <a:lnTo>
                    <a:pt x="518" y="34"/>
                  </a:lnTo>
                  <a:lnTo>
                    <a:pt x="510" y="38"/>
                  </a:lnTo>
                  <a:lnTo>
                    <a:pt x="508" y="40"/>
                  </a:lnTo>
                  <a:lnTo>
                    <a:pt x="510" y="40"/>
                  </a:lnTo>
                  <a:lnTo>
                    <a:pt x="520" y="40"/>
                  </a:lnTo>
                  <a:lnTo>
                    <a:pt x="542" y="42"/>
                  </a:lnTo>
                  <a:lnTo>
                    <a:pt x="568" y="44"/>
                  </a:lnTo>
                  <a:close/>
                  <a:moveTo>
                    <a:pt x="672" y="122"/>
                  </a:moveTo>
                  <a:lnTo>
                    <a:pt x="672" y="122"/>
                  </a:lnTo>
                  <a:lnTo>
                    <a:pt x="682" y="124"/>
                  </a:lnTo>
                  <a:lnTo>
                    <a:pt x="690" y="124"/>
                  </a:lnTo>
                  <a:lnTo>
                    <a:pt x="694" y="124"/>
                  </a:lnTo>
                  <a:lnTo>
                    <a:pt x="698" y="120"/>
                  </a:lnTo>
                  <a:lnTo>
                    <a:pt x="706" y="116"/>
                  </a:lnTo>
                  <a:lnTo>
                    <a:pt x="710" y="112"/>
                  </a:lnTo>
                  <a:lnTo>
                    <a:pt x="718" y="112"/>
                  </a:lnTo>
                  <a:lnTo>
                    <a:pt x="724" y="110"/>
                  </a:lnTo>
                  <a:lnTo>
                    <a:pt x="728" y="106"/>
                  </a:lnTo>
                  <a:lnTo>
                    <a:pt x="730" y="100"/>
                  </a:lnTo>
                  <a:lnTo>
                    <a:pt x="728" y="94"/>
                  </a:lnTo>
                  <a:lnTo>
                    <a:pt x="724" y="88"/>
                  </a:lnTo>
                  <a:lnTo>
                    <a:pt x="716" y="84"/>
                  </a:lnTo>
                  <a:lnTo>
                    <a:pt x="704" y="84"/>
                  </a:lnTo>
                  <a:lnTo>
                    <a:pt x="688" y="88"/>
                  </a:lnTo>
                  <a:lnTo>
                    <a:pt x="670" y="94"/>
                  </a:lnTo>
                  <a:lnTo>
                    <a:pt x="656" y="94"/>
                  </a:lnTo>
                  <a:lnTo>
                    <a:pt x="644" y="92"/>
                  </a:lnTo>
                  <a:lnTo>
                    <a:pt x="634" y="90"/>
                  </a:lnTo>
                  <a:lnTo>
                    <a:pt x="626" y="90"/>
                  </a:lnTo>
                  <a:lnTo>
                    <a:pt x="620" y="90"/>
                  </a:lnTo>
                  <a:lnTo>
                    <a:pt x="614" y="94"/>
                  </a:lnTo>
                  <a:lnTo>
                    <a:pt x="608" y="104"/>
                  </a:lnTo>
                  <a:lnTo>
                    <a:pt x="606" y="116"/>
                  </a:lnTo>
                  <a:lnTo>
                    <a:pt x="606" y="118"/>
                  </a:lnTo>
                  <a:lnTo>
                    <a:pt x="608" y="122"/>
                  </a:lnTo>
                  <a:lnTo>
                    <a:pt x="614" y="124"/>
                  </a:lnTo>
                  <a:lnTo>
                    <a:pt x="622" y="124"/>
                  </a:lnTo>
                  <a:lnTo>
                    <a:pt x="646" y="120"/>
                  </a:lnTo>
                  <a:lnTo>
                    <a:pt x="660" y="120"/>
                  </a:lnTo>
                  <a:lnTo>
                    <a:pt x="672" y="122"/>
                  </a:lnTo>
                  <a:close/>
                  <a:moveTo>
                    <a:pt x="4428" y="2314"/>
                  </a:moveTo>
                  <a:lnTo>
                    <a:pt x="4428" y="2314"/>
                  </a:lnTo>
                  <a:lnTo>
                    <a:pt x="4426" y="2314"/>
                  </a:lnTo>
                  <a:lnTo>
                    <a:pt x="4428" y="2314"/>
                  </a:lnTo>
                  <a:lnTo>
                    <a:pt x="4432" y="2310"/>
                  </a:lnTo>
                  <a:lnTo>
                    <a:pt x="4436" y="2306"/>
                  </a:lnTo>
                  <a:lnTo>
                    <a:pt x="4436" y="2302"/>
                  </a:lnTo>
                  <a:lnTo>
                    <a:pt x="4432" y="2304"/>
                  </a:lnTo>
                  <a:lnTo>
                    <a:pt x="4428" y="2314"/>
                  </a:lnTo>
                  <a:close/>
                  <a:moveTo>
                    <a:pt x="4510" y="2192"/>
                  </a:moveTo>
                  <a:lnTo>
                    <a:pt x="4510" y="2192"/>
                  </a:lnTo>
                  <a:lnTo>
                    <a:pt x="4508" y="2194"/>
                  </a:lnTo>
                  <a:lnTo>
                    <a:pt x="4506" y="2196"/>
                  </a:lnTo>
                  <a:lnTo>
                    <a:pt x="4502" y="2202"/>
                  </a:lnTo>
                  <a:lnTo>
                    <a:pt x="4498" y="2210"/>
                  </a:lnTo>
                  <a:lnTo>
                    <a:pt x="4496" y="2214"/>
                  </a:lnTo>
                  <a:lnTo>
                    <a:pt x="4492" y="2216"/>
                  </a:lnTo>
                  <a:lnTo>
                    <a:pt x="4482" y="2220"/>
                  </a:lnTo>
                  <a:lnTo>
                    <a:pt x="4476" y="2224"/>
                  </a:lnTo>
                  <a:lnTo>
                    <a:pt x="4476" y="2226"/>
                  </a:lnTo>
                  <a:lnTo>
                    <a:pt x="4474" y="2228"/>
                  </a:lnTo>
                  <a:lnTo>
                    <a:pt x="4478" y="2236"/>
                  </a:lnTo>
                  <a:lnTo>
                    <a:pt x="4480" y="2238"/>
                  </a:lnTo>
                  <a:lnTo>
                    <a:pt x="4482" y="2238"/>
                  </a:lnTo>
                  <a:lnTo>
                    <a:pt x="4484" y="2236"/>
                  </a:lnTo>
                  <a:lnTo>
                    <a:pt x="4490" y="2230"/>
                  </a:lnTo>
                  <a:lnTo>
                    <a:pt x="4494" y="2228"/>
                  </a:lnTo>
                  <a:lnTo>
                    <a:pt x="4498" y="2226"/>
                  </a:lnTo>
                  <a:lnTo>
                    <a:pt x="4504" y="2224"/>
                  </a:lnTo>
                  <a:lnTo>
                    <a:pt x="4508" y="2220"/>
                  </a:lnTo>
                  <a:lnTo>
                    <a:pt x="4510" y="2214"/>
                  </a:lnTo>
                  <a:lnTo>
                    <a:pt x="4512" y="2208"/>
                  </a:lnTo>
                  <a:lnTo>
                    <a:pt x="4512" y="2198"/>
                  </a:lnTo>
                  <a:lnTo>
                    <a:pt x="4512" y="2194"/>
                  </a:lnTo>
                  <a:lnTo>
                    <a:pt x="4510" y="2192"/>
                  </a:lnTo>
                  <a:close/>
                  <a:moveTo>
                    <a:pt x="4462" y="2262"/>
                  </a:moveTo>
                  <a:lnTo>
                    <a:pt x="4462" y="2262"/>
                  </a:lnTo>
                  <a:lnTo>
                    <a:pt x="4460" y="2260"/>
                  </a:lnTo>
                  <a:lnTo>
                    <a:pt x="4456" y="2262"/>
                  </a:lnTo>
                  <a:lnTo>
                    <a:pt x="4452" y="2272"/>
                  </a:lnTo>
                  <a:lnTo>
                    <a:pt x="4448" y="2284"/>
                  </a:lnTo>
                  <a:lnTo>
                    <a:pt x="4448" y="2292"/>
                  </a:lnTo>
                  <a:lnTo>
                    <a:pt x="4448" y="2294"/>
                  </a:lnTo>
                  <a:lnTo>
                    <a:pt x="4452" y="2292"/>
                  </a:lnTo>
                  <a:lnTo>
                    <a:pt x="4458" y="2282"/>
                  </a:lnTo>
                  <a:lnTo>
                    <a:pt x="4462" y="2272"/>
                  </a:lnTo>
                  <a:lnTo>
                    <a:pt x="4462" y="2266"/>
                  </a:lnTo>
                  <a:lnTo>
                    <a:pt x="4462" y="2262"/>
                  </a:lnTo>
                  <a:close/>
                  <a:moveTo>
                    <a:pt x="4486" y="4072"/>
                  </a:moveTo>
                  <a:lnTo>
                    <a:pt x="4486" y="4072"/>
                  </a:lnTo>
                  <a:lnTo>
                    <a:pt x="4482" y="4070"/>
                  </a:lnTo>
                  <a:lnTo>
                    <a:pt x="4482" y="4068"/>
                  </a:lnTo>
                  <a:lnTo>
                    <a:pt x="4480" y="4066"/>
                  </a:lnTo>
                  <a:lnTo>
                    <a:pt x="4478" y="4064"/>
                  </a:lnTo>
                  <a:lnTo>
                    <a:pt x="4474" y="4064"/>
                  </a:lnTo>
                  <a:lnTo>
                    <a:pt x="4470" y="4064"/>
                  </a:lnTo>
                  <a:lnTo>
                    <a:pt x="4460" y="4068"/>
                  </a:lnTo>
                  <a:lnTo>
                    <a:pt x="4450" y="4076"/>
                  </a:lnTo>
                  <a:lnTo>
                    <a:pt x="4448" y="4080"/>
                  </a:lnTo>
                  <a:lnTo>
                    <a:pt x="4448" y="4084"/>
                  </a:lnTo>
                  <a:lnTo>
                    <a:pt x="4446" y="4088"/>
                  </a:lnTo>
                  <a:lnTo>
                    <a:pt x="4442" y="4094"/>
                  </a:lnTo>
                  <a:lnTo>
                    <a:pt x="4440" y="4100"/>
                  </a:lnTo>
                  <a:lnTo>
                    <a:pt x="4438" y="4104"/>
                  </a:lnTo>
                  <a:lnTo>
                    <a:pt x="4440" y="4106"/>
                  </a:lnTo>
                  <a:lnTo>
                    <a:pt x="4442" y="4104"/>
                  </a:lnTo>
                  <a:lnTo>
                    <a:pt x="4448" y="4104"/>
                  </a:lnTo>
                  <a:lnTo>
                    <a:pt x="4458" y="4106"/>
                  </a:lnTo>
                  <a:lnTo>
                    <a:pt x="4462" y="4106"/>
                  </a:lnTo>
                  <a:lnTo>
                    <a:pt x="4466" y="4106"/>
                  </a:lnTo>
                  <a:lnTo>
                    <a:pt x="4470" y="4102"/>
                  </a:lnTo>
                  <a:lnTo>
                    <a:pt x="4474" y="4098"/>
                  </a:lnTo>
                  <a:lnTo>
                    <a:pt x="4478" y="4094"/>
                  </a:lnTo>
                  <a:lnTo>
                    <a:pt x="4480" y="4092"/>
                  </a:lnTo>
                  <a:lnTo>
                    <a:pt x="4482" y="4090"/>
                  </a:lnTo>
                  <a:lnTo>
                    <a:pt x="4484" y="4082"/>
                  </a:lnTo>
                  <a:lnTo>
                    <a:pt x="4488" y="4074"/>
                  </a:lnTo>
                  <a:lnTo>
                    <a:pt x="4488" y="4072"/>
                  </a:lnTo>
                  <a:lnTo>
                    <a:pt x="4486" y="4072"/>
                  </a:lnTo>
                  <a:close/>
                  <a:moveTo>
                    <a:pt x="2916" y="5240"/>
                  </a:moveTo>
                  <a:lnTo>
                    <a:pt x="2916" y="5240"/>
                  </a:lnTo>
                  <a:lnTo>
                    <a:pt x="2912" y="5240"/>
                  </a:lnTo>
                  <a:lnTo>
                    <a:pt x="2908" y="5240"/>
                  </a:lnTo>
                  <a:lnTo>
                    <a:pt x="2902" y="5244"/>
                  </a:lnTo>
                  <a:lnTo>
                    <a:pt x="2898" y="5248"/>
                  </a:lnTo>
                  <a:lnTo>
                    <a:pt x="2896" y="5252"/>
                  </a:lnTo>
                  <a:lnTo>
                    <a:pt x="2896" y="5260"/>
                  </a:lnTo>
                  <a:lnTo>
                    <a:pt x="2896" y="5264"/>
                  </a:lnTo>
                  <a:lnTo>
                    <a:pt x="2894" y="5266"/>
                  </a:lnTo>
                  <a:lnTo>
                    <a:pt x="2890" y="5266"/>
                  </a:lnTo>
                  <a:lnTo>
                    <a:pt x="2888" y="5270"/>
                  </a:lnTo>
                  <a:lnTo>
                    <a:pt x="2892" y="5272"/>
                  </a:lnTo>
                  <a:lnTo>
                    <a:pt x="2904" y="5274"/>
                  </a:lnTo>
                  <a:lnTo>
                    <a:pt x="2914" y="5274"/>
                  </a:lnTo>
                  <a:lnTo>
                    <a:pt x="2916" y="5272"/>
                  </a:lnTo>
                  <a:lnTo>
                    <a:pt x="2918" y="5272"/>
                  </a:lnTo>
                  <a:lnTo>
                    <a:pt x="2918" y="5266"/>
                  </a:lnTo>
                  <a:lnTo>
                    <a:pt x="2920" y="5258"/>
                  </a:lnTo>
                  <a:lnTo>
                    <a:pt x="2924" y="5250"/>
                  </a:lnTo>
                  <a:lnTo>
                    <a:pt x="2924" y="5246"/>
                  </a:lnTo>
                  <a:lnTo>
                    <a:pt x="2922" y="5242"/>
                  </a:lnTo>
                  <a:lnTo>
                    <a:pt x="2916" y="5240"/>
                  </a:lnTo>
                  <a:close/>
                  <a:moveTo>
                    <a:pt x="2868" y="5234"/>
                  </a:moveTo>
                  <a:lnTo>
                    <a:pt x="2868" y="5234"/>
                  </a:lnTo>
                  <a:lnTo>
                    <a:pt x="2866" y="5232"/>
                  </a:lnTo>
                  <a:lnTo>
                    <a:pt x="2864" y="5232"/>
                  </a:lnTo>
                  <a:lnTo>
                    <a:pt x="2860" y="5234"/>
                  </a:lnTo>
                  <a:lnTo>
                    <a:pt x="2854" y="5238"/>
                  </a:lnTo>
                  <a:lnTo>
                    <a:pt x="2850" y="5238"/>
                  </a:lnTo>
                  <a:lnTo>
                    <a:pt x="2844" y="5236"/>
                  </a:lnTo>
                  <a:lnTo>
                    <a:pt x="2838" y="5234"/>
                  </a:lnTo>
                  <a:lnTo>
                    <a:pt x="2836" y="5234"/>
                  </a:lnTo>
                  <a:lnTo>
                    <a:pt x="2834" y="5236"/>
                  </a:lnTo>
                  <a:lnTo>
                    <a:pt x="2834" y="5240"/>
                  </a:lnTo>
                  <a:lnTo>
                    <a:pt x="2836" y="5246"/>
                  </a:lnTo>
                  <a:lnTo>
                    <a:pt x="2840" y="5248"/>
                  </a:lnTo>
                  <a:lnTo>
                    <a:pt x="2844" y="5250"/>
                  </a:lnTo>
                  <a:lnTo>
                    <a:pt x="2850" y="5252"/>
                  </a:lnTo>
                  <a:lnTo>
                    <a:pt x="2856" y="5256"/>
                  </a:lnTo>
                  <a:lnTo>
                    <a:pt x="2860" y="5262"/>
                  </a:lnTo>
                  <a:lnTo>
                    <a:pt x="2860" y="5266"/>
                  </a:lnTo>
                  <a:lnTo>
                    <a:pt x="2860" y="5270"/>
                  </a:lnTo>
                  <a:lnTo>
                    <a:pt x="2862" y="5270"/>
                  </a:lnTo>
                  <a:lnTo>
                    <a:pt x="2866" y="5270"/>
                  </a:lnTo>
                  <a:lnTo>
                    <a:pt x="2868" y="5266"/>
                  </a:lnTo>
                  <a:lnTo>
                    <a:pt x="2870" y="5260"/>
                  </a:lnTo>
                  <a:lnTo>
                    <a:pt x="2876" y="5254"/>
                  </a:lnTo>
                  <a:lnTo>
                    <a:pt x="2882" y="5250"/>
                  </a:lnTo>
                  <a:lnTo>
                    <a:pt x="2882" y="5246"/>
                  </a:lnTo>
                  <a:lnTo>
                    <a:pt x="2882" y="5244"/>
                  </a:lnTo>
                  <a:lnTo>
                    <a:pt x="2876" y="5240"/>
                  </a:lnTo>
                  <a:lnTo>
                    <a:pt x="2868" y="5234"/>
                  </a:lnTo>
                  <a:close/>
                  <a:moveTo>
                    <a:pt x="2906" y="5026"/>
                  </a:moveTo>
                  <a:lnTo>
                    <a:pt x="2906" y="5026"/>
                  </a:lnTo>
                  <a:lnTo>
                    <a:pt x="2906" y="5016"/>
                  </a:lnTo>
                  <a:lnTo>
                    <a:pt x="2906" y="5006"/>
                  </a:lnTo>
                  <a:lnTo>
                    <a:pt x="2904" y="5000"/>
                  </a:lnTo>
                  <a:lnTo>
                    <a:pt x="2902" y="5000"/>
                  </a:lnTo>
                  <a:lnTo>
                    <a:pt x="2900" y="5002"/>
                  </a:lnTo>
                  <a:lnTo>
                    <a:pt x="2898" y="5010"/>
                  </a:lnTo>
                  <a:lnTo>
                    <a:pt x="2898" y="5018"/>
                  </a:lnTo>
                  <a:lnTo>
                    <a:pt x="2898" y="5026"/>
                  </a:lnTo>
                  <a:lnTo>
                    <a:pt x="2896" y="5036"/>
                  </a:lnTo>
                  <a:lnTo>
                    <a:pt x="2896" y="5038"/>
                  </a:lnTo>
                  <a:lnTo>
                    <a:pt x="2898" y="5038"/>
                  </a:lnTo>
                  <a:lnTo>
                    <a:pt x="2902" y="5034"/>
                  </a:lnTo>
                  <a:lnTo>
                    <a:pt x="2906" y="5026"/>
                  </a:lnTo>
                  <a:close/>
                  <a:moveTo>
                    <a:pt x="3284" y="4314"/>
                  </a:moveTo>
                  <a:lnTo>
                    <a:pt x="3284" y="4314"/>
                  </a:lnTo>
                  <a:lnTo>
                    <a:pt x="3286" y="4316"/>
                  </a:lnTo>
                  <a:lnTo>
                    <a:pt x="3288" y="4318"/>
                  </a:lnTo>
                  <a:lnTo>
                    <a:pt x="3290" y="4318"/>
                  </a:lnTo>
                  <a:lnTo>
                    <a:pt x="3290" y="4316"/>
                  </a:lnTo>
                  <a:lnTo>
                    <a:pt x="3290" y="4314"/>
                  </a:lnTo>
                  <a:lnTo>
                    <a:pt x="3288" y="4312"/>
                  </a:lnTo>
                  <a:lnTo>
                    <a:pt x="3284" y="4314"/>
                  </a:lnTo>
                  <a:close/>
                  <a:moveTo>
                    <a:pt x="3284" y="4332"/>
                  </a:moveTo>
                  <a:lnTo>
                    <a:pt x="3284" y="4332"/>
                  </a:lnTo>
                  <a:lnTo>
                    <a:pt x="3284" y="4330"/>
                  </a:lnTo>
                  <a:lnTo>
                    <a:pt x="3282" y="4330"/>
                  </a:lnTo>
                  <a:lnTo>
                    <a:pt x="3278" y="4336"/>
                  </a:lnTo>
                  <a:lnTo>
                    <a:pt x="3278" y="4344"/>
                  </a:lnTo>
                  <a:lnTo>
                    <a:pt x="3278" y="4350"/>
                  </a:lnTo>
                  <a:lnTo>
                    <a:pt x="3282" y="4354"/>
                  </a:lnTo>
                  <a:lnTo>
                    <a:pt x="3284" y="4358"/>
                  </a:lnTo>
                  <a:lnTo>
                    <a:pt x="3286" y="4358"/>
                  </a:lnTo>
                  <a:lnTo>
                    <a:pt x="3286" y="4354"/>
                  </a:lnTo>
                  <a:lnTo>
                    <a:pt x="3284" y="4332"/>
                  </a:lnTo>
                  <a:close/>
                  <a:moveTo>
                    <a:pt x="2868" y="5178"/>
                  </a:moveTo>
                  <a:lnTo>
                    <a:pt x="2868" y="5178"/>
                  </a:lnTo>
                  <a:lnTo>
                    <a:pt x="2870" y="5178"/>
                  </a:lnTo>
                  <a:lnTo>
                    <a:pt x="2872" y="5178"/>
                  </a:lnTo>
                  <a:lnTo>
                    <a:pt x="2874" y="5178"/>
                  </a:lnTo>
                  <a:lnTo>
                    <a:pt x="2876" y="5178"/>
                  </a:lnTo>
                  <a:lnTo>
                    <a:pt x="2876" y="5176"/>
                  </a:lnTo>
                  <a:lnTo>
                    <a:pt x="2874" y="5174"/>
                  </a:lnTo>
                  <a:lnTo>
                    <a:pt x="2872" y="5172"/>
                  </a:lnTo>
                  <a:lnTo>
                    <a:pt x="2866" y="5172"/>
                  </a:lnTo>
                  <a:lnTo>
                    <a:pt x="2862" y="5174"/>
                  </a:lnTo>
                  <a:lnTo>
                    <a:pt x="2864" y="5176"/>
                  </a:lnTo>
                  <a:lnTo>
                    <a:pt x="2866" y="5178"/>
                  </a:lnTo>
                  <a:lnTo>
                    <a:pt x="2868" y="5178"/>
                  </a:lnTo>
                  <a:close/>
                  <a:moveTo>
                    <a:pt x="2798" y="5190"/>
                  </a:moveTo>
                  <a:lnTo>
                    <a:pt x="2798" y="5190"/>
                  </a:lnTo>
                  <a:lnTo>
                    <a:pt x="2804" y="5186"/>
                  </a:lnTo>
                  <a:lnTo>
                    <a:pt x="2812" y="5182"/>
                  </a:lnTo>
                  <a:lnTo>
                    <a:pt x="2818" y="5180"/>
                  </a:lnTo>
                  <a:lnTo>
                    <a:pt x="2818" y="5178"/>
                  </a:lnTo>
                  <a:lnTo>
                    <a:pt x="2818" y="5176"/>
                  </a:lnTo>
                  <a:lnTo>
                    <a:pt x="2814" y="5174"/>
                  </a:lnTo>
                  <a:lnTo>
                    <a:pt x="2810" y="5174"/>
                  </a:lnTo>
                  <a:lnTo>
                    <a:pt x="2804" y="5176"/>
                  </a:lnTo>
                  <a:lnTo>
                    <a:pt x="2794" y="5176"/>
                  </a:lnTo>
                  <a:lnTo>
                    <a:pt x="2780" y="5174"/>
                  </a:lnTo>
                  <a:lnTo>
                    <a:pt x="2770" y="5176"/>
                  </a:lnTo>
                  <a:lnTo>
                    <a:pt x="2764" y="5180"/>
                  </a:lnTo>
                  <a:lnTo>
                    <a:pt x="2764" y="5182"/>
                  </a:lnTo>
                  <a:lnTo>
                    <a:pt x="2764" y="5186"/>
                  </a:lnTo>
                  <a:lnTo>
                    <a:pt x="2768" y="5188"/>
                  </a:lnTo>
                  <a:lnTo>
                    <a:pt x="2780" y="5192"/>
                  </a:lnTo>
                  <a:lnTo>
                    <a:pt x="2790" y="5192"/>
                  </a:lnTo>
                  <a:lnTo>
                    <a:pt x="2796" y="5192"/>
                  </a:lnTo>
                  <a:lnTo>
                    <a:pt x="2798" y="5190"/>
                  </a:lnTo>
                  <a:close/>
                  <a:moveTo>
                    <a:pt x="4914" y="1916"/>
                  </a:moveTo>
                  <a:lnTo>
                    <a:pt x="4914" y="1916"/>
                  </a:lnTo>
                  <a:lnTo>
                    <a:pt x="4910" y="1920"/>
                  </a:lnTo>
                  <a:lnTo>
                    <a:pt x="4910" y="1924"/>
                  </a:lnTo>
                  <a:lnTo>
                    <a:pt x="4912" y="1928"/>
                  </a:lnTo>
                  <a:lnTo>
                    <a:pt x="4914" y="1934"/>
                  </a:lnTo>
                  <a:lnTo>
                    <a:pt x="4926" y="1944"/>
                  </a:lnTo>
                  <a:lnTo>
                    <a:pt x="4938" y="1954"/>
                  </a:lnTo>
                  <a:lnTo>
                    <a:pt x="4942" y="1958"/>
                  </a:lnTo>
                  <a:lnTo>
                    <a:pt x="4942" y="1954"/>
                  </a:lnTo>
                  <a:lnTo>
                    <a:pt x="4940" y="1946"/>
                  </a:lnTo>
                  <a:lnTo>
                    <a:pt x="4936" y="1936"/>
                  </a:lnTo>
                  <a:lnTo>
                    <a:pt x="4930" y="1926"/>
                  </a:lnTo>
                  <a:lnTo>
                    <a:pt x="4924" y="1918"/>
                  </a:lnTo>
                  <a:lnTo>
                    <a:pt x="4918" y="1914"/>
                  </a:lnTo>
                  <a:lnTo>
                    <a:pt x="4916" y="1914"/>
                  </a:lnTo>
                  <a:lnTo>
                    <a:pt x="4914" y="1916"/>
                  </a:lnTo>
                  <a:close/>
                  <a:moveTo>
                    <a:pt x="4520" y="2200"/>
                  </a:moveTo>
                  <a:lnTo>
                    <a:pt x="4520" y="2200"/>
                  </a:lnTo>
                  <a:lnTo>
                    <a:pt x="4522" y="2200"/>
                  </a:lnTo>
                  <a:lnTo>
                    <a:pt x="4524" y="2200"/>
                  </a:lnTo>
                  <a:lnTo>
                    <a:pt x="4528" y="2196"/>
                  </a:lnTo>
                  <a:lnTo>
                    <a:pt x="4528" y="2192"/>
                  </a:lnTo>
                  <a:lnTo>
                    <a:pt x="4528" y="2188"/>
                  </a:lnTo>
                  <a:lnTo>
                    <a:pt x="4524" y="2188"/>
                  </a:lnTo>
                  <a:lnTo>
                    <a:pt x="4520" y="2190"/>
                  </a:lnTo>
                  <a:lnTo>
                    <a:pt x="4518" y="2194"/>
                  </a:lnTo>
                  <a:lnTo>
                    <a:pt x="4518" y="2196"/>
                  </a:lnTo>
                  <a:lnTo>
                    <a:pt x="4520" y="2200"/>
                  </a:lnTo>
                  <a:close/>
                  <a:moveTo>
                    <a:pt x="4814" y="1702"/>
                  </a:moveTo>
                  <a:lnTo>
                    <a:pt x="4814" y="1702"/>
                  </a:lnTo>
                  <a:lnTo>
                    <a:pt x="4812" y="1704"/>
                  </a:lnTo>
                  <a:lnTo>
                    <a:pt x="4812" y="1706"/>
                  </a:lnTo>
                  <a:lnTo>
                    <a:pt x="4816" y="1706"/>
                  </a:lnTo>
                  <a:lnTo>
                    <a:pt x="4832" y="1700"/>
                  </a:lnTo>
                  <a:lnTo>
                    <a:pt x="4842" y="1696"/>
                  </a:lnTo>
                  <a:lnTo>
                    <a:pt x="4850" y="1690"/>
                  </a:lnTo>
                  <a:lnTo>
                    <a:pt x="4856" y="1684"/>
                  </a:lnTo>
                  <a:lnTo>
                    <a:pt x="4858" y="1678"/>
                  </a:lnTo>
                  <a:lnTo>
                    <a:pt x="4856" y="1674"/>
                  </a:lnTo>
                  <a:lnTo>
                    <a:pt x="4852" y="1672"/>
                  </a:lnTo>
                  <a:lnTo>
                    <a:pt x="4848" y="1672"/>
                  </a:lnTo>
                  <a:lnTo>
                    <a:pt x="4842" y="1674"/>
                  </a:lnTo>
                  <a:lnTo>
                    <a:pt x="4828" y="1686"/>
                  </a:lnTo>
                  <a:lnTo>
                    <a:pt x="4814" y="1702"/>
                  </a:lnTo>
                  <a:close/>
                  <a:moveTo>
                    <a:pt x="3278" y="4364"/>
                  </a:moveTo>
                  <a:lnTo>
                    <a:pt x="3278" y="4364"/>
                  </a:lnTo>
                  <a:lnTo>
                    <a:pt x="3276" y="4362"/>
                  </a:lnTo>
                  <a:lnTo>
                    <a:pt x="3274" y="4362"/>
                  </a:lnTo>
                  <a:lnTo>
                    <a:pt x="3278" y="4384"/>
                  </a:lnTo>
                  <a:lnTo>
                    <a:pt x="3278" y="4398"/>
                  </a:lnTo>
                  <a:lnTo>
                    <a:pt x="3278" y="4400"/>
                  </a:lnTo>
                  <a:lnTo>
                    <a:pt x="3276" y="4402"/>
                  </a:lnTo>
                  <a:lnTo>
                    <a:pt x="3272" y="4402"/>
                  </a:lnTo>
                  <a:lnTo>
                    <a:pt x="3266" y="4398"/>
                  </a:lnTo>
                  <a:lnTo>
                    <a:pt x="3264" y="4400"/>
                  </a:lnTo>
                  <a:lnTo>
                    <a:pt x="3264" y="4406"/>
                  </a:lnTo>
                  <a:lnTo>
                    <a:pt x="3262" y="4408"/>
                  </a:lnTo>
                  <a:lnTo>
                    <a:pt x="3260" y="4408"/>
                  </a:lnTo>
                  <a:lnTo>
                    <a:pt x="3256" y="4404"/>
                  </a:lnTo>
                  <a:lnTo>
                    <a:pt x="3254" y="4402"/>
                  </a:lnTo>
                  <a:lnTo>
                    <a:pt x="3252" y="4400"/>
                  </a:lnTo>
                  <a:lnTo>
                    <a:pt x="3250" y="4402"/>
                  </a:lnTo>
                  <a:lnTo>
                    <a:pt x="3248" y="4404"/>
                  </a:lnTo>
                  <a:lnTo>
                    <a:pt x="3248" y="4424"/>
                  </a:lnTo>
                  <a:lnTo>
                    <a:pt x="3248" y="4426"/>
                  </a:lnTo>
                  <a:lnTo>
                    <a:pt x="3246" y="4426"/>
                  </a:lnTo>
                  <a:lnTo>
                    <a:pt x="3240" y="4422"/>
                  </a:lnTo>
                  <a:lnTo>
                    <a:pt x="3238" y="4422"/>
                  </a:lnTo>
                  <a:lnTo>
                    <a:pt x="3234" y="4420"/>
                  </a:lnTo>
                  <a:lnTo>
                    <a:pt x="3232" y="4422"/>
                  </a:lnTo>
                  <a:lnTo>
                    <a:pt x="3230" y="4428"/>
                  </a:lnTo>
                  <a:lnTo>
                    <a:pt x="3226" y="4438"/>
                  </a:lnTo>
                  <a:lnTo>
                    <a:pt x="3224" y="4440"/>
                  </a:lnTo>
                  <a:lnTo>
                    <a:pt x="3220" y="4440"/>
                  </a:lnTo>
                  <a:lnTo>
                    <a:pt x="3214" y="4444"/>
                  </a:lnTo>
                  <a:lnTo>
                    <a:pt x="3210" y="4446"/>
                  </a:lnTo>
                  <a:lnTo>
                    <a:pt x="3212" y="4440"/>
                  </a:lnTo>
                  <a:lnTo>
                    <a:pt x="3212" y="4432"/>
                  </a:lnTo>
                  <a:lnTo>
                    <a:pt x="3210" y="4424"/>
                  </a:lnTo>
                  <a:lnTo>
                    <a:pt x="3208" y="4420"/>
                  </a:lnTo>
                  <a:lnTo>
                    <a:pt x="3204" y="4418"/>
                  </a:lnTo>
                  <a:lnTo>
                    <a:pt x="3200" y="4418"/>
                  </a:lnTo>
                  <a:lnTo>
                    <a:pt x="3198" y="4420"/>
                  </a:lnTo>
                  <a:lnTo>
                    <a:pt x="3198" y="4418"/>
                  </a:lnTo>
                  <a:lnTo>
                    <a:pt x="3196" y="4416"/>
                  </a:lnTo>
                  <a:lnTo>
                    <a:pt x="3194" y="4414"/>
                  </a:lnTo>
                  <a:lnTo>
                    <a:pt x="3192" y="4416"/>
                  </a:lnTo>
                  <a:lnTo>
                    <a:pt x="3192" y="4420"/>
                  </a:lnTo>
                  <a:lnTo>
                    <a:pt x="3190" y="4422"/>
                  </a:lnTo>
                  <a:lnTo>
                    <a:pt x="3188" y="4424"/>
                  </a:lnTo>
                  <a:lnTo>
                    <a:pt x="3186" y="4424"/>
                  </a:lnTo>
                  <a:lnTo>
                    <a:pt x="3182" y="4424"/>
                  </a:lnTo>
                  <a:lnTo>
                    <a:pt x="3178" y="4428"/>
                  </a:lnTo>
                  <a:lnTo>
                    <a:pt x="3176" y="4432"/>
                  </a:lnTo>
                  <a:lnTo>
                    <a:pt x="3178" y="4438"/>
                  </a:lnTo>
                  <a:lnTo>
                    <a:pt x="3178" y="4440"/>
                  </a:lnTo>
                  <a:lnTo>
                    <a:pt x="3174" y="4442"/>
                  </a:lnTo>
                  <a:lnTo>
                    <a:pt x="3170" y="4444"/>
                  </a:lnTo>
                  <a:lnTo>
                    <a:pt x="3166" y="4442"/>
                  </a:lnTo>
                  <a:lnTo>
                    <a:pt x="3164" y="4442"/>
                  </a:lnTo>
                  <a:lnTo>
                    <a:pt x="3162" y="4442"/>
                  </a:lnTo>
                  <a:lnTo>
                    <a:pt x="3160" y="4444"/>
                  </a:lnTo>
                  <a:lnTo>
                    <a:pt x="3156" y="4446"/>
                  </a:lnTo>
                  <a:lnTo>
                    <a:pt x="3150" y="4448"/>
                  </a:lnTo>
                  <a:lnTo>
                    <a:pt x="3146" y="4452"/>
                  </a:lnTo>
                  <a:lnTo>
                    <a:pt x="3142" y="4458"/>
                  </a:lnTo>
                  <a:lnTo>
                    <a:pt x="3140" y="4462"/>
                  </a:lnTo>
                  <a:lnTo>
                    <a:pt x="3140" y="4472"/>
                  </a:lnTo>
                  <a:lnTo>
                    <a:pt x="3138" y="4478"/>
                  </a:lnTo>
                  <a:lnTo>
                    <a:pt x="3134" y="4488"/>
                  </a:lnTo>
                  <a:lnTo>
                    <a:pt x="3132" y="4492"/>
                  </a:lnTo>
                  <a:lnTo>
                    <a:pt x="3134" y="4496"/>
                  </a:lnTo>
                  <a:lnTo>
                    <a:pt x="3136" y="4500"/>
                  </a:lnTo>
                  <a:lnTo>
                    <a:pt x="3138" y="4504"/>
                  </a:lnTo>
                  <a:lnTo>
                    <a:pt x="3140" y="4504"/>
                  </a:lnTo>
                  <a:lnTo>
                    <a:pt x="3144" y="4500"/>
                  </a:lnTo>
                  <a:lnTo>
                    <a:pt x="3148" y="4488"/>
                  </a:lnTo>
                  <a:lnTo>
                    <a:pt x="3150" y="4480"/>
                  </a:lnTo>
                  <a:lnTo>
                    <a:pt x="3152" y="4478"/>
                  </a:lnTo>
                  <a:lnTo>
                    <a:pt x="3152" y="4476"/>
                  </a:lnTo>
                  <a:lnTo>
                    <a:pt x="3154" y="4474"/>
                  </a:lnTo>
                  <a:lnTo>
                    <a:pt x="3156" y="4472"/>
                  </a:lnTo>
                  <a:lnTo>
                    <a:pt x="3156" y="4470"/>
                  </a:lnTo>
                  <a:lnTo>
                    <a:pt x="3158" y="4466"/>
                  </a:lnTo>
                  <a:lnTo>
                    <a:pt x="3160" y="4462"/>
                  </a:lnTo>
                  <a:lnTo>
                    <a:pt x="3164" y="4460"/>
                  </a:lnTo>
                  <a:lnTo>
                    <a:pt x="3168" y="4462"/>
                  </a:lnTo>
                  <a:lnTo>
                    <a:pt x="3170" y="4466"/>
                  </a:lnTo>
                  <a:lnTo>
                    <a:pt x="3168" y="4472"/>
                  </a:lnTo>
                  <a:lnTo>
                    <a:pt x="3168" y="4474"/>
                  </a:lnTo>
                  <a:lnTo>
                    <a:pt x="3172" y="4474"/>
                  </a:lnTo>
                  <a:lnTo>
                    <a:pt x="3178" y="4472"/>
                  </a:lnTo>
                  <a:lnTo>
                    <a:pt x="3182" y="4466"/>
                  </a:lnTo>
                  <a:lnTo>
                    <a:pt x="3184" y="4462"/>
                  </a:lnTo>
                  <a:lnTo>
                    <a:pt x="3184" y="4466"/>
                  </a:lnTo>
                  <a:lnTo>
                    <a:pt x="3184" y="4472"/>
                  </a:lnTo>
                  <a:lnTo>
                    <a:pt x="3184" y="4474"/>
                  </a:lnTo>
                  <a:lnTo>
                    <a:pt x="3186" y="4476"/>
                  </a:lnTo>
                  <a:lnTo>
                    <a:pt x="3192" y="4478"/>
                  </a:lnTo>
                  <a:lnTo>
                    <a:pt x="3194" y="4480"/>
                  </a:lnTo>
                  <a:lnTo>
                    <a:pt x="3194" y="4476"/>
                  </a:lnTo>
                  <a:lnTo>
                    <a:pt x="3194" y="4470"/>
                  </a:lnTo>
                  <a:lnTo>
                    <a:pt x="3196" y="4466"/>
                  </a:lnTo>
                  <a:lnTo>
                    <a:pt x="3198" y="4464"/>
                  </a:lnTo>
                  <a:lnTo>
                    <a:pt x="3196" y="4462"/>
                  </a:lnTo>
                  <a:lnTo>
                    <a:pt x="3194" y="4460"/>
                  </a:lnTo>
                  <a:lnTo>
                    <a:pt x="3196" y="4458"/>
                  </a:lnTo>
                  <a:lnTo>
                    <a:pt x="3200" y="4458"/>
                  </a:lnTo>
                  <a:lnTo>
                    <a:pt x="3206" y="4460"/>
                  </a:lnTo>
                  <a:lnTo>
                    <a:pt x="3210" y="4464"/>
                  </a:lnTo>
                  <a:lnTo>
                    <a:pt x="3216" y="4466"/>
                  </a:lnTo>
                  <a:lnTo>
                    <a:pt x="3218" y="4468"/>
                  </a:lnTo>
                  <a:lnTo>
                    <a:pt x="3222" y="4472"/>
                  </a:lnTo>
                  <a:lnTo>
                    <a:pt x="3222" y="4476"/>
                  </a:lnTo>
                  <a:lnTo>
                    <a:pt x="3224" y="4478"/>
                  </a:lnTo>
                  <a:lnTo>
                    <a:pt x="3226" y="4478"/>
                  </a:lnTo>
                  <a:lnTo>
                    <a:pt x="3226" y="4482"/>
                  </a:lnTo>
                  <a:lnTo>
                    <a:pt x="3224" y="4486"/>
                  </a:lnTo>
                  <a:lnTo>
                    <a:pt x="3220" y="4492"/>
                  </a:lnTo>
                  <a:lnTo>
                    <a:pt x="3216" y="4500"/>
                  </a:lnTo>
                  <a:lnTo>
                    <a:pt x="3216" y="4502"/>
                  </a:lnTo>
                  <a:lnTo>
                    <a:pt x="3216" y="4506"/>
                  </a:lnTo>
                  <a:lnTo>
                    <a:pt x="3218" y="4520"/>
                  </a:lnTo>
                  <a:lnTo>
                    <a:pt x="3220" y="4526"/>
                  </a:lnTo>
                  <a:lnTo>
                    <a:pt x="3222" y="4532"/>
                  </a:lnTo>
                  <a:lnTo>
                    <a:pt x="3224" y="4534"/>
                  </a:lnTo>
                  <a:lnTo>
                    <a:pt x="3224" y="4536"/>
                  </a:lnTo>
                  <a:lnTo>
                    <a:pt x="3226" y="4538"/>
                  </a:lnTo>
                  <a:lnTo>
                    <a:pt x="3234" y="4544"/>
                  </a:lnTo>
                  <a:lnTo>
                    <a:pt x="3252" y="4552"/>
                  </a:lnTo>
                  <a:lnTo>
                    <a:pt x="3256" y="4554"/>
                  </a:lnTo>
                  <a:lnTo>
                    <a:pt x="3260" y="4548"/>
                  </a:lnTo>
                  <a:lnTo>
                    <a:pt x="3264" y="4542"/>
                  </a:lnTo>
                  <a:lnTo>
                    <a:pt x="3266" y="4542"/>
                  </a:lnTo>
                  <a:lnTo>
                    <a:pt x="3268" y="4544"/>
                  </a:lnTo>
                  <a:lnTo>
                    <a:pt x="3266" y="4550"/>
                  </a:lnTo>
                  <a:lnTo>
                    <a:pt x="3266" y="4556"/>
                  </a:lnTo>
                  <a:lnTo>
                    <a:pt x="3268" y="4564"/>
                  </a:lnTo>
                  <a:lnTo>
                    <a:pt x="3270" y="4566"/>
                  </a:lnTo>
                  <a:lnTo>
                    <a:pt x="3272" y="4568"/>
                  </a:lnTo>
                  <a:lnTo>
                    <a:pt x="3274" y="4566"/>
                  </a:lnTo>
                  <a:lnTo>
                    <a:pt x="3278" y="4564"/>
                  </a:lnTo>
                  <a:lnTo>
                    <a:pt x="3282" y="4554"/>
                  </a:lnTo>
                  <a:lnTo>
                    <a:pt x="3284" y="4546"/>
                  </a:lnTo>
                  <a:lnTo>
                    <a:pt x="3286" y="4540"/>
                  </a:lnTo>
                  <a:lnTo>
                    <a:pt x="3284" y="4534"/>
                  </a:lnTo>
                  <a:lnTo>
                    <a:pt x="3280" y="4524"/>
                  </a:lnTo>
                  <a:lnTo>
                    <a:pt x="3278" y="4520"/>
                  </a:lnTo>
                  <a:lnTo>
                    <a:pt x="3276" y="4518"/>
                  </a:lnTo>
                  <a:lnTo>
                    <a:pt x="3274" y="4516"/>
                  </a:lnTo>
                  <a:lnTo>
                    <a:pt x="3274" y="4514"/>
                  </a:lnTo>
                  <a:lnTo>
                    <a:pt x="3274" y="4508"/>
                  </a:lnTo>
                  <a:lnTo>
                    <a:pt x="3276" y="4500"/>
                  </a:lnTo>
                  <a:lnTo>
                    <a:pt x="3280" y="4496"/>
                  </a:lnTo>
                  <a:lnTo>
                    <a:pt x="3284" y="4494"/>
                  </a:lnTo>
                  <a:lnTo>
                    <a:pt x="3284" y="4490"/>
                  </a:lnTo>
                  <a:lnTo>
                    <a:pt x="3284" y="4486"/>
                  </a:lnTo>
                  <a:lnTo>
                    <a:pt x="3288" y="4484"/>
                  </a:lnTo>
                  <a:lnTo>
                    <a:pt x="3290" y="4482"/>
                  </a:lnTo>
                  <a:lnTo>
                    <a:pt x="3292" y="4482"/>
                  </a:lnTo>
                  <a:lnTo>
                    <a:pt x="3292" y="4490"/>
                  </a:lnTo>
                  <a:lnTo>
                    <a:pt x="3294" y="4498"/>
                  </a:lnTo>
                  <a:lnTo>
                    <a:pt x="3296" y="4502"/>
                  </a:lnTo>
                  <a:lnTo>
                    <a:pt x="3300" y="4506"/>
                  </a:lnTo>
                  <a:lnTo>
                    <a:pt x="3302" y="4510"/>
                  </a:lnTo>
                  <a:lnTo>
                    <a:pt x="3300" y="4512"/>
                  </a:lnTo>
                  <a:lnTo>
                    <a:pt x="3300" y="4518"/>
                  </a:lnTo>
                  <a:lnTo>
                    <a:pt x="3302" y="4528"/>
                  </a:lnTo>
                  <a:lnTo>
                    <a:pt x="3304" y="4530"/>
                  </a:lnTo>
                  <a:lnTo>
                    <a:pt x="3306" y="4530"/>
                  </a:lnTo>
                  <a:lnTo>
                    <a:pt x="3306" y="4526"/>
                  </a:lnTo>
                  <a:lnTo>
                    <a:pt x="3308" y="4518"/>
                  </a:lnTo>
                  <a:lnTo>
                    <a:pt x="3306" y="4508"/>
                  </a:lnTo>
                  <a:lnTo>
                    <a:pt x="3304" y="4502"/>
                  </a:lnTo>
                  <a:lnTo>
                    <a:pt x="3308" y="4504"/>
                  </a:lnTo>
                  <a:lnTo>
                    <a:pt x="3310" y="4506"/>
                  </a:lnTo>
                  <a:lnTo>
                    <a:pt x="3312" y="4506"/>
                  </a:lnTo>
                  <a:lnTo>
                    <a:pt x="3310" y="4504"/>
                  </a:lnTo>
                  <a:lnTo>
                    <a:pt x="3310" y="4500"/>
                  </a:lnTo>
                  <a:lnTo>
                    <a:pt x="3312" y="4498"/>
                  </a:lnTo>
                  <a:lnTo>
                    <a:pt x="3316" y="4498"/>
                  </a:lnTo>
                  <a:lnTo>
                    <a:pt x="3320" y="4492"/>
                  </a:lnTo>
                  <a:lnTo>
                    <a:pt x="3322" y="4488"/>
                  </a:lnTo>
                  <a:lnTo>
                    <a:pt x="3322" y="4482"/>
                  </a:lnTo>
                  <a:lnTo>
                    <a:pt x="3320" y="4468"/>
                  </a:lnTo>
                  <a:lnTo>
                    <a:pt x="3320" y="4464"/>
                  </a:lnTo>
                  <a:lnTo>
                    <a:pt x="3318" y="4462"/>
                  </a:lnTo>
                  <a:lnTo>
                    <a:pt x="3316" y="4460"/>
                  </a:lnTo>
                  <a:lnTo>
                    <a:pt x="3314" y="4458"/>
                  </a:lnTo>
                  <a:lnTo>
                    <a:pt x="3314" y="4452"/>
                  </a:lnTo>
                  <a:lnTo>
                    <a:pt x="3316" y="4446"/>
                  </a:lnTo>
                  <a:lnTo>
                    <a:pt x="3316" y="4442"/>
                  </a:lnTo>
                  <a:lnTo>
                    <a:pt x="3314" y="4438"/>
                  </a:lnTo>
                  <a:lnTo>
                    <a:pt x="3314" y="4432"/>
                  </a:lnTo>
                  <a:lnTo>
                    <a:pt x="3314" y="4428"/>
                  </a:lnTo>
                  <a:lnTo>
                    <a:pt x="3312" y="4424"/>
                  </a:lnTo>
                  <a:lnTo>
                    <a:pt x="3310" y="4424"/>
                  </a:lnTo>
                  <a:lnTo>
                    <a:pt x="3308" y="4424"/>
                  </a:lnTo>
                  <a:lnTo>
                    <a:pt x="3304" y="4424"/>
                  </a:lnTo>
                  <a:lnTo>
                    <a:pt x="3302" y="4422"/>
                  </a:lnTo>
                  <a:lnTo>
                    <a:pt x="3302" y="4420"/>
                  </a:lnTo>
                  <a:lnTo>
                    <a:pt x="3304" y="4418"/>
                  </a:lnTo>
                  <a:lnTo>
                    <a:pt x="3308" y="4416"/>
                  </a:lnTo>
                  <a:lnTo>
                    <a:pt x="3310" y="4412"/>
                  </a:lnTo>
                  <a:lnTo>
                    <a:pt x="3312" y="4406"/>
                  </a:lnTo>
                  <a:lnTo>
                    <a:pt x="3308" y="4400"/>
                  </a:lnTo>
                  <a:lnTo>
                    <a:pt x="3306" y="4396"/>
                  </a:lnTo>
                  <a:lnTo>
                    <a:pt x="3306" y="4390"/>
                  </a:lnTo>
                  <a:lnTo>
                    <a:pt x="3306" y="4386"/>
                  </a:lnTo>
                  <a:lnTo>
                    <a:pt x="3302" y="4388"/>
                  </a:lnTo>
                  <a:lnTo>
                    <a:pt x="3300" y="4388"/>
                  </a:lnTo>
                  <a:lnTo>
                    <a:pt x="3298" y="4384"/>
                  </a:lnTo>
                  <a:lnTo>
                    <a:pt x="3296" y="4380"/>
                  </a:lnTo>
                  <a:lnTo>
                    <a:pt x="3292" y="4376"/>
                  </a:lnTo>
                  <a:lnTo>
                    <a:pt x="3288" y="4374"/>
                  </a:lnTo>
                  <a:lnTo>
                    <a:pt x="3284" y="4372"/>
                  </a:lnTo>
                  <a:lnTo>
                    <a:pt x="3282" y="4368"/>
                  </a:lnTo>
                  <a:lnTo>
                    <a:pt x="3282" y="4366"/>
                  </a:lnTo>
                  <a:lnTo>
                    <a:pt x="3278" y="4364"/>
                  </a:lnTo>
                  <a:close/>
                  <a:moveTo>
                    <a:pt x="3136" y="4268"/>
                  </a:moveTo>
                  <a:lnTo>
                    <a:pt x="3136" y="4268"/>
                  </a:lnTo>
                  <a:lnTo>
                    <a:pt x="3138" y="4270"/>
                  </a:lnTo>
                  <a:lnTo>
                    <a:pt x="3140" y="4272"/>
                  </a:lnTo>
                  <a:lnTo>
                    <a:pt x="3140" y="4278"/>
                  </a:lnTo>
                  <a:lnTo>
                    <a:pt x="3138" y="4286"/>
                  </a:lnTo>
                  <a:lnTo>
                    <a:pt x="3138" y="4296"/>
                  </a:lnTo>
                  <a:lnTo>
                    <a:pt x="3140" y="4302"/>
                  </a:lnTo>
                  <a:lnTo>
                    <a:pt x="3136" y="4306"/>
                  </a:lnTo>
                  <a:lnTo>
                    <a:pt x="3134" y="4312"/>
                  </a:lnTo>
                  <a:lnTo>
                    <a:pt x="3134" y="4324"/>
                  </a:lnTo>
                  <a:lnTo>
                    <a:pt x="3134" y="4328"/>
                  </a:lnTo>
                  <a:lnTo>
                    <a:pt x="3136" y="4330"/>
                  </a:lnTo>
                  <a:lnTo>
                    <a:pt x="3138" y="4330"/>
                  </a:lnTo>
                  <a:lnTo>
                    <a:pt x="3140" y="4328"/>
                  </a:lnTo>
                  <a:lnTo>
                    <a:pt x="3146" y="4324"/>
                  </a:lnTo>
                  <a:lnTo>
                    <a:pt x="3148" y="4320"/>
                  </a:lnTo>
                  <a:lnTo>
                    <a:pt x="3152" y="4320"/>
                  </a:lnTo>
                  <a:lnTo>
                    <a:pt x="3158" y="4318"/>
                  </a:lnTo>
                  <a:lnTo>
                    <a:pt x="3166" y="4312"/>
                  </a:lnTo>
                  <a:lnTo>
                    <a:pt x="3178" y="4298"/>
                  </a:lnTo>
                  <a:lnTo>
                    <a:pt x="3182" y="4296"/>
                  </a:lnTo>
                  <a:lnTo>
                    <a:pt x="3182" y="4292"/>
                  </a:lnTo>
                  <a:lnTo>
                    <a:pt x="3184" y="4282"/>
                  </a:lnTo>
                  <a:lnTo>
                    <a:pt x="3182" y="4276"/>
                  </a:lnTo>
                  <a:lnTo>
                    <a:pt x="3180" y="4276"/>
                  </a:lnTo>
                  <a:lnTo>
                    <a:pt x="3178" y="4276"/>
                  </a:lnTo>
                  <a:lnTo>
                    <a:pt x="3176" y="4278"/>
                  </a:lnTo>
                  <a:lnTo>
                    <a:pt x="3172" y="4276"/>
                  </a:lnTo>
                  <a:lnTo>
                    <a:pt x="3168" y="4274"/>
                  </a:lnTo>
                  <a:lnTo>
                    <a:pt x="3166" y="4274"/>
                  </a:lnTo>
                  <a:lnTo>
                    <a:pt x="3164" y="4274"/>
                  </a:lnTo>
                  <a:lnTo>
                    <a:pt x="3162" y="4276"/>
                  </a:lnTo>
                  <a:lnTo>
                    <a:pt x="3160" y="4274"/>
                  </a:lnTo>
                  <a:lnTo>
                    <a:pt x="3154" y="4270"/>
                  </a:lnTo>
                  <a:lnTo>
                    <a:pt x="3146" y="4264"/>
                  </a:lnTo>
                  <a:lnTo>
                    <a:pt x="3138" y="4258"/>
                  </a:lnTo>
                  <a:lnTo>
                    <a:pt x="3132" y="4258"/>
                  </a:lnTo>
                  <a:lnTo>
                    <a:pt x="3130" y="4260"/>
                  </a:lnTo>
                  <a:lnTo>
                    <a:pt x="3130" y="4264"/>
                  </a:lnTo>
                  <a:lnTo>
                    <a:pt x="3136" y="4268"/>
                  </a:lnTo>
                  <a:close/>
                  <a:moveTo>
                    <a:pt x="3270" y="4928"/>
                  </a:moveTo>
                  <a:lnTo>
                    <a:pt x="3270" y="4928"/>
                  </a:lnTo>
                  <a:lnTo>
                    <a:pt x="3268" y="4926"/>
                  </a:lnTo>
                  <a:lnTo>
                    <a:pt x="3264" y="4924"/>
                  </a:lnTo>
                  <a:lnTo>
                    <a:pt x="3250" y="4920"/>
                  </a:lnTo>
                  <a:lnTo>
                    <a:pt x="3244" y="4920"/>
                  </a:lnTo>
                  <a:lnTo>
                    <a:pt x="3238" y="4920"/>
                  </a:lnTo>
                  <a:lnTo>
                    <a:pt x="3232" y="4924"/>
                  </a:lnTo>
                  <a:lnTo>
                    <a:pt x="3230" y="4930"/>
                  </a:lnTo>
                  <a:lnTo>
                    <a:pt x="3232" y="4934"/>
                  </a:lnTo>
                  <a:lnTo>
                    <a:pt x="3236" y="4936"/>
                  </a:lnTo>
                  <a:lnTo>
                    <a:pt x="3242" y="4936"/>
                  </a:lnTo>
                  <a:lnTo>
                    <a:pt x="3250" y="4936"/>
                  </a:lnTo>
                  <a:lnTo>
                    <a:pt x="3264" y="4934"/>
                  </a:lnTo>
                  <a:lnTo>
                    <a:pt x="3268" y="4932"/>
                  </a:lnTo>
                  <a:lnTo>
                    <a:pt x="3270" y="4928"/>
                  </a:lnTo>
                  <a:close/>
                  <a:moveTo>
                    <a:pt x="3148" y="4520"/>
                  </a:moveTo>
                  <a:lnTo>
                    <a:pt x="3148" y="4520"/>
                  </a:lnTo>
                  <a:lnTo>
                    <a:pt x="3146" y="4516"/>
                  </a:lnTo>
                  <a:lnTo>
                    <a:pt x="3138" y="4512"/>
                  </a:lnTo>
                  <a:lnTo>
                    <a:pt x="3136" y="4512"/>
                  </a:lnTo>
                  <a:lnTo>
                    <a:pt x="3132" y="4512"/>
                  </a:lnTo>
                  <a:lnTo>
                    <a:pt x="3130" y="4516"/>
                  </a:lnTo>
                  <a:lnTo>
                    <a:pt x="3130" y="4520"/>
                  </a:lnTo>
                  <a:lnTo>
                    <a:pt x="3130" y="4524"/>
                  </a:lnTo>
                  <a:lnTo>
                    <a:pt x="3132" y="4526"/>
                  </a:lnTo>
                  <a:lnTo>
                    <a:pt x="3136" y="4528"/>
                  </a:lnTo>
                  <a:lnTo>
                    <a:pt x="3140" y="4526"/>
                  </a:lnTo>
                  <a:lnTo>
                    <a:pt x="3146" y="4524"/>
                  </a:lnTo>
                  <a:lnTo>
                    <a:pt x="3148" y="4520"/>
                  </a:lnTo>
                  <a:close/>
                  <a:moveTo>
                    <a:pt x="3204" y="4288"/>
                  </a:moveTo>
                  <a:lnTo>
                    <a:pt x="3204" y="4288"/>
                  </a:lnTo>
                  <a:lnTo>
                    <a:pt x="3204" y="4290"/>
                  </a:lnTo>
                  <a:lnTo>
                    <a:pt x="3204" y="4294"/>
                  </a:lnTo>
                  <a:lnTo>
                    <a:pt x="3206" y="4296"/>
                  </a:lnTo>
                  <a:lnTo>
                    <a:pt x="3208" y="4296"/>
                  </a:lnTo>
                  <a:lnTo>
                    <a:pt x="3208" y="4294"/>
                  </a:lnTo>
                  <a:lnTo>
                    <a:pt x="3208" y="4292"/>
                  </a:lnTo>
                  <a:lnTo>
                    <a:pt x="3206" y="4288"/>
                  </a:lnTo>
                  <a:lnTo>
                    <a:pt x="3204" y="4288"/>
                  </a:lnTo>
                  <a:close/>
                  <a:moveTo>
                    <a:pt x="3186" y="4210"/>
                  </a:moveTo>
                  <a:lnTo>
                    <a:pt x="3186" y="4210"/>
                  </a:lnTo>
                  <a:lnTo>
                    <a:pt x="3184" y="4208"/>
                  </a:lnTo>
                  <a:lnTo>
                    <a:pt x="3182" y="4204"/>
                  </a:lnTo>
                  <a:lnTo>
                    <a:pt x="3178" y="4200"/>
                  </a:lnTo>
                  <a:lnTo>
                    <a:pt x="3174" y="4198"/>
                  </a:lnTo>
                  <a:lnTo>
                    <a:pt x="3174" y="4200"/>
                  </a:lnTo>
                  <a:lnTo>
                    <a:pt x="3174" y="4202"/>
                  </a:lnTo>
                  <a:lnTo>
                    <a:pt x="3178" y="4206"/>
                  </a:lnTo>
                  <a:lnTo>
                    <a:pt x="3180" y="4212"/>
                  </a:lnTo>
                  <a:lnTo>
                    <a:pt x="3184" y="4214"/>
                  </a:lnTo>
                  <a:lnTo>
                    <a:pt x="3190" y="4220"/>
                  </a:lnTo>
                  <a:lnTo>
                    <a:pt x="3192" y="4220"/>
                  </a:lnTo>
                  <a:lnTo>
                    <a:pt x="3190" y="4216"/>
                  </a:lnTo>
                  <a:lnTo>
                    <a:pt x="3188" y="4212"/>
                  </a:lnTo>
                  <a:lnTo>
                    <a:pt x="3186" y="4210"/>
                  </a:lnTo>
                  <a:close/>
                  <a:moveTo>
                    <a:pt x="3250" y="5238"/>
                  </a:moveTo>
                  <a:lnTo>
                    <a:pt x="3250" y="5238"/>
                  </a:lnTo>
                  <a:lnTo>
                    <a:pt x="3240" y="5236"/>
                  </a:lnTo>
                  <a:lnTo>
                    <a:pt x="3236" y="5234"/>
                  </a:lnTo>
                  <a:lnTo>
                    <a:pt x="3234" y="5234"/>
                  </a:lnTo>
                  <a:lnTo>
                    <a:pt x="3232" y="5242"/>
                  </a:lnTo>
                  <a:lnTo>
                    <a:pt x="3230" y="5250"/>
                  </a:lnTo>
                  <a:lnTo>
                    <a:pt x="3232" y="5250"/>
                  </a:lnTo>
                  <a:lnTo>
                    <a:pt x="3234" y="5250"/>
                  </a:lnTo>
                  <a:lnTo>
                    <a:pt x="3244" y="5248"/>
                  </a:lnTo>
                  <a:lnTo>
                    <a:pt x="3256" y="5248"/>
                  </a:lnTo>
                  <a:lnTo>
                    <a:pt x="3260" y="5246"/>
                  </a:lnTo>
                  <a:lnTo>
                    <a:pt x="3262" y="5246"/>
                  </a:lnTo>
                  <a:lnTo>
                    <a:pt x="3264" y="5244"/>
                  </a:lnTo>
                  <a:lnTo>
                    <a:pt x="3262" y="5242"/>
                  </a:lnTo>
                  <a:lnTo>
                    <a:pt x="3258" y="5238"/>
                  </a:lnTo>
                  <a:lnTo>
                    <a:pt x="3254" y="5236"/>
                  </a:lnTo>
                  <a:lnTo>
                    <a:pt x="3250" y="5238"/>
                  </a:lnTo>
                  <a:close/>
                  <a:moveTo>
                    <a:pt x="3160" y="4332"/>
                  </a:moveTo>
                  <a:lnTo>
                    <a:pt x="3160" y="4332"/>
                  </a:lnTo>
                  <a:lnTo>
                    <a:pt x="3162" y="4332"/>
                  </a:lnTo>
                  <a:lnTo>
                    <a:pt x="3166" y="4328"/>
                  </a:lnTo>
                  <a:lnTo>
                    <a:pt x="3168" y="4322"/>
                  </a:lnTo>
                  <a:lnTo>
                    <a:pt x="3166" y="4318"/>
                  </a:lnTo>
                  <a:lnTo>
                    <a:pt x="3164" y="4318"/>
                  </a:lnTo>
                  <a:lnTo>
                    <a:pt x="3162" y="4320"/>
                  </a:lnTo>
                  <a:lnTo>
                    <a:pt x="3160" y="4322"/>
                  </a:lnTo>
                  <a:lnTo>
                    <a:pt x="3160" y="4326"/>
                  </a:lnTo>
                  <a:lnTo>
                    <a:pt x="3160" y="4328"/>
                  </a:lnTo>
                  <a:lnTo>
                    <a:pt x="3158" y="4328"/>
                  </a:lnTo>
                  <a:lnTo>
                    <a:pt x="3158" y="4330"/>
                  </a:lnTo>
                  <a:lnTo>
                    <a:pt x="3160" y="4332"/>
                  </a:lnTo>
                  <a:close/>
                  <a:moveTo>
                    <a:pt x="3190" y="5244"/>
                  </a:moveTo>
                  <a:lnTo>
                    <a:pt x="3190" y="5244"/>
                  </a:lnTo>
                  <a:lnTo>
                    <a:pt x="3188" y="5242"/>
                  </a:lnTo>
                  <a:lnTo>
                    <a:pt x="3186" y="5240"/>
                  </a:lnTo>
                  <a:lnTo>
                    <a:pt x="3182" y="5242"/>
                  </a:lnTo>
                  <a:lnTo>
                    <a:pt x="3178" y="5244"/>
                  </a:lnTo>
                  <a:lnTo>
                    <a:pt x="3176" y="5248"/>
                  </a:lnTo>
                  <a:lnTo>
                    <a:pt x="3178" y="5248"/>
                  </a:lnTo>
                  <a:lnTo>
                    <a:pt x="3184" y="5248"/>
                  </a:lnTo>
                  <a:lnTo>
                    <a:pt x="3188" y="5248"/>
                  </a:lnTo>
                  <a:lnTo>
                    <a:pt x="3190" y="5244"/>
                  </a:lnTo>
                  <a:close/>
                  <a:moveTo>
                    <a:pt x="3176" y="5252"/>
                  </a:moveTo>
                  <a:lnTo>
                    <a:pt x="3176" y="5252"/>
                  </a:lnTo>
                  <a:lnTo>
                    <a:pt x="3172" y="5254"/>
                  </a:lnTo>
                  <a:lnTo>
                    <a:pt x="3172" y="5256"/>
                  </a:lnTo>
                  <a:lnTo>
                    <a:pt x="3176" y="5258"/>
                  </a:lnTo>
                  <a:lnTo>
                    <a:pt x="3180" y="5254"/>
                  </a:lnTo>
                  <a:lnTo>
                    <a:pt x="3182" y="5252"/>
                  </a:lnTo>
                  <a:lnTo>
                    <a:pt x="3182" y="5250"/>
                  </a:lnTo>
                  <a:lnTo>
                    <a:pt x="3176" y="5252"/>
                  </a:lnTo>
                  <a:close/>
                  <a:moveTo>
                    <a:pt x="3224" y="5242"/>
                  </a:moveTo>
                  <a:lnTo>
                    <a:pt x="3224" y="5242"/>
                  </a:lnTo>
                  <a:lnTo>
                    <a:pt x="3220" y="5246"/>
                  </a:lnTo>
                  <a:lnTo>
                    <a:pt x="3218" y="5246"/>
                  </a:lnTo>
                  <a:lnTo>
                    <a:pt x="3216" y="5244"/>
                  </a:lnTo>
                  <a:lnTo>
                    <a:pt x="3214" y="5248"/>
                  </a:lnTo>
                  <a:lnTo>
                    <a:pt x="3214" y="5250"/>
                  </a:lnTo>
                  <a:lnTo>
                    <a:pt x="3216" y="5254"/>
                  </a:lnTo>
                  <a:lnTo>
                    <a:pt x="3220" y="5256"/>
                  </a:lnTo>
                  <a:lnTo>
                    <a:pt x="3222" y="5254"/>
                  </a:lnTo>
                  <a:lnTo>
                    <a:pt x="3224" y="5252"/>
                  </a:lnTo>
                  <a:lnTo>
                    <a:pt x="3228" y="5246"/>
                  </a:lnTo>
                  <a:lnTo>
                    <a:pt x="3228" y="5240"/>
                  </a:lnTo>
                  <a:lnTo>
                    <a:pt x="3228" y="5238"/>
                  </a:lnTo>
                  <a:lnTo>
                    <a:pt x="3226" y="5238"/>
                  </a:lnTo>
                  <a:lnTo>
                    <a:pt x="3224" y="5242"/>
                  </a:lnTo>
                  <a:close/>
                  <a:moveTo>
                    <a:pt x="3202" y="5252"/>
                  </a:moveTo>
                  <a:lnTo>
                    <a:pt x="3202" y="5252"/>
                  </a:lnTo>
                  <a:lnTo>
                    <a:pt x="3204" y="5250"/>
                  </a:lnTo>
                  <a:lnTo>
                    <a:pt x="3206" y="5248"/>
                  </a:lnTo>
                  <a:lnTo>
                    <a:pt x="3206" y="5246"/>
                  </a:lnTo>
                  <a:lnTo>
                    <a:pt x="3210" y="5244"/>
                  </a:lnTo>
                  <a:lnTo>
                    <a:pt x="3212" y="5240"/>
                  </a:lnTo>
                  <a:lnTo>
                    <a:pt x="3208" y="5240"/>
                  </a:lnTo>
                  <a:lnTo>
                    <a:pt x="3198" y="5240"/>
                  </a:lnTo>
                  <a:lnTo>
                    <a:pt x="3194" y="5242"/>
                  </a:lnTo>
                  <a:lnTo>
                    <a:pt x="3194" y="5246"/>
                  </a:lnTo>
                  <a:lnTo>
                    <a:pt x="3194" y="5248"/>
                  </a:lnTo>
                  <a:lnTo>
                    <a:pt x="3188" y="5254"/>
                  </a:lnTo>
                  <a:lnTo>
                    <a:pt x="3184" y="5256"/>
                  </a:lnTo>
                  <a:lnTo>
                    <a:pt x="3186" y="5256"/>
                  </a:lnTo>
                  <a:lnTo>
                    <a:pt x="3196" y="5258"/>
                  </a:lnTo>
                  <a:lnTo>
                    <a:pt x="3200" y="5256"/>
                  </a:lnTo>
                  <a:lnTo>
                    <a:pt x="3200" y="5254"/>
                  </a:lnTo>
                  <a:lnTo>
                    <a:pt x="3202" y="5252"/>
                  </a:lnTo>
                  <a:close/>
                  <a:moveTo>
                    <a:pt x="3244" y="4390"/>
                  </a:moveTo>
                  <a:lnTo>
                    <a:pt x="3244" y="4390"/>
                  </a:lnTo>
                  <a:lnTo>
                    <a:pt x="3242" y="4392"/>
                  </a:lnTo>
                  <a:lnTo>
                    <a:pt x="3242" y="4394"/>
                  </a:lnTo>
                  <a:lnTo>
                    <a:pt x="3246" y="4396"/>
                  </a:lnTo>
                  <a:lnTo>
                    <a:pt x="3250" y="4396"/>
                  </a:lnTo>
                  <a:lnTo>
                    <a:pt x="3252" y="4394"/>
                  </a:lnTo>
                  <a:lnTo>
                    <a:pt x="3250" y="4392"/>
                  </a:lnTo>
                  <a:lnTo>
                    <a:pt x="3246" y="4390"/>
                  </a:lnTo>
                  <a:lnTo>
                    <a:pt x="3244" y="4390"/>
                  </a:lnTo>
                  <a:close/>
                  <a:moveTo>
                    <a:pt x="3228" y="4278"/>
                  </a:moveTo>
                  <a:lnTo>
                    <a:pt x="3228" y="4278"/>
                  </a:lnTo>
                  <a:lnTo>
                    <a:pt x="3228" y="4280"/>
                  </a:lnTo>
                  <a:lnTo>
                    <a:pt x="3230" y="4284"/>
                  </a:lnTo>
                  <a:lnTo>
                    <a:pt x="3234" y="4290"/>
                  </a:lnTo>
                  <a:lnTo>
                    <a:pt x="3234" y="4294"/>
                  </a:lnTo>
                  <a:lnTo>
                    <a:pt x="3232" y="4298"/>
                  </a:lnTo>
                  <a:lnTo>
                    <a:pt x="3234" y="4300"/>
                  </a:lnTo>
                  <a:lnTo>
                    <a:pt x="3234" y="4302"/>
                  </a:lnTo>
                  <a:lnTo>
                    <a:pt x="3232" y="4304"/>
                  </a:lnTo>
                  <a:lnTo>
                    <a:pt x="3232" y="4306"/>
                  </a:lnTo>
                  <a:lnTo>
                    <a:pt x="3234" y="4308"/>
                  </a:lnTo>
                  <a:lnTo>
                    <a:pt x="3238" y="4308"/>
                  </a:lnTo>
                  <a:lnTo>
                    <a:pt x="3240" y="4306"/>
                  </a:lnTo>
                  <a:lnTo>
                    <a:pt x="3240" y="4304"/>
                  </a:lnTo>
                  <a:lnTo>
                    <a:pt x="3242" y="4304"/>
                  </a:lnTo>
                  <a:lnTo>
                    <a:pt x="3246" y="4308"/>
                  </a:lnTo>
                  <a:lnTo>
                    <a:pt x="3248" y="4314"/>
                  </a:lnTo>
                  <a:lnTo>
                    <a:pt x="3248" y="4318"/>
                  </a:lnTo>
                  <a:lnTo>
                    <a:pt x="3248" y="4322"/>
                  </a:lnTo>
                  <a:lnTo>
                    <a:pt x="3246" y="4328"/>
                  </a:lnTo>
                  <a:lnTo>
                    <a:pt x="3248" y="4332"/>
                  </a:lnTo>
                  <a:lnTo>
                    <a:pt x="3248" y="4334"/>
                  </a:lnTo>
                  <a:lnTo>
                    <a:pt x="3248" y="4338"/>
                  </a:lnTo>
                  <a:lnTo>
                    <a:pt x="3246" y="4342"/>
                  </a:lnTo>
                  <a:lnTo>
                    <a:pt x="3248" y="4344"/>
                  </a:lnTo>
                  <a:lnTo>
                    <a:pt x="3256" y="4348"/>
                  </a:lnTo>
                  <a:lnTo>
                    <a:pt x="3258" y="4350"/>
                  </a:lnTo>
                  <a:lnTo>
                    <a:pt x="3258" y="4344"/>
                  </a:lnTo>
                  <a:lnTo>
                    <a:pt x="3256" y="4338"/>
                  </a:lnTo>
                  <a:lnTo>
                    <a:pt x="3256" y="4336"/>
                  </a:lnTo>
                  <a:lnTo>
                    <a:pt x="3256" y="4334"/>
                  </a:lnTo>
                  <a:lnTo>
                    <a:pt x="3258" y="4336"/>
                  </a:lnTo>
                  <a:lnTo>
                    <a:pt x="3260" y="4342"/>
                  </a:lnTo>
                  <a:lnTo>
                    <a:pt x="3262" y="4348"/>
                  </a:lnTo>
                  <a:lnTo>
                    <a:pt x="3266" y="4354"/>
                  </a:lnTo>
                  <a:lnTo>
                    <a:pt x="3270" y="4356"/>
                  </a:lnTo>
                  <a:lnTo>
                    <a:pt x="3270" y="4354"/>
                  </a:lnTo>
                  <a:lnTo>
                    <a:pt x="3266" y="4344"/>
                  </a:lnTo>
                  <a:lnTo>
                    <a:pt x="3264" y="4342"/>
                  </a:lnTo>
                  <a:lnTo>
                    <a:pt x="3266" y="4342"/>
                  </a:lnTo>
                  <a:lnTo>
                    <a:pt x="3268" y="4340"/>
                  </a:lnTo>
                  <a:lnTo>
                    <a:pt x="3270" y="4338"/>
                  </a:lnTo>
                  <a:lnTo>
                    <a:pt x="3268" y="4332"/>
                  </a:lnTo>
                  <a:lnTo>
                    <a:pt x="3266" y="4330"/>
                  </a:lnTo>
                  <a:lnTo>
                    <a:pt x="3266" y="4326"/>
                  </a:lnTo>
                  <a:lnTo>
                    <a:pt x="3264" y="4322"/>
                  </a:lnTo>
                  <a:lnTo>
                    <a:pt x="3260" y="4318"/>
                  </a:lnTo>
                  <a:lnTo>
                    <a:pt x="3260" y="4316"/>
                  </a:lnTo>
                  <a:lnTo>
                    <a:pt x="3258" y="4312"/>
                  </a:lnTo>
                  <a:lnTo>
                    <a:pt x="3258" y="4304"/>
                  </a:lnTo>
                  <a:lnTo>
                    <a:pt x="3258" y="4296"/>
                  </a:lnTo>
                  <a:lnTo>
                    <a:pt x="3258" y="4294"/>
                  </a:lnTo>
                  <a:lnTo>
                    <a:pt x="3256" y="4292"/>
                  </a:lnTo>
                  <a:lnTo>
                    <a:pt x="3254" y="4290"/>
                  </a:lnTo>
                  <a:lnTo>
                    <a:pt x="3256" y="4288"/>
                  </a:lnTo>
                  <a:lnTo>
                    <a:pt x="3256" y="4284"/>
                  </a:lnTo>
                  <a:lnTo>
                    <a:pt x="3252" y="4284"/>
                  </a:lnTo>
                  <a:lnTo>
                    <a:pt x="3248" y="4284"/>
                  </a:lnTo>
                  <a:lnTo>
                    <a:pt x="3246" y="4286"/>
                  </a:lnTo>
                  <a:lnTo>
                    <a:pt x="3244" y="4288"/>
                  </a:lnTo>
                  <a:lnTo>
                    <a:pt x="3240" y="4286"/>
                  </a:lnTo>
                  <a:lnTo>
                    <a:pt x="3234" y="4280"/>
                  </a:lnTo>
                  <a:lnTo>
                    <a:pt x="3230" y="4278"/>
                  </a:lnTo>
                  <a:lnTo>
                    <a:pt x="3228" y="4278"/>
                  </a:lnTo>
                  <a:close/>
                  <a:moveTo>
                    <a:pt x="3292" y="3100"/>
                  </a:moveTo>
                  <a:lnTo>
                    <a:pt x="3292" y="3100"/>
                  </a:lnTo>
                  <a:lnTo>
                    <a:pt x="3294" y="3100"/>
                  </a:lnTo>
                  <a:lnTo>
                    <a:pt x="3296" y="3094"/>
                  </a:lnTo>
                  <a:lnTo>
                    <a:pt x="3296" y="3092"/>
                  </a:lnTo>
                  <a:lnTo>
                    <a:pt x="3294" y="3094"/>
                  </a:lnTo>
                  <a:lnTo>
                    <a:pt x="3292" y="3096"/>
                  </a:lnTo>
                  <a:lnTo>
                    <a:pt x="3292" y="3100"/>
                  </a:lnTo>
                  <a:close/>
                  <a:moveTo>
                    <a:pt x="3208" y="4238"/>
                  </a:moveTo>
                  <a:lnTo>
                    <a:pt x="3208" y="4238"/>
                  </a:lnTo>
                  <a:lnTo>
                    <a:pt x="3210" y="4234"/>
                  </a:lnTo>
                  <a:lnTo>
                    <a:pt x="3208" y="4228"/>
                  </a:lnTo>
                  <a:lnTo>
                    <a:pt x="3204" y="4224"/>
                  </a:lnTo>
                  <a:lnTo>
                    <a:pt x="3202" y="4222"/>
                  </a:lnTo>
                  <a:lnTo>
                    <a:pt x="3200" y="4222"/>
                  </a:lnTo>
                  <a:lnTo>
                    <a:pt x="3200" y="4224"/>
                  </a:lnTo>
                  <a:lnTo>
                    <a:pt x="3204" y="4230"/>
                  </a:lnTo>
                  <a:lnTo>
                    <a:pt x="3208" y="4238"/>
                  </a:lnTo>
                  <a:close/>
                  <a:moveTo>
                    <a:pt x="3164" y="4238"/>
                  </a:moveTo>
                  <a:lnTo>
                    <a:pt x="3164" y="4238"/>
                  </a:lnTo>
                  <a:lnTo>
                    <a:pt x="3164" y="4232"/>
                  </a:lnTo>
                  <a:lnTo>
                    <a:pt x="3162" y="4230"/>
                  </a:lnTo>
                  <a:lnTo>
                    <a:pt x="3158" y="4230"/>
                  </a:lnTo>
                  <a:lnTo>
                    <a:pt x="3154" y="4232"/>
                  </a:lnTo>
                  <a:lnTo>
                    <a:pt x="3152" y="4232"/>
                  </a:lnTo>
                  <a:lnTo>
                    <a:pt x="3154" y="4234"/>
                  </a:lnTo>
                  <a:lnTo>
                    <a:pt x="3156" y="4236"/>
                  </a:lnTo>
                  <a:lnTo>
                    <a:pt x="3160" y="4240"/>
                  </a:lnTo>
                  <a:lnTo>
                    <a:pt x="3162" y="4240"/>
                  </a:lnTo>
                  <a:lnTo>
                    <a:pt x="3164" y="4238"/>
                  </a:lnTo>
                  <a:close/>
                  <a:moveTo>
                    <a:pt x="3196" y="4228"/>
                  </a:moveTo>
                  <a:lnTo>
                    <a:pt x="3196" y="4228"/>
                  </a:lnTo>
                  <a:lnTo>
                    <a:pt x="3192" y="4228"/>
                  </a:lnTo>
                  <a:lnTo>
                    <a:pt x="3190" y="4228"/>
                  </a:lnTo>
                  <a:lnTo>
                    <a:pt x="3188" y="4228"/>
                  </a:lnTo>
                  <a:lnTo>
                    <a:pt x="3186" y="4232"/>
                  </a:lnTo>
                  <a:lnTo>
                    <a:pt x="3188" y="4238"/>
                  </a:lnTo>
                  <a:lnTo>
                    <a:pt x="3186" y="4242"/>
                  </a:lnTo>
                  <a:lnTo>
                    <a:pt x="3182" y="4256"/>
                  </a:lnTo>
                  <a:lnTo>
                    <a:pt x="3182" y="4258"/>
                  </a:lnTo>
                  <a:lnTo>
                    <a:pt x="3184" y="4258"/>
                  </a:lnTo>
                  <a:lnTo>
                    <a:pt x="3186" y="4254"/>
                  </a:lnTo>
                  <a:lnTo>
                    <a:pt x="3196" y="4244"/>
                  </a:lnTo>
                  <a:lnTo>
                    <a:pt x="3198" y="4244"/>
                  </a:lnTo>
                  <a:lnTo>
                    <a:pt x="3200" y="4244"/>
                  </a:lnTo>
                  <a:lnTo>
                    <a:pt x="3202" y="4250"/>
                  </a:lnTo>
                  <a:lnTo>
                    <a:pt x="3204" y="4256"/>
                  </a:lnTo>
                  <a:lnTo>
                    <a:pt x="3206" y="4258"/>
                  </a:lnTo>
                  <a:lnTo>
                    <a:pt x="3208" y="4260"/>
                  </a:lnTo>
                  <a:lnTo>
                    <a:pt x="3212" y="4262"/>
                  </a:lnTo>
                  <a:lnTo>
                    <a:pt x="3218" y="4266"/>
                  </a:lnTo>
                  <a:lnTo>
                    <a:pt x="3222" y="4268"/>
                  </a:lnTo>
                  <a:lnTo>
                    <a:pt x="3220" y="4264"/>
                  </a:lnTo>
                  <a:lnTo>
                    <a:pt x="3218" y="4258"/>
                  </a:lnTo>
                  <a:lnTo>
                    <a:pt x="3216" y="4252"/>
                  </a:lnTo>
                  <a:lnTo>
                    <a:pt x="3214" y="4246"/>
                  </a:lnTo>
                  <a:lnTo>
                    <a:pt x="3210" y="4242"/>
                  </a:lnTo>
                  <a:lnTo>
                    <a:pt x="3206" y="4240"/>
                  </a:lnTo>
                  <a:lnTo>
                    <a:pt x="3202" y="4234"/>
                  </a:lnTo>
                  <a:lnTo>
                    <a:pt x="3198" y="4230"/>
                  </a:lnTo>
                  <a:lnTo>
                    <a:pt x="3196" y="4228"/>
                  </a:lnTo>
                  <a:close/>
                  <a:moveTo>
                    <a:pt x="3152" y="5104"/>
                  </a:moveTo>
                  <a:lnTo>
                    <a:pt x="3152" y="5104"/>
                  </a:lnTo>
                  <a:lnTo>
                    <a:pt x="3160" y="5100"/>
                  </a:lnTo>
                  <a:lnTo>
                    <a:pt x="3162" y="5098"/>
                  </a:lnTo>
                  <a:lnTo>
                    <a:pt x="3162" y="5094"/>
                  </a:lnTo>
                  <a:lnTo>
                    <a:pt x="3160" y="5090"/>
                  </a:lnTo>
                  <a:lnTo>
                    <a:pt x="3162" y="5084"/>
                  </a:lnTo>
                  <a:lnTo>
                    <a:pt x="3164" y="5078"/>
                  </a:lnTo>
                  <a:lnTo>
                    <a:pt x="3166" y="5070"/>
                  </a:lnTo>
                  <a:lnTo>
                    <a:pt x="3164" y="5066"/>
                  </a:lnTo>
                  <a:lnTo>
                    <a:pt x="3164" y="5064"/>
                  </a:lnTo>
                  <a:lnTo>
                    <a:pt x="3160" y="5064"/>
                  </a:lnTo>
                  <a:lnTo>
                    <a:pt x="3158" y="5064"/>
                  </a:lnTo>
                  <a:lnTo>
                    <a:pt x="3152" y="5070"/>
                  </a:lnTo>
                  <a:lnTo>
                    <a:pt x="3150" y="5074"/>
                  </a:lnTo>
                  <a:lnTo>
                    <a:pt x="3150" y="5078"/>
                  </a:lnTo>
                  <a:lnTo>
                    <a:pt x="3150" y="5090"/>
                  </a:lnTo>
                  <a:lnTo>
                    <a:pt x="3148" y="5098"/>
                  </a:lnTo>
                  <a:lnTo>
                    <a:pt x="3148" y="5104"/>
                  </a:lnTo>
                  <a:lnTo>
                    <a:pt x="3148" y="5106"/>
                  </a:lnTo>
                  <a:lnTo>
                    <a:pt x="3152" y="5104"/>
                  </a:lnTo>
                  <a:close/>
                  <a:moveTo>
                    <a:pt x="3192" y="4332"/>
                  </a:moveTo>
                  <a:lnTo>
                    <a:pt x="3192" y="4332"/>
                  </a:lnTo>
                  <a:lnTo>
                    <a:pt x="3198" y="4322"/>
                  </a:lnTo>
                  <a:lnTo>
                    <a:pt x="3198" y="4314"/>
                  </a:lnTo>
                  <a:lnTo>
                    <a:pt x="3196" y="4308"/>
                  </a:lnTo>
                  <a:lnTo>
                    <a:pt x="3196" y="4306"/>
                  </a:lnTo>
                  <a:lnTo>
                    <a:pt x="3192" y="4306"/>
                  </a:lnTo>
                  <a:lnTo>
                    <a:pt x="3190" y="4304"/>
                  </a:lnTo>
                  <a:lnTo>
                    <a:pt x="3186" y="4304"/>
                  </a:lnTo>
                  <a:lnTo>
                    <a:pt x="3184" y="4304"/>
                  </a:lnTo>
                  <a:lnTo>
                    <a:pt x="3178" y="4306"/>
                  </a:lnTo>
                  <a:lnTo>
                    <a:pt x="3176" y="4310"/>
                  </a:lnTo>
                  <a:lnTo>
                    <a:pt x="3174" y="4312"/>
                  </a:lnTo>
                  <a:lnTo>
                    <a:pt x="3174" y="4316"/>
                  </a:lnTo>
                  <a:lnTo>
                    <a:pt x="3176" y="4320"/>
                  </a:lnTo>
                  <a:lnTo>
                    <a:pt x="3174" y="4322"/>
                  </a:lnTo>
                  <a:lnTo>
                    <a:pt x="3172" y="4324"/>
                  </a:lnTo>
                  <a:lnTo>
                    <a:pt x="3170" y="4326"/>
                  </a:lnTo>
                  <a:lnTo>
                    <a:pt x="3170" y="4330"/>
                  </a:lnTo>
                  <a:lnTo>
                    <a:pt x="3172" y="4336"/>
                  </a:lnTo>
                  <a:lnTo>
                    <a:pt x="3172" y="4344"/>
                  </a:lnTo>
                  <a:lnTo>
                    <a:pt x="3172" y="4348"/>
                  </a:lnTo>
                  <a:lnTo>
                    <a:pt x="3168" y="4352"/>
                  </a:lnTo>
                  <a:lnTo>
                    <a:pt x="3164" y="4354"/>
                  </a:lnTo>
                  <a:lnTo>
                    <a:pt x="3162" y="4354"/>
                  </a:lnTo>
                  <a:lnTo>
                    <a:pt x="3158" y="4352"/>
                  </a:lnTo>
                  <a:lnTo>
                    <a:pt x="3154" y="4352"/>
                  </a:lnTo>
                  <a:lnTo>
                    <a:pt x="3152" y="4358"/>
                  </a:lnTo>
                  <a:lnTo>
                    <a:pt x="3152" y="4364"/>
                  </a:lnTo>
                  <a:lnTo>
                    <a:pt x="3156" y="4372"/>
                  </a:lnTo>
                  <a:lnTo>
                    <a:pt x="3162" y="4380"/>
                  </a:lnTo>
                  <a:lnTo>
                    <a:pt x="3166" y="4382"/>
                  </a:lnTo>
                  <a:lnTo>
                    <a:pt x="3170" y="4384"/>
                  </a:lnTo>
                  <a:lnTo>
                    <a:pt x="3172" y="4392"/>
                  </a:lnTo>
                  <a:lnTo>
                    <a:pt x="3176" y="4398"/>
                  </a:lnTo>
                  <a:lnTo>
                    <a:pt x="3178" y="4400"/>
                  </a:lnTo>
                  <a:lnTo>
                    <a:pt x="3180" y="4400"/>
                  </a:lnTo>
                  <a:lnTo>
                    <a:pt x="3184" y="4396"/>
                  </a:lnTo>
                  <a:lnTo>
                    <a:pt x="3188" y="4392"/>
                  </a:lnTo>
                  <a:lnTo>
                    <a:pt x="3190" y="4388"/>
                  </a:lnTo>
                  <a:lnTo>
                    <a:pt x="3190" y="4384"/>
                  </a:lnTo>
                  <a:lnTo>
                    <a:pt x="3186" y="4376"/>
                  </a:lnTo>
                  <a:lnTo>
                    <a:pt x="3182" y="4364"/>
                  </a:lnTo>
                  <a:lnTo>
                    <a:pt x="3182" y="4360"/>
                  </a:lnTo>
                  <a:lnTo>
                    <a:pt x="3184" y="4356"/>
                  </a:lnTo>
                  <a:lnTo>
                    <a:pt x="3188" y="4348"/>
                  </a:lnTo>
                  <a:lnTo>
                    <a:pt x="3188" y="4344"/>
                  </a:lnTo>
                  <a:lnTo>
                    <a:pt x="3190" y="4338"/>
                  </a:lnTo>
                  <a:lnTo>
                    <a:pt x="3192" y="4332"/>
                  </a:lnTo>
                  <a:close/>
                  <a:moveTo>
                    <a:pt x="3202" y="4390"/>
                  </a:moveTo>
                  <a:lnTo>
                    <a:pt x="3202" y="4390"/>
                  </a:lnTo>
                  <a:lnTo>
                    <a:pt x="3200" y="4392"/>
                  </a:lnTo>
                  <a:lnTo>
                    <a:pt x="3196" y="4392"/>
                  </a:lnTo>
                  <a:lnTo>
                    <a:pt x="3198" y="4394"/>
                  </a:lnTo>
                  <a:lnTo>
                    <a:pt x="3202" y="4396"/>
                  </a:lnTo>
                  <a:lnTo>
                    <a:pt x="3204" y="4396"/>
                  </a:lnTo>
                  <a:lnTo>
                    <a:pt x="3206" y="4394"/>
                  </a:lnTo>
                  <a:lnTo>
                    <a:pt x="3204" y="4390"/>
                  </a:lnTo>
                  <a:lnTo>
                    <a:pt x="3202" y="4388"/>
                  </a:lnTo>
                  <a:lnTo>
                    <a:pt x="3202" y="4390"/>
                  </a:lnTo>
                  <a:close/>
                  <a:moveTo>
                    <a:pt x="3218" y="4324"/>
                  </a:moveTo>
                  <a:lnTo>
                    <a:pt x="3218" y="4324"/>
                  </a:lnTo>
                  <a:lnTo>
                    <a:pt x="3218" y="4318"/>
                  </a:lnTo>
                  <a:lnTo>
                    <a:pt x="3220" y="4314"/>
                  </a:lnTo>
                  <a:lnTo>
                    <a:pt x="3222" y="4310"/>
                  </a:lnTo>
                  <a:lnTo>
                    <a:pt x="3222" y="4308"/>
                  </a:lnTo>
                  <a:lnTo>
                    <a:pt x="3220" y="4300"/>
                  </a:lnTo>
                  <a:lnTo>
                    <a:pt x="3220" y="4292"/>
                  </a:lnTo>
                  <a:lnTo>
                    <a:pt x="3218" y="4290"/>
                  </a:lnTo>
                  <a:lnTo>
                    <a:pt x="3216" y="4298"/>
                  </a:lnTo>
                  <a:lnTo>
                    <a:pt x="3210" y="4312"/>
                  </a:lnTo>
                  <a:lnTo>
                    <a:pt x="3208" y="4316"/>
                  </a:lnTo>
                  <a:lnTo>
                    <a:pt x="3206" y="4324"/>
                  </a:lnTo>
                  <a:lnTo>
                    <a:pt x="3204" y="4334"/>
                  </a:lnTo>
                  <a:lnTo>
                    <a:pt x="3198" y="4342"/>
                  </a:lnTo>
                  <a:lnTo>
                    <a:pt x="3194" y="4348"/>
                  </a:lnTo>
                  <a:lnTo>
                    <a:pt x="3192" y="4354"/>
                  </a:lnTo>
                  <a:lnTo>
                    <a:pt x="3192" y="4362"/>
                  </a:lnTo>
                  <a:lnTo>
                    <a:pt x="3190" y="4374"/>
                  </a:lnTo>
                  <a:lnTo>
                    <a:pt x="3190" y="4380"/>
                  </a:lnTo>
                  <a:lnTo>
                    <a:pt x="3192" y="4380"/>
                  </a:lnTo>
                  <a:lnTo>
                    <a:pt x="3194" y="4376"/>
                  </a:lnTo>
                  <a:lnTo>
                    <a:pt x="3198" y="4368"/>
                  </a:lnTo>
                  <a:lnTo>
                    <a:pt x="3200" y="4362"/>
                  </a:lnTo>
                  <a:lnTo>
                    <a:pt x="3202" y="4360"/>
                  </a:lnTo>
                  <a:lnTo>
                    <a:pt x="3204" y="4358"/>
                  </a:lnTo>
                  <a:lnTo>
                    <a:pt x="3204" y="4352"/>
                  </a:lnTo>
                  <a:lnTo>
                    <a:pt x="3204" y="4348"/>
                  </a:lnTo>
                  <a:lnTo>
                    <a:pt x="3206" y="4344"/>
                  </a:lnTo>
                  <a:lnTo>
                    <a:pt x="3212" y="4340"/>
                  </a:lnTo>
                  <a:lnTo>
                    <a:pt x="3218" y="4332"/>
                  </a:lnTo>
                  <a:lnTo>
                    <a:pt x="3220" y="4328"/>
                  </a:lnTo>
                  <a:lnTo>
                    <a:pt x="3218" y="4324"/>
                  </a:lnTo>
                  <a:close/>
                  <a:moveTo>
                    <a:pt x="3226" y="4342"/>
                  </a:moveTo>
                  <a:lnTo>
                    <a:pt x="3226" y="4342"/>
                  </a:lnTo>
                  <a:lnTo>
                    <a:pt x="3222" y="4350"/>
                  </a:lnTo>
                  <a:lnTo>
                    <a:pt x="3216" y="4354"/>
                  </a:lnTo>
                  <a:lnTo>
                    <a:pt x="3214" y="4356"/>
                  </a:lnTo>
                  <a:lnTo>
                    <a:pt x="3210" y="4360"/>
                  </a:lnTo>
                  <a:lnTo>
                    <a:pt x="3210" y="4364"/>
                  </a:lnTo>
                  <a:lnTo>
                    <a:pt x="3212" y="4368"/>
                  </a:lnTo>
                  <a:lnTo>
                    <a:pt x="3214" y="4370"/>
                  </a:lnTo>
                  <a:lnTo>
                    <a:pt x="3216" y="4372"/>
                  </a:lnTo>
                  <a:lnTo>
                    <a:pt x="3224" y="4372"/>
                  </a:lnTo>
                  <a:lnTo>
                    <a:pt x="3230" y="4370"/>
                  </a:lnTo>
                  <a:lnTo>
                    <a:pt x="3234" y="4368"/>
                  </a:lnTo>
                  <a:lnTo>
                    <a:pt x="3236" y="4366"/>
                  </a:lnTo>
                  <a:lnTo>
                    <a:pt x="3240" y="4366"/>
                  </a:lnTo>
                  <a:lnTo>
                    <a:pt x="3240" y="4364"/>
                  </a:lnTo>
                  <a:lnTo>
                    <a:pt x="3240" y="4362"/>
                  </a:lnTo>
                  <a:lnTo>
                    <a:pt x="3240" y="4356"/>
                  </a:lnTo>
                  <a:lnTo>
                    <a:pt x="3242" y="4352"/>
                  </a:lnTo>
                  <a:lnTo>
                    <a:pt x="3242" y="4346"/>
                  </a:lnTo>
                  <a:lnTo>
                    <a:pt x="3242" y="4344"/>
                  </a:lnTo>
                  <a:lnTo>
                    <a:pt x="3240" y="4344"/>
                  </a:lnTo>
                  <a:lnTo>
                    <a:pt x="3238" y="4346"/>
                  </a:lnTo>
                  <a:lnTo>
                    <a:pt x="3238" y="4348"/>
                  </a:lnTo>
                  <a:lnTo>
                    <a:pt x="3234" y="4348"/>
                  </a:lnTo>
                  <a:lnTo>
                    <a:pt x="3232" y="4346"/>
                  </a:lnTo>
                  <a:lnTo>
                    <a:pt x="3228" y="4342"/>
                  </a:lnTo>
                  <a:lnTo>
                    <a:pt x="3228" y="4340"/>
                  </a:lnTo>
                  <a:lnTo>
                    <a:pt x="3226" y="4342"/>
                  </a:lnTo>
                  <a:close/>
                  <a:moveTo>
                    <a:pt x="3240" y="4278"/>
                  </a:moveTo>
                  <a:lnTo>
                    <a:pt x="3240" y="4278"/>
                  </a:lnTo>
                  <a:lnTo>
                    <a:pt x="3242" y="4278"/>
                  </a:lnTo>
                  <a:lnTo>
                    <a:pt x="3242" y="4274"/>
                  </a:lnTo>
                  <a:lnTo>
                    <a:pt x="3240" y="4270"/>
                  </a:lnTo>
                  <a:lnTo>
                    <a:pt x="3236" y="4270"/>
                  </a:lnTo>
                  <a:lnTo>
                    <a:pt x="3234" y="4270"/>
                  </a:lnTo>
                  <a:lnTo>
                    <a:pt x="3234" y="4274"/>
                  </a:lnTo>
                  <a:lnTo>
                    <a:pt x="3236" y="4278"/>
                  </a:lnTo>
                  <a:lnTo>
                    <a:pt x="3240" y="4278"/>
                  </a:lnTo>
                  <a:close/>
                  <a:moveTo>
                    <a:pt x="3164" y="5116"/>
                  </a:moveTo>
                  <a:lnTo>
                    <a:pt x="3164" y="5116"/>
                  </a:lnTo>
                  <a:lnTo>
                    <a:pt x="3166" y="5118"/>
                  </a:lnTo>
                  <a:lnTo>
                    <a:pt x="3168" y="5116"/>
                  </a:lnTo>
                  <a:lnTo>
                    <a:pt x="3172" y="5110"/>
                  </a:lnTo>
                  <a:lnTo>
                    <a:pt x="3174" y="5106"/>
                  </a:lnTo>
                  <a:lnTo>
                    <a:pt x="3176" y="5104"/>
                  </a:lnTo>
                  <a:lnTo>
                    <a:pt x="3182" y="5102"/>
                  </a:lnTo>
                  <a:lnTo>
                    <a:pt x="3184" y="5102"/>
                  </a:lnTo>
                  <a:lnTo>
                    <a:pt x="3186" y="5100"/>
                  </a:lnTo>
                  <a:lnTo>
                    <a:pt x="3180" y="5092"/>
                  </a:lnTo>
                  <a:lnTo>
                    <a:pt x="3176" y="5086"/>
                  </a:lnTo>
                  <a:lnTo>
                    <a:pt x="3176" y="5082"/>
                  </a:lnTo>
                  <a:lnTo>
                    <a:pt x="3176" y="5078"/>
                  </a:lnTo>
                  <a:lnTo>
                    <a:pt x="3178" y="5076"/>
                  </a:lnTo>
                  <a:lnTo>
                    <a:pt x="3184" y="5070"/>
                  </a:lnTo>
                  <a:lnTo>
                    <a:pt x="3184" y="5064"/>
                  </a:lnTo>
                  <a:lnTo>
                    <a:pt x="3182" y="5058"/>
                  </a:lnTo>
                  <a:lnTo>
                    <a:pt x="3180" y="5054"/>
                  </a:lnTo>
                  <a:lnTo>
                    <a:pt x="3178" y="5052"/>
                  </a:lnTo>
                  <a:lnTo>
                    <a:pt x="3174" y="5054"/>
                  </a:lnTo>
                  <a:lnTo>
                    <a:pt x="3172" y="5058"/>
                  </a:lnTo>
                  <a:lnTo>
                    <a:pt x="3170" y="5070"/>
                  </a:lnTo>
                  <a:lnTo>
                    <a:pt x="3168" y="5086"/>
                  </a:lnTo>
                  <a:lnTo>
                    <a:pt x="3166" y="5094"/>
                  </a:lnTo>
                  <a:lnTo>
                    <a:pt x="3164" y="5100"/>
                  </a:lnTo>
                  <a:lnTo>
                    <a:pt x="3160" y="5108"/>
                  </a:lnTo>
                  <a:lnTo>
                    <a:pt x="3158" y="5110"/>
                  </a:lnTo>
                  <a:lnTo>
                    <a:pt x="3158" y="5112"/>
                  </a:lnTo>
                  <a:lnTo>
                    <a:pt x="3164" y="5116"/>
                  </a:lnTo>
                  <a:close/>
                  <a:moveTo>
                    <a:pt x="3346" y="4866"/>
                  </a:moveTo>
                  <a:lnTo>
                    <a:pt x="3346" y="4866"/>
                  </a:lnTo>
                  <a:lnTo>
                    <a:pt x="3348" y="4862"/>
                  </a:lnTo>
                  <a:lnTo>
                    <a:pt x="3348" y="4858"/>
                  </a:lnTo>
                  <a:lnTo>
                    <a:pt x="3348" y="4852"/>
                  </a:lnTo>
                  <a:lnTo>
                    <a:pt x="3346" y="4852"/>
                  </a:lnTo>
                  <a:lnTo>
                    <a:pt x="3344" y="4852"/>
                  </a:lnTo>
                  <a:lnTo>
                    <a:pt x="3342" y="4856"/>
                  </a:lnTo>
                  <a:lnTo>
                    <a:pt x="3342" y="4860"/>
                  </a:lnTo>
                  <a:lnTo>
                    <a:pt x="3342" y="4864"/>
                  </a:lnTo>
                  <a:lnTo>
                    <a:pt x="3344" y="4866"/>
                  </a:lnTo>
                  <a:lnTo>
                    <a:pt x="3346" y="4866"/>
                  </a:lnTo>
                  <a:close/>
                  <a:moveTo>
                    <a:pt x="3342" y="4998"/>
                  </a:moveTo>
                  <a:lnTo>
                    <a:pt x="3342" y="4998"/>
                  </a:lnTo>
                  <a:lnTo>
                    <a:pt x="3336" y="4992"/>
                  </a:lnTo>
                  <a:lnTo>
                    <a:pt x="3330" y="4990"/>
                  </a:lnTo>
                  <a:lnTo>
                    <a:pt x="3324" y="4986"/>
                  </a:lnTo>
                  <a:lnTo>
                    <a:pt x="3316" y="4986"/>
                  </a:lnTo>
                  <a:lnTo>
                    <a:pt x="3310" y="4986"/>
                  </a:lnTo>
                  <a:lnTo>
                    <a:pt x="3304" y="4988"/>
                  </a:lnTo>
                  <a:lnTo>
                    <a:pt x="3300" y="4992"/>
                  </a:lnTo>
                  <a:lnTo>
                    <a:pt x="3298" y="4996"/>
                  </a:lnTo>
                  <a:lnTo>
                    <a:pt x="3298" y="5002"/>
                  </a:lnTo>
                  <a:lnTo>
                    <a:pt x="3304" y="5010"/>
                  </a:lnTo>
                  <a:lnTo>
                    <a:pt x="3312" y="5016"/>
                  </a:lnTo>
                  <a:lnTo>
                    <a:pt x="3320" y="5024"/>
                  </a:lnTo>
                  <a:lnTo>
                    <a:pt x="3326" y="5026"/>
                  </a:lnTo>
                  <a:lnTo>
                    <a:pt x="3332" y="5026"/>
                  </a:lnTo>
                  <a:lnTo>
                    <a:pt x="3336" y="5024"/>
                  </a:lnTo>
                  <a:lnTo>
                    <a:pt x="3342" y="5020"/>
                  </a:lnTo>
                  <a:lnTo>
                    <a:pt x="3344" y="5016"/>
                  </a:lnTo>
                  <a:lnTo>
                    <a:pt x="3346" y="5010"/>
                  </a:lnTo>
                  <a:lnTo>
                    <a:pt x="3344" y="5004"/>
                  </a:lnTo>
                  <a:lnTo>
                    <a:pt x="3342" y="4998"/>
                  </a:lnTo>
                  <a:close/>
                  <a:moveTo>
                    <a:pt x="3330" y="5214"/>
                  </a:moveTo>
                  <a:lnTo>
                    <a:pt x="3330" y="5214"/>
                  </a:lnTo>
                  <a:lnTo>
                    <a:pt x="3328" y="5212"/>
                  </a:lnTo>
                  <a:lnTo>
                    <a:pt x="3326" y="5210"/>
                  </a:lnTo>
                  <a:lnTo>
                    <a:pt x="3314" y="5210"/>
                  </a:lnTo>
                  <a:lnTo>
                    <a:pt x="3302" y="5214"/>
                  </a:lnTo>
                  <a:lnTo>
                    <a:pt x="3296" y="5216"/>
                  </a:lnTo>
                  <a:lnTo>
                    <a:pt x="3290" y="5220"/>
                  </a:lnTo>
                  <a:lnTo>
                    <a:pt x="3290" y="5224"/>
                  </a:lnTo>
                  <a:lnTo>
                    <a:pt x="3292" y="5224"/>
                  </a:lnTo>
                  <a:lnTo>
                    <a:pt x="3306" y="5224"/>
                  </a:lnTo>
                  <a:lnTo>
                    <a:pt x="3322" y="5220"/>
                  </a:lnTo>
                  <a:lnTo>
                    <a:pt x="3328" y="5216"/>
                  </a:lnTo>
                  <a:lnTo>
                    <a:pt x="3330" y="5214"/>
                  </a:lnTo>
                  <a:close/>
                  <a:moveTo>
                    <a:pt x="3294" y="4936"/>
                  </a:moveTo>
                  <a:lnTo>
                    <a:pt x="3294" y="4936"/>
                  </a:lnTo>
                  <a:lnTo>
                    <a:pt x="3292" y="4938"/>
                  </a:lnTo>
                  <a:lnTo>
                    <a:pt x="3292" y="4942"/>
                  </a:lnTo>
                  <a:lnTo>
                    <a:pt x="3296" y="4956"/>
                  </a:lnTo>
                  <a:lnTo>
                    <a:pt x="3298" y="4960"/>
                  </a:lnTo>
                  <a:lnTo>
                    <a:pt x="3300" y="4960"/>
                  </a:lnTo>
                  <a:lnTo>
                    <a:pt x="3300" y="4956"/>
                  </a:lnTo>
                  <a:lnTo>
                    <a:pt x="3298" y="4950"/>
                  </a:lnTo>
                  <a:lnTo>
                    <a:pt x="3298" y="4944"/>
                  </a:lnTo>
                  <a:lnTo>
                    <a:pt x="3296" y="4938"/>
                  </a:lnTo>
                  <a:lnTo>
                    <a:pt x="3296" y="4936"/>
                  </a:lnTo>
                  <a:lnTo>
                    <a:pt x="3294" y="4936"/>
                  </a:lnTo>
                  <a:close/>
                  <a:moveTo>
                    <a:pt x="3344" y="5246"/>
                  </a:moveTo>
                  <a:lnTo>
                    <a:pt x="3344" y="5246"/>
                  </a:lnTo>
                  <a:lnTo>
                    <a:pt x="3340" y="5244"/>
                  </a:lnTo>
                  <a:lnTo>
                    <a:pt x="3336" y="5244"/>
                  </a:lnTo>
                  <a:lnTo>
                    <a:pt x="3330" y="5248"/>
                  </a:lnTo>
                  <a:lnTo>
                    <a:pt x="3322" y="5250"/>
                  </a:lnTo>
                  <a:lnTo>
                    <a:pt x="3316" y="5250"/>
                  </a:lnTo>
                  <a:lnTo>
                    <a:pt x="3312" y="5250"/>
                  </a:lnTo>
                  <a:lnTo>
                    <a:pt x="3306" y="5252"/>
                  </a:lnTo>
                  <a:lnTo>
                    <a:pt x="3300" y="5254"/>
                  </a:lnTo>
                  <a:lnTo>
                    <a:pt x="3296" y="5254"/>
                  </a:lnTo>
                  <a:lnTo>
                    <a:pt x="3292" y="5254"/>
                  </a:lnTo>
                  <a:lnTo>
                    <a:pt x="3286" y="5254"/>
                  </a:lnTo>
                  <a:lnTo>
                    <a:pt x="3268" y="5258"/>
                  </a:lnTo>
                  <a:lnTo>
                    <a:pt x="3260" y="5262"/>
                  </a:lnTo>
                  <a:lnTo>
                    <a:pt x="3258" y="5266"/>
                  </a:lnTo>
                  <a:lnTo>
                    <a:pt x="3256" y="5272"/>
                  </a:lnTo>
                  <a:lnTo>
                    <a:pt x="3248" y="5278"/>
                  </a:lnTo>
                  <a:lnTo>
                    <a:pt x="3240" y="5284"/>
                  </a:lnTo>
                  <a:lnTo>
                    <a:pt x="3234" y="5286"/>
                  </a:lnTo>
                  <a:lnTo>
                    <a:pt x="3226" y="5290"/>
                  </a:lnTo>
                  <a:lnTo>
                    <a:pt x="3216" y="5296"/>
                  </a:lnTo>
                  <a:lnTo>
                    <a:pt x="3206" y="5304"/>
                  </a:lnTo>
                  <a:lnTo>
                    <a:pt x="3202" y="5310"/>
                  </a:lnTo>
                  <a:lnTo>
                    <a:pt x="3200" y="5322"/>
                  </a:lnTo>
                  <a:lnTo>
                    <a:pt x="3198" y="5326"/>
                  </a:lnTo>
                  <a:lnTo>
                    <a:pt x="3200" y="5328"/>
                  </a:lnTo>
                  <a:lnTo>
                    <a:pt x="3202" y="5330"/>
                  </a:lnTo>
                  <a:lnTo>
                    <a:pt x="3204" y="5330"/>
                  </a:lnTo>
                  <a:lnTo>
                    <a:pt x="3202" y="5332"/>
                  </a:lnTo>
                  <a:lnTo>
                    <a:pt x="3198" y="5336"/>
                  </a:lnTo>
                  <a:lnTo>
                    <a:pt x="3194" y="5340"/>
                  </a:lnTo>
                  <a:lnTo>
                    <a:pt x="3194" y="5342"/>
                  </a:lnTo>
                  <a:lnTo>
                    <a:pt x="3194" y="5344"/>
                  </a:lnTo>
                  <a:lnTo>
                    <a:pt x="3202" y="5346"/>
                  </a:lnTo>
                  <a:lnTo>
                    <a:pt x="3206" y="5346"/>
                  </a:lnTo>
                  <a:lnTo>
                    <a:pt x="3210" y="5344"/>
                  </a:lnTo>
                  <a:lnTo>
                    <a:pt x="3216" y="5340"/>
                  </a:lnTo>
                  <a:lnTo>
                    <a:pt x="3220" y="5336"/>
                  </a:lnTo>
                  <a:lnTo>
                    <a:pt x="3222" y="5336"/>
                  </a:lnTo>
                  <a:lnTo>
                    <a:pt x="3226" y="5336"/>
                  </a:lnTo>
                  <a:lnTo>
                    <a:pt x="3230" y="5336"/>
                  </a:lnTo>
                  <a:lnTo>
                    <a:pt x="3234" y="5334"/>
                  </a:lnTo>
                  <a:lnTo>
                    <a:pt x="3244" y="5320"/>
                  </a:lnTo>
                  <a:lnTo>
                    <a:pt x="3252" y="5312"/>
                  </a:lnTo>
                  <a:lnTo>
                    <a:pt x="3256" y="5306"/>
                  </a:lnTo>
                  <a:lnTo>
                    <a:pt x="3260" y="5300"/>
                  </a:lnTo>
                  <a:lnTo>
                    <a:pt x="3268" y="5294"/>
                  </a:lnTo>
                  <a:lnTo>
                    <a:pt x="3280" y="5288"/>
                  </a:lnTo>
                  <a:lnTo>
                    <a:pt x="3288" y="5286"/>
                  </a:lnTo>
                  <a:lnTo>
                    <a:pt x="3294" y="5284"/>
                  </a:lnTo>
                  <a:lnTo>
                    <a:pt x="3300" y="5280"/>
                  </a:lnTo>
                  <a:lnTo>
                    <a:pt x="3304" y="5278"/>
                  </a:lnTo>
                  <a:lnTo>
                    <a:pt x="3308" y="5278"/>
                  </a:lnTo>
                  <a:lnTo>
                    <a:pt x="3314" y="5276"/>
                  </a:lnTo>
                  <a:lnTo>
                    <a:pt x="3318" y="5272"/>
                  </a:lnTo>
                  <a:lnTo>
                    <a:pt x="3324" y="5266"/>
                  </a:lnTo>
                  <a:lnTo>
                    <a:pt x="3328" y="5266"/>
                  </a:lnTo>
                  <a:lnTo>
                    <a:pt x="3334" y="5264"/>
                  </a:lnTo>
                  <a:lnTo>
                    <a:pt x="3340" y="5260"/>
                  </a:lnTo>
                  <a:lnTo>
                    <a:pt x="3348" y="5252"/>
                  </a:lnTo>
                  <a:lnTo>
                    <a:pt x="3348" y="5248"/>
                  </a:lnTo>
                  <a:lnTo>
                    <a:pt x="3344" y="5246"/>
                  </a:lnTo>
                  <a:close/>
                  <a:moveTo>
                    <a:pt x="3328" y="4618"/>
                  </a:moveTo>
                  <a:lnTo>
                    <a:pt x="3328" y="4618"/>
                  </a:lnTo>
                  <a:lnTo>
                    <a:pt x="3326" y="4622"/>
                  </a:lnTo>
                  <a:lnTo>
                    <a:pt x="3326" y="4628"/>
                  </a:lnTo>
                  <a:lnTo>
                    <a:pt x="3326" y="4630"/>
                  </a:lnTo>
                  <a:lnTo>
                    <a:pt x="3328" y="4632"/>
                  </a:lnTo>
                  <a:lnTo>
                    <a:pt x="3328" y="4634"/>
                  </a:lnTo>
                  <a:lnTo>
                    <a:pt x="3326" y="4638"/>
                  </a:lnTo>
                  <a:lnTo>
                    <a:pt x="3324" y="4642"/>
                  </a:lnTo>
                  <a:lnTo>
                    <a:pt x="3326" y="4644"/>
                  </a:lnTo>
                  <a:lnTo>
                    <a:pt x="3330" y="4642"/>
                  </a:lnTo>
                  <a:lnTo>
                    <a:pt x="3330" y="4640"/>
                  </a:lnTo>
                  <a:lnTo>
                    <a:pt x="3332" y="4636"/>
                  </a:lnTo>
                  <a:lnTo>
                    <a:pt x="3332" y="4632"/>
                  </a:lnTo>
                  <a:lnTo>
                    <a:pt x="3334" y="4630"/>
                  </a:lnTo>
                  <a:lnTo>
                    <a:pt x="3334" y="4628"/>
                  </a:lnTo>
                  <a:lnTo>
                    <a:pt x="3332" y="4624"/>
                  </a:lnTo>
                  <a:lnTo>
                    <a:pt x="3332" y="4620"/>
                  </a:lnTo>
                  <a:lnTo>
                    <a:pt x="3332" y="4618"/>
                  </a:lnTo>
                  <a:lnTo>
                    <a:pt x="3328" y="4618"/>
                  </a:lnTo>
                  <a:close/>
                  <a:moveTo>
                    <a:pt x="3302" y="3114"/>
                  </a:moveTo>
                  <a:lnTo>
                    <a:pt x="3302" y="3114"/>
                  </a:lnTo>
                  <a:lnTo>
                    <a:pt x="3304" y="3116"/>
                  </a:lnTo>
                  <a:lnTo>
                    <a:pt x="3308" y="3114"/>
                  </a:lnTo>
                  <a:lnTo>
                    <a:pt x="3310" y="3112"/>
                  </a:lnTo>
                  <a:lnTo>
                    <a:pt x="3310" y="3108"/>
                  </a:lnTo>
                  <a:lnTo>
                    <a:pt x="3306" y="3108"/>
                  </a:lnTo>
                  <a:lnTo>
                    <a:pt x="3302" y="3110"/>
                  </a:lnTo>
                  <a:lnTo>
                    <a:pt x="3300" y="3112"/>
                  </a:lnTo>
                  <a:lnTo>
                    <a:pt x="3302" y="3114"/>
                  </a:lnTo>
                  <a:close/>
                  <a:moveTo>
                    <a:pt x="3298" y="3086"/>
                  </a:moveTo>
                  <a:lnTo>
                    <a:pt x="3298" y="3086"/>
                  </a:lnTo>
                  <a:lnTo>
                    <a:pt x="3296" y="3088"/>
                  </a:lnTo>
                  <a:lnTo>
                    <a:pt x="3298" y="3090"/>
                  </a:lnTo>
                  <a:lnTo>
                    <a:pt x="3302" y="3096"/>
                  </a:lnTo>
                  <a:lnTo>
                    <a:pt x="3302" y="3098"/>
                  </a:lnTo>
                  <a:lnTo>
                    <a:pt x="3304" y="3094"/>
                  </a:lnTo>
                  <a:lnTo>
                    <a:pt x="3302" y="3088"/>
                  </a:lnTo>
                  <a:lnTo>
                    <a:pt x="3300" y="3086"/>
                  </a:lnTo>
                  <a:lnTo>
                    <a:pt x="3298" y="3086"/>
                  </a:lnTo>
                  <a:close/>
                  <a:moveTo>
                    <a:pt x="3298" y="4354"/>
                  </a:moveTo>
                  <a:lnTo>
                    <a:pt x="3298" y="4354"/>
                  </a:lnTo>
                  <a:lnTo>
                    <a:pt x="3296" y="4358"/>
                  </a:lnTo>
                  <a:lnTo>
                    <a:pt x="3296" y="4362"/>
                  </a:lnTo>
                  <a:lnTo>
                    <a:pt x="3298" y="4362"/>
                  </a:lnTo>
                  <a:lnTo>
                    <a:pt x="3300" y="4364"/>
                  </a:lnTo>
                  <a:lnTo>
                    <a:pt x="3304" y="4362"/>
                  </a:lnTo>
                  <a:lnTo>
                    <a:pt x="3304" y="4360"/>
                  </a:lnTo>
                  <a:lnTo>
                    <a:pt x="3302" y="4356"/>
                  </a:lnTo>
                  <a:lnTo>
                    <a:pt x="3300" y="4348"/>
                  </a:lnTo>
                  <a:lnTo>
                    <a:pt x="3298" y="4354"/>
                  </a:lnTo>
                  <a:close/>
                  <a:moveTo>
                    <a:pt x="3274" y="4930"/>
                  </a:moveTo>
                  <a:lnTo>
                    <a:pt x="3274" y="4930"/>
                  </a:lnTo>
                  <a:lnTo>
                    <a:pt x="3274" y="4932"/>
                  </a:lnTo>
                  <a:lnTo>
                    <a:pt x="3278" y="4934"/>
                  </a:lnTo>
                  <a:lnTo>
                    <a:pt x="3288" y="4934"/>
                  </a:lnTo>
                  <a:lnTo>
                    <a:pt x="3310" y="4928"/>
                  </a:lnTo>
                  <a:lnTo>
                    <a:pt x="3312" y="4926"/>
                  </a:lnTo>
                  <a:lnTo>
                    <a:pt x="3310" y="4926"/>
                  </a:lnTo>
                  <a:lnTo>
                    <a:pt x="3296" y="4924"/>
                  </a:lnTo>
                  <a:lnTo>
                    <a:pt x="3282" y="4924"/>
                  </a:lnTo>
                  <a:lnTo>
                    <a:pt x="3276" y="4926"/>
                  </a:lnTo>
                  <a:lnTo>
                    <a:pt x="3274" y="4930"/>
                  </a:lnTo>
                  <a:close/>
                  <a:moveTo>
                    <a:pt x="3132" y="5104"/>
                  </a:moveTo>
                  <a:lnTo>
                    <a:pt x="3132" y="5104"/>
                  </a:lnTo>
                  <a:lnTo>
                    <a:pt x="3136" y="5106"/>
                  </a:lnTo>
                  <a:lnTo>
                    <a:pt x="3138" y="5104"/>
                  </a:lnTo>
                  <a:lnTo>
                    <a:pt x="3136" y="5096"/>
                  </a:lnTo>
                  <a:lnTo>
                    <a:pt x="3134" y="5090"/>
                  </a:lnTo>
                  <a:lnTo>
                    <a:pt x="3132" y="5086"/>
                  </a:lnTo>
                  <a:lnTo>
                    <a:pt x="3130" y="5088"/>
                  </a:lnTo>
                  <a:lnTo>
                    <a:pt x="3130" y="5096"/>
                  </a:lnTo>
                  <a:lnTo>
                    <a:pt x="3132" y="5104"/>
                  </a:lnTo>
                  <a:close/>
                  <a:moveTo>
                    <a:pt x="3196" y="4912"/>
                  </a:moveTo>
                  <a:lnTo>
                    <a:pt x="3196" y="4912"/>
                  </a:lnTo>
                  <a:lnTo>
                    <a:pt x="3198" y="4908"/>
                  </a:lnTo>
                  <a:lnTo>
                    <a:pt x="3198" y="4904"/>
                  </a:lnTo>
                  <a:lnTo>
                    <a:pt x="3196" y="4900"/>
                  </a:lnTo>
                  <a:lnTo>
                    <a:pt x="3192" y="4900"/>
                  </a:lnTo>
                  <a:lnTo>
                    <a:pt x="3190" y="4902"/>
                  </a:lnTo>
                  <a:lnTo>
                    <a:pt x="3188" y="4904"/>
                  </a:lnTo>
                  <a:lnTo>
                    <a:pt x="3188" y="4908"/>
                  </a:lnTo>
                  <a:lnTo>
                    <a:pt x="3192" y="4912"/>
                  </a:lnTo>
                  <a:lnTo>
                    <a:pt x="3194" y="4912"/>
                  </a:lnTo>
                  <a:lnTo>
                    <a:pt x="3196" y="4912"/>
                  </a:lnTo>
                  <a:close/>
                  <a:moveTo>
                    <a:pt x="3180" y="4896"/>
                  </a:moveTo>
                  <a:lnTo>
                    <a:pt x="3180" y="4896"/>
                  </a:lnTo>
                  <a:lnTo>
                    <a:pt x="3176" y="4896"/>
                  </a:lnTo>
                  <a:lnTo>
                    <a:pt x="3172" y="4900"/>
                  </a:lnTo>
                  <a:lnTo>
                    <a:pt x="3170" y="4906"/>
                  </a:lnTo>
                  <a:lnTo>
                    <a:pt x="3172" y="4916"/>
                  </a:lnTo>
                  <a:lnTo>
                    <a:pt x="3174" y="4916"/>
                  </a:lnTo>
                  <a:lnTo>
                    <a:pt x="3180" y="4908"/>
                  </a:lnTo>
                  <a:lnTo>
                    <a:pt x="3184" y="4900"/>
                  </a:lnTo>
                  <a:lnTo>
                    <a:pt x="3182" y="4898"/>
                  </a:lnTo>
                  <a:lnTo>
                    <a:pt x="3180" y="4896"/>
                  </a:lnTo>
                  <a:close/>
                  <a:moveTo>
                    <a:pt x="3184" y="5356"/>
                  </a:moveTo>
                  <a:lnTo>
                    <a:pt x="3184" y="5356"/>
                  </a:lnTo>
                  <a:lnTo>
                    <a:pt x="3180" y="5360"/>
                  </a:lnTo>
                  <a:lnTo>
                    <a:pt x="3174" y="5364"/>
                  </a:lnTo>
                  <a:lnTo>
                    <a:pt x="3170" y="5366"/>
                  </a:lnTo>
                  <a:lnTo>
                    <a:pt x="3168" y="5370"/>
                  </a:lnTo>
                  <a:lnTo>
                    <a:pt x="3168" y="5372"/>
                  </a:lnTo>
                  <a:lnTo>
                    <a:pt x="3170" y="5372"/>
                  </a:lnTo>
                  <a:lnTo>
                    <a:pt x="3178" y="5370"/>
                  </a:lnTo>
                  <a:lnTo>
                    <a:pt x="3190" y="5362"/>
                  </a:lnTo>
                  <a:lnTo>
                    <a:pt x="3194" y="5358"/>
                  </a:lnTo>
                  <a:lnTo>
                    <a:pt x="3192" y="5352"/>
                  </a:lnTo>
                  <a:lnTo>
                    <a:pt x="3192" y="5350"/>
                  </a:lnTo>
                  <a:lnTo>
                    <a:pt x="3190" y="5350"/>
                  </a:lnTo>
                  <a:lnTo>
                    <a:pt x="3188" y="5352"/>
                  </a:lnTo>
                  <a:lnTo>
                    <a:pt x="3184" y="5356"/>
                  </a:lnTo>
                  <a:close/>
                  <a:moveTo>
                    <a:pt x="3074" y="5152"/>
                  </a:moveTo>
                  <a:lnTo>
                    <a:pt x="3074" y="5152"/>
                  </a:lnTo>
                  <a:lnTo>
                    <a:pt x="3076" y="5154"/>
                  </a:lnTo>
                  <a:lnTo>
                    <a:pt x="3078" y="5144"/>
                  </a:lnTo>
                  <a:lnTo>
                    <a:pt x="3076" y="5132"/>
                  </a:lnTo>
                  <a:lnTo>
                    <a:pt x="3076" y="5122"/>
                  </a:lnTo>
                  <a:lnTo>
                    <a:pt x="3074" y="5122"/>
                  </a:lnTo>
                  <a:lnTo>
                    <a:pt x="3074" y="5124"/>
                  </a:lnTo>
                  <a:lnTo>
                    <a:pt x="3072" y="5130"/>
                  </a:lnTo>
                  <a:lnTo>
                    <a:pt x="3072" y="5142"/>
                  </a:lnTo>
                  <a:lnTo>
                    <a:pt x="3074" y="5152"/>
                  </a:lnTo>
                  <a:close/>
                  <a:moveTo>
                    <a:pt x="3070" y="5308"/>
                  </a:moveTo>
                  <a:lnTo>
                    <a:pt x="3070" y="5308"/>
                  </a:lnTo>
                  <a:lnTo>
                    <a:pt x="3066" y="5308"/>
                  </a:lnTo>
                  <a:lnTo>
                    <a:pt x="3066" y="5306"/>
                  </a:lnTo>
                  <a:lnTo>
                    <a:pt x="3064" y="5304"/>
                  </a:lnTo>
                  <a:lnTo>
                    <a:pt x="3060" y="5298"/>
                  </a:lnTo>
                  <a:lnTo>
                    <a:pt x="3054" y="5294"/>
                  </a:lnTo>
                  <a:lnTo>
                    <a:pt x="3048" y="5294"/>
                  </a:lnTo>
                  <a:lnTo>
                    <a:pt x="3046" y="5296"/>
                  </a:lnTo>
                  <a:lnTo>
                    <a:pt x="3042" y="5296"/>
                  </a:lnTo>
                  <a:lnTo>
                    <a:pt x="3036" y="5294"/>
                  </a:lnTo>
                  <a:lnTo>
                    <a:pt x="3026" y="5294"/>
                  </a:lnTo>
                  <a:lnTo>
                    <a:pt x="3020" y="5296"/>
                  </a:lnTo>
                  <a:lnTo>
                    <a:pt x="3016" y="5298"/>
                  </a:lnTo>
                  <a:lnTo>
                    <a:pt x="3014" y="5302"/>
                  </a:lnTo>
                  <a:lnTo>
                    <a:pt x="3012" y="5306"/>
                  </a:lnTo>
                  <a:lnTo>
                    <a:pt x="3014" y="5310"/>
                  </a:lnTo>
                  <a:lnTo>
                    <a:pt x="3016" y="5312"/>
                  </a:lnTo>
                  <a:lnTo>
                    <a:pt x="3026" y="5316"/>
                  </a:lnTo>
                  <a:lnTo>
                    <a:pt x="3036" y="5318"/>
                  </a:lnTo>
                  <a:lnTo>
                    <a:pt x="3046" y="5322"/>
                  </a:lnTo>
                  <a:lnTo>
                    <a:pt x="3054" y="5328"/>
                  </a:lnTo>
                  <a:lnTo>
                    <a:pt x="3058" y="5334"/>
                  </a:lnTo>
                  <a:lnTo>
                    <a:pt x="3060" y="5338"/>
                  </a:lnTo>
                  <a:lnTo>
                    <a:pt x="3064" y="5340"/>
                  </a:lnTo>
                  <a:lnTo>
                    <a:pt x="3068" y="5340"/>
                  </a:lnTo>
                  <a:lnTo>
                    <a:pt x="3070" y="5342"/>
                  </a:lnTo>
                  <a:lnTo>
                    <a:pt x="3074" y="5342"/>
                  </a:lnTo>
                  <a:lnTo>
                    <a:pt x="3076" y="5340"/>
                  </a:lnTo>
                  <a:lnTo>
                    <a:pt x="3078" y="5338"/>
                  </a:lnTo>
                  <a:lnTo>
                    <a:pt x="3080" y="5338"/>
                  </a:lnTo>
                  <a:lnTo>
                    <a:pt x="3082" y="5336"/>
                  </a:lnTo>
                  <a:lnTo>
                    <a:pt x="3086" y="5332"/>
                  </a:lnTo>
                  <a:lnTo>
                    <a:pt x="3086" y="5330"/>
                  </a:lnTo>
                  <a:lnTo>
                    <a:pt x="3086" y="5326"/>
                  </a:lnTo>
                  <a:lnTo>
                    <a:pt x="3082" y="5320"/>
                  </a:lnTo>
                  <a:lnTo>
                    <a:pt x="3076" y="5312"/>
                  </a:lnTo>
                  <a:lnTo>
                    <a:pt x="3070" y="5308"/>
                  </a:lnTo>
                  <a:close/>
                  <a:moveTo>
                    <a:pt x="3176" y="5238"/>
                  </a:moveTo>
                  <a:lnTo>
                    <a:pt x="3176" y="5238"/>
                  </a:lnTo>
                  <a:lnTo>
                    <a:pt x="3174" y="5234"/>
                  </a:lnTo>
                  <a:lnTo>
                    <a:pt x="3172" y="5234"/>
                  </a:lnTo>
                  <a:lnTo>
                    <a:pt x="3168" y="5234"/>
                  </a:lnTo>
                  <a:lnTo>
                    <a:pt x="3166" y="5238"/>
                  </a:lnTo>
                  <a:lnTo>
                    <a:pt x="3166" y="5240"/>
                  </a:lnTo>
                  <a:lnTo>
                    <a:pt x="3168" y="5240"/>
                  </a:lnTo>
                  <a:lnTo>
                    <a:pt x="3170" y="5242"/>
                  </a:lnTo>
                  <a:lnTo>
                    <a:pt x="3168" y="5246"/>
                  </a:lnTo>
                  <a:lnTo>
                    <a:pt x="3160" y="5248"/>
                  </a:lnTo>
                  <a:lnTo>
                    <a:pt x="3156" y="5252"/>
                  </a:lnTo>
                  <a:lnTo>
                    <a:pt x="3156" y="5256"/>
                  </a:lnTo>
                  <a:lnTo>
                    <a:pt x="3156" y="5258"/>
                  </a:lnTo>
                  <a:lnTo>
                    <a:pt x="3152" y="5260"/>
                  </a:lnTo>
                  <a:lnTo>
                    <a:pt x="3148" y="5260"/>
                  </a:lnTo>
                  <a:lnTo>
                    <a:pt x="3146" y="5260"/>
                  </a:lnTo>
                  <a:lnTo>
                    <a:pt x="3142" y="5256"/>
                  </a:lnTo>
                  <a:lnTo>
                    <a:pt x="3136" y="5252"/>
                  </a:lnTo>
                  <a:lnTo>
                    <a:pt x="3134" y="5250"/>
                  </a:lnTo>
                  <a:lnTo>
                    <a:pt x="3132" y="5252"/>
                  </a:lnTo>
                  <a:lnTo>
                    <a:pt x="3128" y="5254"/>
                  </a:lnTo>
                  <a:lnTo>
                    <a:pt x="3124" y="5254"/>
                  </a:lnTo>
                  <a:lnTo>
                    <a:pt x="3120" y="5254"/>
                  </a:lnTo>
                  <a:lnTo>
                    <a:pt x="3116" y="5256"/>
                  </a:lnTo>
                  <a:lnTo>
                    <a:pt x="3114" y="5258"/>
                  </a:lnTo>
                  <a:lnTo>
                    <a:pt x="3112" y="5256"/>
                  </a:lnTo>
                  <a:lnTo>
                    <a:pt x="3106" y="5254"/>
                  </a:lnTo>
                  <a:lnTo>
                    <a:pt x="3100" y="5250"/>
                  </a:lnTo>
                  <a:lnTo>
                    <a:pt x="3092" y="5246"/>
                  </a:lnTo>
                  <a:lnTo>
                    <a:pt x="3076" y="5242"/>
                  </a:lnTo>
                  <a:lnTo>
                    <a:pt x="3068" y="5242"/>
                  </a:lnTo>
                  <a:lnTo>
                    <a:pt x="3064" y="5242"/>
                  </a:lnTo>
                  <a:lnTo>
                    <a:pt x="3060" y="5246"/>
                  </a:lnTo>
                  <a:lnTo>
                    <a:pt x="3056" y="5250"/>
                  </a:lnTo>
                  <a:lnTo>
                    <a:pt x="3050" y="5252"/>
                  </a:lnTo>
                  <a:lnTo>
                    <a:pt x="3048" y="5256"/>
                  </a:lnTo>
                  <a:lnTo>
                    <a:pt x="3048" y="5262"/>
                  </a:lnTo>
                  <a:lnTo>
                    <a:pt x="3050" y="5270"/>
                  </a:lnTo>
                  <a:lnTo>
                    <a:pt x="3050" y="5272"/>
                  </a:lnTo>
                  <a:lnTo>
                    <a:pt x="3052" y="5272"/>
                  </a:lnTo>
                  <a:lnTo>
                    <a:pt x="3056" y="5270"/>
                  </a:lnTo>
                  <a:lnTo>
                    <a:pt x="3062" y="5268"/>
                  </a:lnTo>
                  <a:lnTo>
                    <a:pt x="3078" y="5270"/>
                  </a:lnTo>
                  <a:lnTo>
                    <a:pt x="3086" y="5272"/>
                  </a:lnTo>
                  <a:lnTo>
                    <a:pt x="3092" y="5274"/>
                  </a:lnTo>
                  <a:lnTo>
                    <a:pt x="3096" y="5278"/>
                  </a:lnTo>
                  <a:lnTo>
                    <a:pt x="3098" y="5276"/>
                  </a:lnTo>
                  <a:lnTo>
                    <a:pt x="3102" y="5274"/>
                  </a:lnTo>
                  <a:lnTo>
                    <a:pt x="3106" y="5274"/>
                  </a:lnTo>
                  <a:lnTo>
                    <a:pt x="3108" y="5274"/>
                  </a:lnTo>
                  <a:lnTo>
                    <a:pt x="3110" y="5272"/>
                  </a:lnTo>
                  <a:lnTo>
                    <a:pt x="3112" y="5270"/>
                  </a:lnTo>
                  <a:lnTo>
                    <a:pt x="3120" y="5272"/>
                  </a:lnTo>
                  <a:lnTo>
                    <a:pt x="3124" y="5272"/>
                  </a:lnTo>
                  <a:lnTo>
                    <a:pt x="3128" y="5272"/>
                  </a:lnTo>
                  <a:lnTo>
                    <a:pt x="3134" y="5270"/>
                  </a:lnTo>
                  <a:lnTo>
                    <a:pt x="3138" y="5268"/>
                  </a:lnTo>
                  <a:lnTo>
                    <a:pt x="3142" y="5266"/>
                  </a:lnTo>
                  <a:lnTo>
                    <a:pt x="3150" y="5266"/>
                  </a:lnTo>
                  <a:lnTo>
                    <a:pt x="3158" y="5264"/>
                  </a:lnTo>
                  <a:lnTo>
                    <a:pt x="3166" y="5260"/>
                  </a:lnTo>
                  <a:lnTo>
                    <a:pt x="3168" y="5258"/>
                  </a:lnTo>
                  <a:lnTo>
                    <a:pt x="3170" y="5254"/>
                  </a:lnTo>
                  <a:lnTo>
                    <a:pt x="3170" y="5252"/>
                  </a:lnTo>
                  <a:lnTo>
                    <a:pt x="3174" y="5248"/>
                  </a:lnTo>
                  <a:lnTo>
                    <a:pt x="3176" y="5244"/>
                  </a:lnTo>
                  <a:lnTo>
                    <a:pt x="3176" y="5238"/>
                  </a:lnTo>
                  <a:close/>
                  <a:moveTo>
                    <a:pt x="3042" y="5268"/>
                  </a:moveTo>
                  <a:lnTo>
                    <a:pt x="3042" y="5268"/>
                  </a:lnTo>
                  <a:lnTo>
                    <a:pt x="3044" y="5266"/>
                  </a:lnTo>
                  <a:lnTo>
                    <a:pt x="3046" y="5264"/>
                  </a:lnTo>
                  <a:lnTo>
                    <a:pt x="3044" y="5262"/>
                  </a:lnTo>
                  <a:lnTo>
                    <a:pt x="3042" y="5260"/>
                  </a:lnTo>
                  <a:lnTo>
                    <a:pt x="3040" y="5262"/>
                  </a:lnTo>
                  <a:lnTo>
                    <a:pt x="3040" y="5266"/>
                  </a:lnTo>
                  <a:lnTo>
                    <a:pt x="3040" y="5268"/>
                  </a:lnTo>
                  <a:lnTo>
                    <a:pt x="3042" y="5268"/>
                  </a:lnTo>
                  <a:close/>
                  <a:moveTo>
                    <a:pt x="3038" y="5258"/>
                  </a:moveTo>
                  <a:lnTo>
                    <a:pt x="3038" y="5258"/>
                  </a:lnTo>
                  <a:lnTo>
                    <a:pt x="3040" y="5256"/>
                  </a:lnTo>
                  <a:lnTo>
                    <a:pt x="3040" y="5254"/>
                  </a:lnTo>
                  <a:lnTo>
                    <a:pt x="3038" y="5252"/>
                  </a:lnTo>
                  <a:lnTo>
                    <a:pt x="3034" y="5250"/>
                  </a:lnTo>
                  <a:lnTo>
                    <a:pt x="3032" y="5250"/>
                  </a:lnTo>
                  <a:lnTo>
                    <a:pt x="3032" y="5252"/>
                  </a:lnTo>
                  <a:lnTo>
                    <a:pt x="3032" y="5258"/>
                  </a:lnTo>
                  <a:lnTo>
                    <a:pt x="3030" y="5262"/>
                  </a:lnTo>
                  <a:lnTo>
                    <a:pt x="3032" y="5266"/>
                  </a:lnTo>
                  <a:lnTo>
                    <a:pt x="3032" y="5264"/>
                  </a:lnTo>
                  <a:lnTo>
                    <a:pt x="3034" y="5260"/>
                  </a:lnTo>
                  <a:lnTo>
                    <a:pt x="3038" y="5258"/>
                  </a:lnTo>
                  <a:close/>
                  <a:moveTo>
                    <a:pt x="2740" y="626"/>
                  </a:moveTo>
                  <a:lnTo>
                    <a:pt x="2740" y="626"/>
                  </a:lnTo>
                  <a:lnTo>
                    <a:pt x="2756" y="630"/>
                  </a:lnTo>
                  <a:lnTo>
                    <a:pt x="2768" y="628"/>
                  </a:lnTo>
                  <a:lnTo>
                    <a:pt x="2778" y="624"/>
                  </a:lnTo>
                  <a:lnTo>
                    <a:pt x="2784" y="618"/>
                  </a:lnTo>
                  <a:lnTo>
                    <a:pt x="2786" y="612"/>
                  </a:lnTo>
                  <a:lnTo>
                    <a:pt x="2786" y="608"/>
                  </a:lnTo>
                  <a:lnTo>
                    <a:pt x="2784" y="604"/>
                  </a:lnTo>
                  <a:lnTo>
                    <a:pt x="2782" y="602"/>
                  </a:lnTo>
                  <a:lnTo>
                    <a:pt x="2776" y="600"/>
                  </a:lnTo>
                  <a:lnTo>
                    <a:pt x="2764" y="598"/>
                  </a:lnTo>
                  <a:lnTo>
                    <a:pt x="2748" y="598"/>
                  </a:lnTo>
                  <a:lnTo>
                    <a:pt x="2736" y="598"/>
                  </a:lnTo>
                  <a:lnTo>
                    <a:pt x="2726" y="600"/>
                  </a:lnTo>
                  <a:lnTo>
                    <a:pt x="2720" y="604"/>
                  </a:lnTo>
                  <a:lnTo>
                    <a:pt x="2716" y="608"/>
                  </a:lnTo>
                  <a:lnTo>
                    <a:pt x="2720" y="614"/>
                  </a:lnTo>
                  <a:lnTo>
                    <a:pt x="2726" y="618"/>
                  </a:lnTo>
                  <a:lnTo>
                    <a:pt x="2740" y="626"/>
                  </a:lnTo>
                  <a:close/>
                  <a:moveTo>
                    <a:pt x="162" y="3354"/>
                  </a:moveTo>
                  <a:lnTo>
                    <a:pt x="162" y="3354"/>
                  </a:lnTo>
                  <a:lnTo>
                    <a:pt x="160" y="3358"/>
                  </a:lnTo>
                  <a:lnTo>
                    <a:pt x="162" y="3364"/>
                  </a:lnTo>
                  <a:lnTo>
                    <a:pt x="164" y="3366"/>
                  </a:lnTo>
                  <a:lnTo>
                    <a:pt x="166" y="3368"/>
                  </a:lnTo>
                  <a:lnTo>
                    <a:pt x="168" y="3366"/>
                  </a:lnTo>
                  <a:lnTo>
                    <a:pt x="168" y="3362"/>
                  </a:lnTo>
                  <a:lnTo>
                    <a:pt x="166" y="3356"/>
                  </a:lnTo>
                  <a:lnTo>
                    <a:pt x="164" y="3352"/>
                  </a:lnTo>
                  <a:lnTo>
                    <a:pt x="162" y="3352"/>
                  </a:lnTo>
                  <a:lnTo>
                    <a:pt x="162" y="3354"/>
                  </a:lnTo>
                  <a:close/>
                  <a:moveTo>
                    <a:pt x="3766" y="1952"/>
                  </a:moveTo>
                  <a:lnTo>
                    <a:pt x="3766" y="1952"/>
                  </a:lnTo>
                  <a:lnTo>
                    <a:pt x="3772" y="1954"/>
                  </a:lnTo>
                  <a:lnTo>
                    <a:pt x="3776" y="1954"/>
                  </a:lnTo>
                  <a:lnTo>
                    <a:pt x="3780" y="1950"/>
                  </a:lnTo>
                  <a:lnTo>
                    <a:pt x="3782" y="1944"/>
                  </a:lnTo>
                  <a:lnTo>
                    <a:pt x="3784" y="1940"/>
                  </a:lnTo>
                  <a:lnTo>
                    <a:pt x="3782" y="1934"/>
                  </a:lnTo>
                  <a:lnTo>
                    <a:pt x="3780" y="1930"/>
                  </a:lnTo>
                  <a:lnTo>
                    <a:pt x="3774" y="1928"/>
                  </a:lnTo>
                  <a:lnTo>
                    <a:pt x="3768" y="1928"/>
                  </a:lnTo>
                  <a:lnTo>
                    <a:pt x="3764" y="1930"/>
                  </a:lnTo>
                  <a:lnTo>
                    <a:pt x="3760" y="1932"/>
                  </a:lnTo>
                  <a:lnTo>
                    <a:pt x="3758" y="1936"/>
                  </a:lnTo>
                  <a:lnTo>
                    <a:pt x="3758" y="1938"/>
                  </a:lnTo>
                  <a:lnTo>
                    <a:pt x="3760" y="1944"/>
                  </a:lnTo>
                  <a:lnTo>
                    <a:pt x="3762" y="1948"/>
                  </a:lnTo>
                  <a:lnTo>
                    <a:pt x="3766" y="1952"/>
                  </a:lnTo>
                  <a:close/>
                  <a:moveTo>
                    <a:pt x="3314" y="2942"/>
                  </a:moveTo>
                  <a:lnTo>
                    <a:pt x="3314" y="2942"/>
                  </a:lnTo>
                  <a:lnTo>
                    <a:pt x="3316" y="2940"/>
                  </a:lnTo>
                  <a:lnTo>
                    <a:pt x="3318" y="2936"/>
                  </a:lnTo>
                  <a:lnTo>
                    <a:pt x="3316" y="2932"/>
                  </a:lnTo>
                  <a:lnTo>
                    <a:pt x="3312" y="2930"/>
                  </a:lnTo>
                  <a:lnTo>
                    <a:pt x="3310" y="2930"/>
                  </a:lnTo>
                  <a:lnTo>
                    <a:pt x="3310" y="2932"/>
                  </a:lnTo>
                  <a:lnTo>
                    <a:pt x="3310" y="2936"/>
                  </a:lnTo>
                  <a:lnTo>
                    <a:pt x="3312" y="2940"/>
                  </a:lnTo>
                  <a:lnTo>
                    <a:pt x="3314" y="2942"/>
                  </a:lnTo>
                  <a:close/>
                  <a:moveTo>
                    <a:pt x="3310" y="2998"/>
                  </a:moveTo>
                  <a:lnTo>
                    <a:pt x="3310" y="2998"/>
                  </a:lnTo>
                  <a:lnTo>
                    <a:pt x="3308" y="2998"/>
                  </a:lnTo>
                  <a:lnTo>
                    <a:pt x="3308" y="3002"/>
                  </a:lnTo>
                  <a:lnTo>
                    <a:pt x="3310" y="3004"/>
                  </a:lnTo>
                  <a:lnTo>
                    <a:pt x="3312" y="3006"/>
                  </a:lnTo>
                  <a:lnTo>
                    <a:pt x="3314" y="3006"/>
                  </a:lnTo>
                  <a:lnTo>
                    <a:pt x="3314" y="3002"/>
                  </a:lnTo>
                  <a:lnTo>
                    <a:pt x="3312" y="2998"/>
                  </a:lnTo>
                  <a:lnTo>
                    <a:pt x="3310" y="2998"/>
                  </a:lnTo>
                  <a:close/>
                  <a:moveTo>
                    <a:pt x="468" y="3506"/>
                  </a:moveTo>
                  <a:lnTo>
                    <a:pt x="468" y="3506"/>
                  </a:lnTo>
                  <a:lnTo>
                    <a:pt x="468" y="3508"/>
                  </a:lnTo>
                  <a:lnTo>
                    <a:pt x="466" y="3510"/>
                  </a:lnTo>
                  <a:lnTo>
                    <a:pt x="458" y="3514"/>
                  </a:lnTo>
                  <a:lnTo>
                    <a:pt x="452" y="3518"/>
                  </a:lnTo>
                  <a:lnTo>
                    <a:pt x="450" y="3520"/>
                  </a:lnTo>
                  <a:lnTo>
                    <a:pt x="450" y="3522"/>
                  </a:lnTo>
                  <a:lnTo>
                    <a:pt x="452" y="3524"/>
                  </a:lnTo>
                  <a:lnTo>
                    <a:pt x="456" y="3524"/>
                  </a:lnTo>
                  <a:lnTo>
                    <a:pt x="464" y="3520"/>
                  </a:lnTo>
                  <a:lnTo>
                    <a:pt x="476" y="3514"/>
                  </a:lnTo>
                  <a:lnTo>
                    <a:pt x="484" y="3504"/>
                  </a:lnTo>
                  <a:lnTo>
                    <a:pt x="486" y="3502"/>
                  </a:lnTo>
                  <a:lnTo>
                    <a:pt x="486" y="3500"/>
                  </a:lnTo>
                  <a:lnTo>
                    <a:pt x="480" y="3502"/>
                  </a:lnTo>
                  <a:lnTo>
                    <a:pt x="468" y="3506"/>
                  </a:lnTo>
                  <a:close/>
                  <a:moveTo>
                    <a:pt x="1966" y="4176"/>
                  </a:moveTo>
                  <a:lnTo>
                    <a:pt x="1966" y="4176"/>
                  </a:lnTo>
                  <a:lnTo>
                    <a:pt x="1964" y="4176"/>
                  </a:lnTo>
                  <a:lnTo>
                    <a:pt x="1960" y="4184"/>
                  </a:lnTo>
                  <a:lnTo>
                    <a:pt x="1958" y="4200"/>
                  </a:lnTo>
                  <a:lnTo>
                    <a:pt x="1956" y="4222"/>
                  </a:lnTo>
                  <a:lnTo>
                    <a:pt x="1954" y="4242"/>
                  </a:lnTo>
                  <a:lnTo>
                    <a:pt x="1952" y="4252"/>
                  </a:lnTo>
                  <a:lnTo>
                    <a:pt x="1950" y="4260"/>
                  </a:lnTo>
                  <a:lnTo>
                    <a:pt x="1952" y="4272"/>
                  </a:lnTo>
                  <a:lnTo>
                    <a:pt x="1954" y="4278"/>
                  </a:lnTo>
                  <a:lnTo>
                    <a:pt x="1956" y="4280"/>
                  </a:lnTo>
                  <a:lnTo>
                    <a:pt x="1958" y="4274"/>
                  </a:lnTo>
                  <a:lnTo>
                    <a:pt x="1962" y="4248"/>
                  </a:lnTo>
                  <a:lnTo>
                    <a:pt x="1962" y="4240"/>
                  </a:lnTo>
                  <a:lnTo>
                    <a:pt x="1962" y="4236"/>
                  </a:lnTo>
                  <a:lnTo>
                    <a:pt x="1962" y="4234"/>
                  </a:lnTo>
                  <a:lnTo>
                    <a:pt x="1964" y="4232"/>
                  </a:lnTo>
                  <a:lnTo>
                    <a:pt x="1966" y="4228"/>
                  </a:lnTo>
                  <a:lnTo>
                    <a:pt x="1966" y="4226"/>
                  </a:lnTo>
                  <a:lnTo>
                    <a:pt x="1964" y="4218"/>
                  </a:lnTo>
                  <a:lnTo>
                    <a:pt x="1964" y="4210"/>
                  </a:lnTo>
                  <a:lnTo>
                    <a:pt x="1964" y="4206"/>
                  </a:lnTo>
                  <a:lnTo>
                    <a:pt x="1964" y="4204"/>
                  </a:lnTo>
                  <a:lnTo>
                    <a:pt x="1968" y="4200"/>
                  </a:lnTo>
                  <a:lnTo>
                    <a:pt x="1970" y="4192"/>
                  </a:lnTo>
                  <a:lnTo>
                    <a:pt x="1970" y="4182"/>
                  </a:lnTo>
                  <a:lnTo>
                    <a:pt x="1966" y="4176"/>
                  </a:lnTo>
                  <a:close/>
                  <a:moveTo>
                    <a:pt x="1508" y="4454"/>
                  </a:moveTo>
                  <a:lnTo>
                    <a:pt x="1508" y="4454"/>
                  </a:lnTo>
                  <a:lnTo>
                    <a:pt x="1504" y="4444"/>
                  </a:lnTo>
                  <a:lnTo>
                    <a:pt x="1498" y="4430"/>
                  </a:lnTo>
                  <a:lnTo>
                    <a:pt x="1492" y="4416"/>
                  </a:lnTo>
                  <a:lnTo>
                    <a:pt x="1484" y="4404"/>
                  </a:lnTo>
                  <a:lnTo>
                    <a:pt x="1478" y="4396"/>
                  </a:lnTo>
                  <a:lnTo>
                    <a:pt x="1474" y="4388"/>
                  </a:lnTo>
                  <a:lnTo>
                    <a:pt x="1472" y="4380"/>
                  </a:lnTo>
                  <a:lnTo>
                    <a:pt x="1464" y="4372"/>
                  </a:lnTo>
                  <a:lnTo>
                    <a:pt x="1456" y="4364"/>
                  </a:lnTo>
                  <a:lnTo>
                    <a:pt x="1448" y="4360"/>
                  </a:lnTo>
                  <a:lnTo>
                    <a:pt x="1442" y="4360"/>
                  </a:lnTo>
                  <a:lnTo>
                    <a:pt x="1438" y="4362"/>
                  </a:lnTo>
                  <a:lnTo>
                    <a:pt x="1438" y="4364"/>
                  </a:lnTo>
                  <a:lnTo>
                    <a:pt x="1440" y="4368"/>
                  </a:lnTo>
                  <a:lnTo>
                    <a:pt x="1444" y="4372"/>
                  </a:lnTo>
                  <a:lnTo>
                    <a:pt x="1446" y="4382"/>
                  </a:lnTo>
                  <a:lnTo>
                    <a:pt x="1446" y="4392"/>
                  </a:lnTo>
                  <a:lnTo>
                    <a:pt x="1444" y="4398"/>
                  </a:lnTo>
                  <a:lnTo>
                    <a:pt x="1440" y="4404"/>
                  </a:lnTo>
                  <a:lnTo>
                    <a:pt x="1440" y="4410"/>
                  </a:lnTo>
                  <a:lnTo>
                    <a:pt x="1440" y="4420"/>
                  </a:lnTo>
                  <a:lnTo>
                    <a:pt x="1438" y="4430"/>
                  </a:lnTo>
                  <a:lnTo>
                    <a:pt x="1436" y="4438"/>
                  </a:lnTo>
                  <a:lnTo>
                    <a:pt x="1436" y="4436"/>
                  </a:lnTo>
                  <a:lnTo>
                    <a:pt x="1434" y="4432"/>
                  </a:lnTo>
                  <a:lnTo>
                    <a:pt x="1432" y="4432"/>
                  </a:lnTo>
                  <a:lnTo>
                    <a:pt x="1430" y="4440"/>
                  </a:lnTo>
                  <a:lnTo>
                    <a:pt x="1432" y="4456"/>
                  </a:lnTo>
                  <a:lnTo>
                    <a:pt x="1434" y="4476"/>
                  </a:lnTo>
                  <a:lnTo>
                    <a:pt x="1434" y="4500"/>
                  </a:lnTo>
                  <a:lnTo>
                    <a:pt x="1436" y="4512"/>
                  </a:lnTo>
                  <a:lnTo>
                    <a:pt x="1438" y="4524"/>
                  </a:lnTo>
                  <a:lnTo>
                    <a:pt x="1442" y="4534"/>
                  </a:lnTo>
                  <a:lnTo>
                    <a:pt x="1450" y="4544"/>
                  </a:lnTo>
                  <a:lnTo>
                    <a:pt x="1458" y="4548"/>
                  </a:lnTo>
                  <a:lnTo>
                    <a:pt x="1464" y="4550"/>
                  </a:lnTo>
                  <a:lnTo>
                    <a:pt x="1470" y="4550"/>
                  </a:lnTo>
                  <a:lnTo>
                    <a:pt x="1476" y="4548"/>
                  </a:lnTo>
                  <a:lnTo>
                    <a:pt x="1488" y="4540"/>
                  </a:lnTo>
                  <a:lnTo>
                    <a:pt x="1502" y="4532"/>
                  </a:lnTo>
                  <a:lnTo>
                    <a:pt x="1508" y="4526"/>
                  </a:lnTo>
                  <a:lnTo>
                    <a:pt x="1512" y="4520"/>
                  </a:lnTo>
                  <a:lnTo>
                    <a:pt x="1516" y="4510"/>
                  </a:lnTo>
                  <a:lnTo>
                    <a:pt x="1518" y="4502"/>
                  </a:lnTo>
                  <a:lnTo>
                    <a:pt x="1518" y="4484"/>
                  </a:lnTo>
                  <a:lnTo>
                    <a:pt x="1516" y="4476"/>
                  </a:lnTo>
                  <a:lnTo>
                    <a:pt x="1514" y="4472"/>
                  </a:lnTo>
                  <a:lnTo>
                    <a:pt x="1512" y="4466"/>
                  </a:lnTo>
                  <a:lnTo>
                    <a:pt x="1512" y="4462"/>
                  </a:lnTo>
                  <a:lnTo>
                    <a:pt x="1510" y="4458"/>
                  </a:lnTo>
                  <a:lnTo>
                    <a:pt x="1508" y="4454"/>
                  </a:lnTo>
                  <a:close/>
                  <a:moveTo>
                    <a:pt x="1946" y="4308"/>
                  </a:moveTo>
                  <a:lnTo>
                    <a:pt x="1946" y="4308"/>
                  </a:lnTo>
                  <a:lnTo>
                    <a:pt x="1942" y="4310"/>
                  </a:lnTo>
                  <a:lnTo>
                    <a:pt x="1940" y="4316"/>
                  </a:lnTo>
                  <a:lnTo>
                    <a:pt x="1940" y="4322"/>
                  </a:lnTo>
                  <a:lnTo>
                    <a:pt x="1942" y="4328"/>
                  </a:lnTo>
                  <a:lnTo>
                    <a:pt x="1944" y="4328"/>
                  </a:lnTo>
                  <a:lnTo>
                    <a:pt x="1946" y="4326"/>
                  </a:lnTo>
                  <a:lnTo>
                    <a:pt x="1948" y="4320"/>
                  </a:lnTo>
                  <a:lnTo>
                    <a:pt x="1950" y="4312"/>
                  </a:lnTo>
                  <a:lnTo>
                    <a:pt x="1948" y="4310"/>
                  </a:lnTo>
                  <a:lnTo>
                    <a:pt x="1946" y="4308"/>
                  </a:lnTo>
                  <a:close/>
                  <a:moveTo>
                    <a:pt x="1996" y="4488"/>
                  </a:moveTo>
                  <a:lnTo>
                    <a:pt x="1996" y="4488"/>
                  </a:lnTo>
                  <a:lnTo>
                    <a:pt x="1994" y="4492"/>
                  </a:lnTo>
                  <a:lnTo>
                    <a:pt x="1994" y="4496"/>
                  </a:lnTo>
                  <a:lnTo>
                    <a:pt x="1994" y="4504"/>
                  </a:lnTo>
                  <a:lnTo>
                    <a:pt x="1998" y="4508"/>
                  </a:lnTo>
                  <a:lnTo>
                    <a:pt x="2000" y="4510"/>
                  </a:lnTo>
                  <a:lnTo>
                    <a:pt x="2002" y="4508"/>
                  </a:lnTo>
                  <a:lnTo>
                    <a:pt x="2004" y="4506"/>
                  </a:lnTo>
                  <a:lnTo>
                    <a:pt x="2004" y="4502"/>
                  </a:lnTo>
                  <a:lnTo>
                    <a:pt x="2004" y="4494"/>
                  </a:lnTo>
                  <a:lnTo>
                    <a:pt x="2000" y="4488"/>
                  </a:lnTo>
                  <a:lnTo>
                    <a:pt x="1998" y="4488"/>
                  </a:lnTo>
                  <a:lnTo>
                    <a:pt x="1996" y="4488"/>
                  </a:lnTo>
                  <a:close/>
                  <a:moveTo>
                    <a:pt x="1980" y="4454"/>
                  </a:moveTo>
                  <a:lnTo>
                    <a:pt x="1980" y="4454"/>
                  </a:lnTo>
                  <a:lnTo>
                    <a:pt x="1982" y="4454"/>
                  </a:lnTo>
                  <a:lnTo>
                    <a:pt x="1984" y="4454"/>
                  </a:lnTo>
                  <a:lnTo>
                    <a:pt x="1982" y="4448"/>
                  </a:lnTo>
                  <a:lnTo>
                    <a:pt x="1980" y="4448"/>
                  </a:lnTo>
                  <a:lnTo>
                    <a:pt x="1978" y="4448"/>
                  </a:lnTo>
                  <a:lnTo>
                    <a:pt x="1978" y="4450"/>
                  </a:lnTo>
                  <a:lnTo>
                    <a:pt x="1980" y="4454"/>
                  </a:lnTo>
                  <a:close/>
                  <a:moveTo>
                    <a:pt x="1954" y="4386"/>
                  </a:moveTo>
                  <a:lnTo>
                    <a:pt x="1954" y="4386"/>
                  </a:lnTo>
                  <a:lnTo>
                    <a:pt x="1952" y="4390"/>
                  </a:lnTo>
                  <a:lnTo>
                    <a:pt x="1952" y="4394"/>
                  </a:lnTo>
                  <a:lnTo>
                    <a:pt x="1954" y="4396"/>
                  </a:lnTo>
                  <a:lnTo>
                    <a:pt x="1958" y="4396"/>
                  </a:lnTo>
                  <a:lnTo>
                    <a:pt x="1960" y="4394"/>
                  </a:lnTo>
                  <a:lnTo>
                    <a:pt x="1958" y="4390"/>
                  </a:lnTo>
                  <a:lnTo>
                    <a:pt x="1958" y="4386"/>
                  </a:lnTo>
                  <a:lnTo>
                    <a:pt x="1956" y="4386"/>
                  </a:lnTo>
                  <a:lnTo>
                    <a:pt x="1954" y="4386"/>
                  </a:lnTo>
                  <a:close/>
                  <a:moveTo>
                    <a:pt x="2078" y="4702"/>
                  </a:moveTo>
                  <a:lnTo>
                    <a:pt x="2078" y="4702"/>
                  </a:lnTo>
                  <a:lnTo>
                    <a:pt x="2078" y="4706"/>
                  </a:lnTo>
                  <a:lnTo>
                    <a:pt x="2080" y="4710"/>
                  </a:lnTo>
                  <a:lnTo>
                    <a:pt x="2084" y="4714"/>
                  </a:lnTo>
                  <a:lnTo>
                    <a:pt x="2090" y="4720"/>
                  </a:lnTo>
                  <a:lnTo>
                    <a:pt x="2102" y="4728"/>
                  </a:lnTo>
                  <a:lnTo>
                    <a:pt x="2106" y="4730"/>
                  </a:lnTo>
                  <a:lnTo>
                    <a:pt x="2106" y="4726"/>
                  </a:lnTo>
                  <a:lnTo>
                    <a:pt x="2102" y="4716"/>
                  </a:lnTo>
                  <a:lnTo>
                    <a:pt x="2094" y="4706"/>
                  </a:lnTo>
                  <a:lnTo>
                    <a:pt x="2084" y="4700"/>
                  </a:lnTo>
                  <a:lnTo>
                    <a:pt x="2080" y="4700"/>
                  </a:lnTo>
                  <a:lnTo>
                    <a:pt x="2078" y="4702"/>
                  </a:lnTo>
                  <a:close/>
                  <a:moveTo>
                    <a:pt x="2508" y="4960"/>
                  </a:moveTo>
                  <a:lnTo>
                    <a:pt x="2508" y="4960"/>
                  </a:lnTo>
                  <a:lnTo>
                    <a:pt x="2502" y="4956"/>
                  </a:lnTo>
                  <a:lnTo>
                    <a:pt x="2500" y="4950"/>
                  </a:lnTo>
                  <a:lnTo>
                    <a:pt x="2496" y="4932"/>
                  </a:lnTo>
                  <a:lnTo>
                    <a:pt x="2494" y="4924"/>
                  </a:lnTo>
                  <a:lnTo>
                    <a:pt x="2490" y="4918"/>
                  </a:lnTo>
                  <a:lnTo>
                    <a:pt x="2484" y="4914"/>
                  </a:lnTo>
                  <a:lnTo>
                    <a:pt x="2476" y="4912"/>
                  </a:lnTo>
                  <a:lnTo>
                    <a:pt x="2466" y="4916"/>
                  </a:lnTo>
                  <a:lnTo>
                    <a:pt x="2464" y="4920"/>
                  </a:lnTo>
                  <a:lnTo>
                    <a:pt x="2464" y="4926"/>
                  </a:lnTo>
                  <a:lnTo>
                    <a:pt x="2462" y="4928"/>
                  </a:lnTo>
                  <a:lnTo>
                    <a:pt x="2460" y="4932"/>
                  </a:lnTo>
                  <a:lnTo>
                    <a:pt x="2456" y="4936"/>
                  </a:lnTo>
                  <a:lnTo>
                    <a:pt x="2454" y="4938"/>
                  </a:lnTo>
                  <a:lnTo>
                    <a:pt x="2454" y="4940"/>
                  </a:lnTo>
                  <a:lnTo>
                    <a:pt x="2456" y="4942"/>
                  </a:lnTo>
                  <a:lnTo>
                    <a:pt x="2464" y="4944"/>
                  </a:lnTo>
                  <a:lnTo>
                    <a:pt x="2474" y="4942"/>
                  </a:lnTo>
                  <a:lnTo>
                    <a:pt x="2478" y="4944"/>
                  </a:lnTo>
                  <a:lnTo>
                    <a:pt x="2480" y="4948"/>
                  </a:lnTo>
                  <a:lnTo>
                    <a:pt x="2484" y="4958"/>
                  </a:lnTo>
                  <a:lnTo>
                    <a:pt x="2488" y="4972"/>
                  </a:lnTo>
                  <a:lnTo>
                    <a:pt x="2490" y="4976"/>
                  </a:lnTo>
                  <a:lnTo>
                    <a:pt x="2494" y="4978"/>
                  </a:lnTo>
                  <a:lnTo>
                    <a:pt x="2502" y="4984"/>
                  </a:lnTo>
                  <a:lnTo>
                    <a:pt x="2508" y="4988"/>
                  </a:lnTo>
                  <a:lnTo>
                    <a:pt x="2512" y="4990"/>
                  </a:lnTo>
                  <a:lnTo>
                    <a:pt x="2516" y="4990"/>
                  </a:lnTo>
                  <a:lnTo>
                    <a:pt x="2518" y="4990"/>
                  </a:lnTo>
                  <a:lnTo>
                    <a:pt x="2520" y="4988"/>
                  </a:lnTo>
                  <a:lnTo>
                    <a:pt x="2518" y="4984"/>
                  </a:lnTo>
                  <a:lnTo>
                    <a:pt x="2516" y="4978"/>
                  </a:lnTo>
                  <a:lnTo>
                    <a:pt x="2514" y="4976"/>
                  </a:lnTo>
                  <a:lnTo>
                    <a:pt x="2516" y="4974"/>
                  </a:lnTo>
                  <a:lnTo>
                    <a:pt x="2518" y="4970"/>
                  </a:lnTo>
                  <a:lnTo>
                    <a:pt x="2518" y="4966"/>
                  </a:lnTo>
                  <a:lnTo>
                    <a:pt x="2514" y="4964"/>
                  </a:lnTo>
                  <a:lnTo>
                    <a:pt x="2508" y="4960"/>
                  </a:lnTo>
                  <a:close/>
                  <a:moveTo>
                    <a:pt x="2428" y="4870"/>
                  </a:moveTo>
                  <a:lnTo>
                    <a:pt x="2428" y="4870"/>
                  </a:lnTo>
                  <a:lnTo>
                    <a:pt x="2432" y="4868"/>
                  </a:lnTo>
                  <a:lnTo>
                    <a:pt x="2434" y="4862"/>
                  </a:lnTo>
                  <a:lnTo>
                    <a:pt x="2434" y="4858"/>
                  </a:lnTo>
                  <a:lnTo>
                    <a:pt x="2432" y="4856"/>
                  </a:lnTo>
                  <a:lnTo>
                    <a:pt x="2430" y="4856"/>
                  </a:lnTo>
                  <a:lnTo>
                    <a:pt x="2426" y="4858"/>
                  </a:lnTo>
                  <a:lnTo>
                    <a:pt x="2424" y="4860"/>
                  </a:lnTo>
                  <a:lnTo>
                    <a:pt x="2420" y="4866"/>
                  </a:lnTo>
                  <a:lnTo>
                    <a:pt x="2420" y="4868"/>
                  </a:lnTo>
                  <a:lnTo>
                    <a:pt x="2420" y="4872"/>
                  </a:lnTo>
                  <a:lnTo>
                    <a:pt x="2424" y="4872"/>
                  </a:lnTo>
                  <a:lnTo>
                    <a:pt x="2428" y="4870"/>
                  </a:lnTo>
                  <a:close/>
                  <a:moveTo>
                    <a:pt x="2450" y="4852"/>
                  </a:moveTo>
                  <a:lnTo>
                    <a:pt x="2450" y="4852"/>
                  </a:lnTo>
                  <a:lnTo>
                    <a:pt x="2444" y="4848"/>
                  </a:lnTo>
                  <a:lnTo>
                    <a:pt x="2434" y="4840"/>
                  </a:lnTo>
                  <a:lnTo>
                    <a:pt x="2430" y="4836"/>
                  </a:lnTo>
                  <a:lnTo>
                    <a:pt x="2428" y="4838"/>
                  </a:lnTo>
                  <a:lnTo>
                    <a:pt x="2428" y="4846"/>
                  </a:lnTo>
                  <a:lnTo>
                    <a:pt x="2430" y="4848"/>
                  </a:lnTo>
                  <a:lnTo>
                    <a:pt x="2432" y="4850"/>
                  </a:lnTo>
                  <a:lnTo>
                    <a:pt x="2438" y="4854"/>
                  </a:lnTo>
                  <a:lnTo>
                    <a:pt x="2446" y="4854"/>
                  </a:lnTo>
                  <a:lnTo>
                    <a:pt x="2450" y="4852"/>
                  </a:lnTo>
                  <a:close/>
                  <a:moveTo>
                    <a:pt x="2378" y="4806"/>
                  </a:moveTo>
                  <a:lnTo>
                    <a:pt x="2378" y="4806"/>
                  </a:lnTo>
                  <a:lnTo>
                    <a:pt x="2376" y="4806"/>
                  </a:lnTo>
                  <a:lnTo>
                    <a:pt x="2376" y="4810"/>
                  </a:lnTo>
                  <a:lnTo>
                    <a:pt x="2376" y="4812"/>
                  </a:lnTo>
                  <a:lnTo>
                    <a:pt x="2378" y="4814"/>
                  </a:lnTo>
                  <a:lnTo>
                    <a:pt x="2382" y="4814"/>
                  </a:lnTo>
                  <a:lnTo>
                    <a:pt x="2382" y="4810"/>
                  </a:lnTo>
                  <a:lnTo>
                    <a:pt x="2380" y="4806"/>
                  </a:lnTo>
                  <a:lnTo>
                    <a:pt x="2378" y="4806"/>
                  </a:lnTo>
                  <a:close/>
                  <a:moveTo>
                    <a:pt x="2422" y="4774"/>
                  </a:moveTo>
                  <a:lnTo>
                    <a:pt x="2422" y="4774"/>
                  </a:lnTo>
                  <a:lnTo>
                    <a:pt x="2414" y="4778"/>
                  </a:lnTo>
                  <a:lnTo>
                    <a:pt x="2412" y="4782"/>
                  </a:lnTo>
                  <a:lnTo>
                    <a:pt x="2410" y="4784"/>
                  </a:lnTo>
                  <a:lnTo>
                    <a:pt x="2406" y="4788"/>
                  </a:lnTo>
                  <a:lnTo>
                    <a:pt x="2406" y="4790"/>
                  </a:lnTo>
                  <a:lnTo>
                    <a:pt x="2410" y="4792"/>
                  </a:lnTo>
                  <a:lnTo>
                    <a:pt x="2414" y="4790"/>
                  </a:lnTo>
                  <a:lnTo>
                    <a:pt x="2420" y="4796"/>
                  </a:lnTo>
                  <a:lnTo>
                    <a:pt x="2416" y="4796"/>
                  </a:lnTo>
                  <a:lnTo>
                    <a:pt x="2414" y="4796"/>
                  </a:lnTo>
                  <a:lnTo>
                    <a:pt x="2414" y="4798"/>
                  </a:lnTo>
                  <a:lnTo>
                    <a:pt x="2414" y="4800"/>
                  </a:lnTo>
                  <a:lnTo>
                    <a:pt x="2418" y="4804"/>
                  </a:lnTo>
                  <a:lnTo>
                    <a:pt x="2420" y="4804"/>
                  </a:lnTo>
                  <a:lnTo>
                    <a:pt x="2422" y="4802"/>
                  </a:lnTo>
                  <a:lnTo>
                    <a:pt x="2420" y="4798"/>
                  </a:lnTo>
                  <a:lnTo>
                    <a:pt x="2432" y="4808"/>
                  </a:lnTo>
                  <a:lnTo>
                    <a:pt x="2436" y="4808"/>
                  </a:lnTo>
                  <a:lnTo>
                    <a:pt x="2438" y="4804"/>
                  </a:lnTo>
                  <a:lnTo>
                    <a:pt x="2438" y="4798"/>
                  </a:lnTo>
                  <a:lnTo>
                    <a:pt x="2438" y="4790"/>
                  </a:lnTo>
                  <a:lnTo>
                    <a:pt x="2436" y="4782"/>
                  </a:lnTo>
                  <a:lnTo>
                    <a:pt x="2434" y="4776"/>
                  </a:lnTo>
                  <a:lnTo>
                    <a:pt x="2428" y="4774"/>
                  </a:lnTo>
                  <a:lnTo>
                    <a:pt x="2422" y="4774"/>
                  </a:lnTo>
                  <a:close/>
                  <a:moveTo>
                    <a:pt x="2384" y="4796"/>
                  </a:moveTo>
                  <a:lnTo>
                    <a:pt x="2384" y="4796"/>
                  </a:lnTo>
                  <a:lnTo>
                    <a:pt x="2384" y="4798"/>
                  </a:lnTo>
                  <a:lnTo>
                    <a:pt x="2384" y="4802"/>
                  </a:lnTo>
                  <a:lnTo>
                    <a:pt x="2386" y="4806"/>
                  </a:lnTo>
                  <a:lnTo>
                    <a:pt x="2390" y="4806"/>
                  </a:lnTo>
                  <a:lnTo>
                    <a:pt x="2392" y="4806"/>
                  </a:lnTo>
                  <a:lnTo>
                    <a:pt x="2390" y="4802"/>
                  </a:lnTo>
                  <a:lnTo>
                    <a:pt x="2388" y="4798"/>
                  </a:lnTo>
                  <a:lnTo>
                    <a:pt x="2384" y="4796"/>
                  </a:lnTo>
                  <a:close/>
                  <a:moveTo>
                    <a:pt x="2578" y="4662"/>
                  </a:moveTo>
                  <a:lnTo>
                    <a:pt x="2578" y="4662"/>
                  </a:lnTo>
                  <a:lnTo>
                    <a:pt x="2580" y="4662"/>
                  </a:lnTo>
                  <a:lnTo>
                    <a:pt x="2584" y="4660"/>
                  </a:lnTo>
                  <a:lnTo>
                    <a:pt x="2584" y="4650"/>
                  </a:lnTo>
                  <a:lnTo>
                    <a:pt x="2584" y="4640"/>
                  </a:lnTo>
                  <a:lnTo>
                    <a:pt x="2582" y="4634"/>
                  </a:lnTo>
                  <a:lnTo>
                    <a:pt x="2578" y="4634"/>
                  </a:lnTo>
                  <a:lnTo>
                    <a:pt x="2574" y="4640"/>
                  </a:lnTo>
                  <a:lnTo>
                    <a:pt x="2570" y="4646"/>
                  </a:lnTo>
                  <a:lnTo>
                    <a:pt x="2572" y="4650"/>
                  </a:lnTo>
                  <a:lnTo>
                    <a:pt x="2574" y="4652"/>
                  </a:lnTo>
                  <a:lnTo>
                    <a:pt x="2578" y="4656"/>
                  </a:lnTo>
                  <a:lnTo>
                    <a:pt x="2576" y="4658"/>
                  </a:lnTo>
                  <a:lnTo>
                    <a:pt x="2574" y="4660"/>
                  </a:lnTo>
                  <a:lnTo>
                    <a:pt x="2578" y="4662"/>
                  </a:lnTo>
                  <a:close/>
                  <a:moveTo>
                    <a:pt x="2136" y="4766"/>
                  </a:moveTo>
                  <a:lnTo>
                    <a:pt x="2136" y="4766"/>
                  </a:lnTo>
                  <a:lnTo>
                    <a:pt x="2134" y="4768"/>
                  </a:lnTo>
                  <a:lnTo>
                    <a:pt x="2134" y="4772"/>
                  </a:lnTo>
                  <a:lnTo>
                    <a:pt x="2138" y="4782"/>
                  </a:lnTo>
                  <a:lnTo>
                    <a:pt x="2154" y="4806"/>
                  </a:lnTo>
                  <a:lnTo>
                    <a:pt x="2158" y="4812"/>
                  </a:lnTo>
                  <a:lnTo>
                    <a:pt x="2162" y="4812"/>
                  </a:lnTo>
                  <a:lnTo>
                    <a:pt x="2164" y="4810"/>
                  </a:lnTo>
                  <a:lnTo>
                    <a:pt x="2166" y="4806"/>
                  </a:lnTo>
                  <a:lnTo>
                    <a:pt x="2166" y="4794"/>
                  </a:lnTo>
                  <a:lnTo>
                    <a:pt x="2164" y="4790"/>
                  </a:lnTo>
                  <a:lnTo>
                    <a:pt x="2160" y="4786"/>
                  </a:lnTo>
                  <a:lnTo>
                    <a:pt x="2154" y="4780"/>
                  </a:lnTo>
                  <a:lnTo>
                    <a:pt x="2150" y="4772"/>
                  </a:lnTo>
                  <a:lnTo>
                    <a:pt x="2144" y="4768"/>
                  </a:lnTo>
                  <a:lnTo>
                    <a:pt x="2140" y="4766"/>
                  </a:lnTo>
                  <a:lnTo>
                    <a:pt x="2136" y="4766"/>
                  </a:lnTo>
                  <a:close/>
                  <a:moveTo>
                    <a:pt x="2832" y="5258"/>
                  </a:moveTo>
                  <a:lnTo>
                    <a:pt x="2832" y="5258"/>
                  </a:lnTo>
                  <a:lnTo>
                    <a:pt x="2828" y="5254"/>
                  </a:lnTo>
                  <a:lnTo>
                    <a:pt x="2828" y="5248"/>
                  </a:lnTo>
                  <a:lnTo>
                    <a:pt x="2832" y="5234"/>
                  </a:lnTo>
                  <a:lnTo>
                    <a:pt x="2832" y="5226"/>
                  </a:lnTo>
                  <a:lnTo>
                    <a:pt x="2832" y="5220"/>
                  </a:lnTo>
                  <a:lnTo>
                    <a:pt x="2828" y="5214"/>
                  </a:lnTo>
                  <a:lnTo>
                    <a:pt x="2820" y="5212"/>
                  </a:lnTo>
                  <a:lnTo>
                    <a:pt x="2808" y="5212"/>
                  </a:lnTo>
                  <a:lnTo>
                    <a:pt x="2798" y="5214"/>
                  </a:lnTo>
                  <a:lnTo>
                    <a:pt x="2786" y="5216"/>
                  </a:lnTo>
                  <a:lnTo>
                    <a:pt x="2780" y="5216"/>
                  </a:lnTo>
                  <a:lnTo>
                    <a:pt x="2772" y="5212"/>
                  </a:lnTo>
                  <a:lnTo>
                    <a:pt x="2762" y="5208"/>
                  </a:lnTo>
                  <a:lnTo>
                    <a:pt x="2762" y="5206"/>
                  </a:lnTo>
                  <a:lnTo>
                    <a:pt x="2762" y="5204"/>
                  </a:lnTo>
                  <a:lnTo>
                    <a:pt x="2762" y="5196"/>
                  </a:lnTo>
                  <a:lnTo>
                    <a:pt x="2762" y="5190"/>
                  </a:lnTo>
                  <a:lnTo>
                    <a:pt x="2758" y="5184"/>
                  </a:lnTo>
                  <a:lnTo>
                    <a:pt x="2754" y="5178"/>
                  </a:lnTo>
                  <a:lnTo>
                    <a:pt x="2752" y="5174"/>
                  </a:lnTo>
                  <a:lnTo>
                    <a:pt x="2748" y="5174"/>
                  </a:lnTo>
                  <a:lnTo>
                    <a:pt x="2746" y="5176"/>
                  </a:lnTo>
                  <a:lnTo>
                    <a:pt x="2740" y="5178"/>
                  </a:lnTo>
                  <a:lnTo>
                    <a:pt x="2738" y="5178"/>
                  </a:lnTo>
                  <a:lnTo>
                    <a:pt x="2734" y="5174"/>
                  </a:lnTo>
                  <a:lnTo>
                    <a:pt x="2730" y="5168"/>
                  </a:lnTo>
                  <a:lnTo>
                    <a:pt x="2728" y="5170"/>
                  </a:lnTo>
                  <a:lnTo>
                    <a:pt x="2726" y="5170"/>
                  </a:lnTo>
                  <a:lnTo>
                    <a:pt x="2720" y="5166"/>
                  </a:lnTo>
                  <a:lnTo>
                    <a:pt x="2718" y="5164"/>
                  </a:lnTo>
                  <a:lnTo>
                    <a:pt x="2714" y="5162"/>
                  </a:lnTo>
                  <a:lnTo>
                    <a:pt x="2708" y="5164"/>
                  </a:lnTo>
                  <a:lnTo>
                    <a:pt x="2704" y="5166"/>
                  </a:lnTo>
                  <a:lnTo>
                    <a:pt x="2700" y="5166"/>
                  </a:lnTo>
                  <a:lnTo>
                    <a:pt x="2698" y="5162"/>
                  </a:lnTo>
                  <a:lnTo>
                    <a:pt x="2694" y="5154"/>
                  </a:lnTo>
                  <a:lnTo>
                    <a:pt x="2692" y="5150"/>
                  </a:lnTo>
                  <a:lnTo>
                    <a:pt x="2688" y="5148"/>
                  </a:lnTo>
                  <a:lnTo>
                    <a:pt x="2686" y="5150"/>
                  </a:lnTo>
                  <a:lnTo>
                    <a:pt x="2682" y="5152"/>
                  </a:lnTo>
                  <a:lnTo>
                    <a:pt x="2680" y="5156"/>
                  </a:lnTo>
                  <a:lnTo>
                    <a:pt x="2676" y="5166"/>
                  </a:lnTo>
                  <a:lnTo>
                    <a:pt x="2670" y="5178"/>
                  </a:lnTo>
                  <a:lnTo>
                    <a:pt x="2668" y="5180"/>
                  </a:lnTo>
                  <a:lnTo>
                    <a:pt x="2666" y="5180"/>
                  </a:lnTo>
                  <a:lnTo>
                    <a:pt x="2660" y="5176"/>
                  </a:lnTo>
                  <a:lnTo>
                    <a:pt x="2654" y="5174"/>
                  </a:lnTo>
                  <a:lnTo>
                    <a:pt x="2646" y="5172"/>
                  </a:lnTo>
                  <a:lnTo>
                    <a:pt x="2634" y="5174"/>
                  </a:lnTo>
                  <a:lnTo>
                    <a:pt x="2630" y="5174"/>
                  </a:lnTo>
                  <a:lnTo>
                    <a:pt x="2626" y="5176"/>
                  </a:lnTo>
                  <a:lnTo>
                    <a:pt x="2620" y="5174"/>
                  </a:lnTo>
                  <a:lnTo>
                    <a:pt x="2612" y="5172"/>
                  </a:lnTo>
                  <a:lnTo>
                    <a:pt x="2604" y="5172"/>
                  </a:lnTo>
                  <a:lnTo>
                    <a:pt x="2600" y="5170"/>
                  </a:lnTo>
                  <a:lnTo>
                    <a:pt x="2596" y="5168"/>
                  </a:lnTo>
                  <a:lnTo>
                    <a:pt x="2594" y="5162"/>
                  </a:lnTo>
                  <a:lnTo>
                    <a:pt x="2590" y="5154"/>
                  </a:lnTo>
                  <a:lnTo>
                    <a:pt x="2588" y="5148"/>
                  </a:lnTo>
                  <a:lnTo>
                    <a:pt x="2586" y="5144"/>
                  </a:lnTo>
                  <a:lnTo>
                    <a:pt x="2584" y="5144"/>
                  </a:lnTo>
                  <a:lnTo>
                    <a:pt x="2582" y="5144"/>
                  </a:lnTo>
                  <a:lnTo>
                    <a:pt x="2576" y="5146"/>
                  </a:lnTo>
                  <a:lnTo>
                    <a:pt x="2574" y="5146"/>
                  </a:lnTo>
                  <a:lnTo>
                    <a:pt x="2570" y="5142"/>
                  </a:lnTo>
                  <a:lnTo>
                    <a:pt x="2566" y="5140"/>
                  </a:lnTo>
                  <a:lnTo>
                    <a:pt x="2564" y="5140"/>
                  </a:lnTo>
                  <a:lnTo>
                    <a:pt x="2558" y="5140"/>
                  </a:lnTo>
                  <a:lnTo>
                    <a:pt x="2554" y="5142"/>
                  </a:lnTo>
                  <a:lnTo>
                    <a:pt x="2552" y="5140"/>
                  </a:lnTo>
                  <a:lnTo>
                    <a:pt x="2550" y="5138"/>
                  </a:lnTo>
                  <a:lnTo>
                    <a:pt x="2544" y="5132"/>
                  </a:lnTo>
                  <a:lnTo>
                    <a:pt x="2538" y="5128"/>
                  </a:lnTo>
                  <a:lnTo>
                    <a:pt x="2532" y="5128"/>
                  </a:lnTo>
                  <a:lnTo>
                    <a:pt x="2530" y="5130"/>
                  </a:lnTo>
                  <a:lnTo>
                    <a:pt x="2530" y="5132"/>
                  </a:lnTo>
                  <a:lnTo>
                    <a:pt x="2528" y="5136"/>
                  </a:lnTo>
                  <a:lnTo>
                    <a:pt x="2526" y="5136"/>
                  </a:lnTo>
                  <a:lnTo>
                    <a:pt x="2520" y="5136"/>
                  </a:lnTo>
                  <a:lnTo>
                    <a:pt x="2512" y="5132"/>
                  </a:lnTo>
                  <a:lnTo>
                    <a:pt x="2498" y="5130"/>
                  </a:lnTo>
                  <a:lnTo>
                    <a:pt x="2492" y="5130"/>
                  </a:lnTo>
                  <a:lnTo>
                    <a:pt x="2488" y="5132"/>
                  </a:lnTo>
                  <a:lnTo>
                    <a:pt x="2486" y="5136"/>
                  </a:lnTo>
                  <a:lnTo>
                    <a:pt x="2484" y="5140"/>
                  </a:lnTo>
                  <a:lnTo>
                    <a:pt x="2482" y="5150"/>
                  </a:lnTo>
                  <a:lnTo>
                    <a:pt x="2480" y="5152"/>
                  </a:lnTo>
                  <a:lnTo>
                    <a:pt x="2478" y="5154"/>
                  </a:lnTo>
                  <a:lnTo>
                    <a:pt x="2474" y="5156"/>
                  </a:lnTo>
                  <a:lnTo>
                    <a:pt x="2472" y="5160"/>
                  </a:lnTo>
                  <a:lnTo>
                    <a:pt x="2472" y="5164"/>
                  </a:lnTo>
                  <a:lnTo>
                    <a:pt x="2464" y="5164"/>
                  </a:lnTo>
                  <a:lnTo>
                    <a:pt x="2460" y="5166"/>
                  </a:lnTo>
                  <a:lnTo>
                    <a:pt x="2458" y="5168"/>
                  </a:lnTo>
                  <a:lnTo>
                    <a:pt x="2460" y="5172"/>
                  </a:lnTo>
                  <a:lnTo>
                    <a:pt x="2464" y="5174"/>
                  </a:lnTo>
                  <a:lnTo>
                    <a:pt x="2474" y="5174"/>
                  </a:lnTo>
                  <a:lnTo>
                    <a:pt x="2482" y="5174"/>
                  </a:lnTo>
                  <a:lnTo>
                    <a:pt x="2490" y="5174"/>
                  </a:lnTo>
                  <a:lnTo>
                    <a:pt x="2494" y="5174"/>
                  </a:lnTo>
                  <a:lnTo>
                    <a:pt x="2496" y="5178"/>
                  </a:lnTo>
                  <a:lnTo>
                    <a:pt x="2500" y="5180"/>
                  </a:lnTo>
                  <a:lnTo>
                    <a:pt x="2504" y="5180"/>
                  </a:lnTo>
                  <a:lnTo>
                    <a:pt x="2510" y="5180"/>
                  </a:lnTo>
                  <a:lnTo>
                    <a:pt x="2512" y="5180"/>
                  </a:lnTo>
                  <a:lnTo>
                    <a:pt x="2508" y="5188"/>
                  </a:lnTo>
                  <a:lnTo>
                    <a:pt x="2506" y="5194"/>
                  </a:lnTo>
                  <a:lnTo>
                    <a:pt x="2508" y="5198"/>
                  </a:lnTo>
                  <a:lnTo>
                    <a:pt x="2510" y="5200"/>
                  </a:lnTo>
                  <a:lnTo>
                    <a:pt x="2516" y="5200"/>
                  </a:lnTo>
                  <a:lnTo>
                    <a:pt x="2536" y="5204"/>
                  </a:lnTo>
                  <a:lnTo>
                    <a:pt x="2550" y="5210"/>
                  </a:lnTo>
                  <a:lnTo>
                    <a:pt x="2570" y="5218"/>
                  </a:lnTo>
                  <a:lnTo>
                    <a:pt x="2576" y="5220"/>
                  </a:lnTo>
                  <a:lnTo>
                    <a:pt x="2584" y="5220"/>
                  </a:lnTo>
                  <a:lnTo>
                    <a:pt x="2588" y="5220"/>
                  </a:lnTo>
                  <a:lnTo>
                    <a:pt x="2594" y="5218"/>
                  </a:lnTo>
                  <a:lnTo>
                    <a:pt x="2602" y="5214"/>
                  </a:lnTo>
                  <a:lnTo>
                    <a:pt x="2606" y="5214"/>
                  </a:lnTo>
                  <a:lnTo>
                    <a:pt x="2608" y="5214"/>
                  </a:lnTo>
                  <a:lnTo>
                    <a:pt x="2614" y="5218"/>
                  </a:lnTo>
                  <a:lnTo>
                    <a:pt x="2620" y="5216"/>
                  </a:lnTo>
                  <a:lnTo>
                    <a:pt x="2628" y="5216"/>
                  </a:lnTo>
                  <a:lnTo>
                    <a:pt x="2642" y="5218"/>
                  </a:lnTo>
                  <a:lnTo>
                    <a:pt x="2648" y="5220"/>
                  </a:lnTo>
                  <a:lnTo>
                    <a:pt x="2654" y="5224"/>
                  </a:lnTo>
                  <a:lnTo>
                    <a:pt x="2662" y="5230"/>
                  </a:lnTo>
                  <a:lnTo>
                    <a:pt x="2668" y="5234"/>
                  </a:lnTo>
                  <a:lnTo>
                    <a:pt x="2676" y="5238"/>
                  </a:lnTo>
                  <a:lnTo>
                    <a:pt x="2690" y="5242"/>
                  </a:lnTo>
                  <a:lnTo>
                    <a:pt x="2706" y="5246"/>
                  </a:lnTo>
                  <a:lnTo>
                    <a:pt x="2722" y="5248"/>
                  </a:lnTo>
                  <a:lnTo>
                    <a:pt x="2726" y="5246"/>
                  </a:lnTo>
                  <a:lnTo>
                    <a:pt x="2728" y="5244"/>
                  </a:lnTo>
                  <a:lnTo>
                    <a:pt x="2732" y="5244"/>
                  </a:lnTo>
                  <a:lnTo>
                    <a:pt x="2752" y="5248"/>
                  </a:lnTo>
                  <a:lnTo>
                    <a:pt x="2764" y="5250"/>
                  </a:lnTo>
                  <a:lnTo>
                    <a:pt x="2770" y="5248"/>
                  </a:lnTo>
                  <a:lnTo>
                    <a:pt x="2772" y="5246"/>
                  </a:lnTo>
                  <a:lnTo>
                    <a:pt x="2774" y="5244"/>
                  </a:lnTo>
                  <a:lnTo>
                    <a:pt x="2774" y="5242"/>
                  </a:lnTo>
                  <a:lnTo>
                    <a:pt x="2776" y="5242"/>
                  </a:lnTo>
                  <a:lnTo>
                    <a:pt x="2794" y="5250"/>
                  </a:lnTo>
                  <a:lnTo>
                    <a:pt x="2806" y="5256"/>
                  </a:lnTo>
                  <a:lnTo>
                    <a:pt x="2814" y="5258"/>
                  </a:lnTo>
                  <a:lnTo>
                    <a:pt x="2820" y="5260"/>
                  </a:lnTo>
                  <a:lnTo>
                    <a:pt x="2828" y="5264"/>
                  </a:lnTo>
                  <a:lnTo>
                    <a:pt x="2834" y="5268"/>
                  </a:lnTo>
                  <a:lnTo>
                    <a:pt x="2836" y="5268"/>
                  </a:lnTo>
                  <a:lnTo>
                    <a:pt x="2836" y="5266"/>
                  </a:lnTo>
                  <a:lnTo>
                    <a:pt x="2836" y="5262"/>
                  </a:lnTo>
                  <a:lnTo>
                    <a:pt x="2832" y="5258"/>
                  </a:lnTo>
                  <a:close/>
                  <a:moveTo>
                    <a:pt x="2398" y="4778"/>
                  </a:moveTo>
                  <a:lnTo>
                    <a:pt x="2398" y="4778"/>
                  </a:lnTo>
                  <a:lnTo>
                    <a:pt x="2400" y="4780"/>
                  </a:lnTo>
                  <a:lnTo>
                    <a:pt x="2402" y="4780"/>
                  </a:lnTo>
                  <a:lnTo>
                    <a:pt x="2406" y="4780"/>
                  </a:lnTo>
                  <a:lnTo>
                    <a:pt x="2410" y="4776"/>
                  </a:lnTo>
                  <a:lnTo>
                    <a:pt x="2410" y="4774"/>
                  </a:lnTo>
                  <a:lnTo>
                    <a:pt x="2408" y="4772"/>
                  </a:lnTo>
                  <a:lnTo>
                    <a:pt x="2402" y="4772"/>
                  </a:lnTo>
                  <a:lnTo>
                    <a:pt x="2398" y="4774"/>
                  </a:lnTo>
                  <a:lnTo>
                    <a:pt x="2398" y="4776"/>
                  </a:lnTo>
                  <a:lnTo>
                    <a:pt x="2398" y="4778"/>
                  </a:lnTo>
                  <a:close/>
                  <a:moveTo>
                    <a:pt x="2330" y="4760"/>
                  </a:moveTo>
                  <a:lnTo>
                    <a:pt x="2330" y="4760"/>
                  </a:lnTo>
                  <a:lnTo>
                    <a:pt x="2330" y="4762"/>
                  </a:lnTo>
                  <a:lnTo>
                    <a:pt x="2332" y="4764"/>
                  </a:lnTo>
                  <a:lnTo>
                    <a:pt x="2340" y="4770"/>
                  </a:lnTo>
                  <a:lnTo>
                    <a:pt x="2348" y="4774"/>
                  </a:lnTo>
                  <a:lnTo>
                    <a:pt x="2350" y="4774"/>
                  </a:lnTo>
                  <a:lnTo>
                    <a:pt x="2350" y="4770"/>
                  </a:lnTo>
                  <a:lnTo>
                    <a:pt x="2350" y="4768"/>
                  </a:lnTo>
                  <a:lnTo>
                    <a:pt x="2346" y="4764"/>
                  </a:lnTo>
                  <a:lnTo>
                    <a:pt x="2340" y="4760"/>
                  </a:lnTo>
                  <a:lnTo>
                    <a:pt x="2334" y="4758"/>
                  </a:lnTo>
                  <a:lnTo>
                    <a:pt x="2332" y="4758"/>
                  </a:lnTo>
                  <a:lnTo>
                    <a:pt x="2330" y="4760"/>
                  </a:lnTo>
                  <a:close/>
                  <a:moveTo>
                    <a:pt x="2230" y="4942"/>
                  </a:moveTo>
                  <a:lnTo>
                    <a:pt x="2230" y="4942"/>
                  </a:lnTo>
                  <a:lnTo>
                    <a:pt x="2230" y="4944"/>
                  </a:lnTo>
                  <a:lnTo>
                    <a:pt x="2230" y="4946"/>
                  </a:lnTo>
                  <a:lnTo>
                    <a:pt x="2234" y="4952"/>
                  </a:lnTo>
                  <a:lnTo>
                    <a:pt x="2238" y="4956"/>
                  </a:lnTo>
                  <a:lnTo>
                    <a:pt x="2242" y="4956"/>
                  </a:lnTo>
                  <a:lnTo>
                    <a:pt x="2244" y="4954"/>
                  </a:lnTo>
                  <a:lnTo>
                    <a:pt x="2244" y="4952"/>
                  </a:lnTo>
                  <a:lnTo>
                    <a:pt x="2244" y="4950"/>
                  </a:lnTo>
                  <a:lnTo>
                    <a:pt x="2240" y="4944"/>
                  </a:lnTo>
                  <a:lnTo>
                    <a:pt x="2236" y="4940"/>
                  </a:lnTo>
                  <a:lnTo>
                    <a:pt x="2232" y="4940"/>
                  </a:lnTo>
                  <a:lnTo>
                    <a:pt x="2230" y="4942"/>
                  </a:lnTo>
                  <a:close/>
                  <a:moveTo>
                    <a:pt x="2194" y="4886"/>
                  </a:moveTo>
                  <a:lnTo>
                    <a:pt x="2194" y="4886"/>
                  </a:lnTo>
                  <a:lnTo>
                    <a:pt x="2192" y="4890"/>
                  </a:lnTo>
                  <a:lnTo>
                    <a:pt x="2192" y="4896"/>
                  </a:lnTo>
                  <a:lnTo>
                    <a:pt x="2194" y="4904"/>
                  </a:lnTo>
                  <a:lnTo>
                    <a:pt x="2198" y="4910"/>
                  </a:lnTo>
                  <a:lnTo>
                    <a:pt x="2208" y="4920"/>
                  </a:lnTo>
                  <a:lnTo>
                    <a:pt x="2214" y="4924"/>
                  </a:lnTo>
                  <a:lnTo>
                    <a:pt x="2218" y="4924"/>
                  </a:lnTo>
                  <a:lnTo>
                    <a:pt x="2220" y="4920"/>
                  </a:lnTo>
                  <a:lnTo>
                    <a:pt x="2220" y="4914"/>
                  </a:lnTo>
                  <a:lnTo>
                    <a:pt x="2214" y="4900"/>
                  </a:lnTo>
                  <a:lnTo>
                    <a:pt x="2210" y="4894"/>
                  </a:lnTo>
                  <a:lnTo>
                    <a:pt x="2204" y="4888"/>
                  </a:lnTo>
                  <a:lnTo>
                    <a:pt x="2200" y="4886"/>
                  </a:lnTo>
                  <a:lnTo>
                    <a:pt x="2194" y="4886"/>
                  </a:lnTo>
                  <a:close/>
                  <a:moveTo>
                    <a:pt x="2182" y="4866"/>
                  </a:moveTo>
                  <a:lnTo>
                    <a:pt x="2182" y="4866"/>
                  </a:lnTo>
                  <a:lnTo>
                    <a:pt x="2184" y="4868"/>
                  </a:lnTo>
                  <a:lnTo>
                    <a:pt x="2186" y="4866"/>
                  </a:lnTo>
                  <a:lnTo>
                    <a:pt x="2188" y="4862"/>
                  </a:lnTo>
                  <a:lnTo>
                    <a:pt x="2188" y="4856"/>
                  </a:lnTo>
                  <a:lnTo>
                    <a:pt x="2186" y="4850"/>
                  </a:lnTo>
                  <a:lnTo>
                    <a:pt x="2184" y="4850"/>
                  </a:lnTo>
                  <a:lnTo>
                    <a:pt x="2182" y="4850"/>
                  </a:lnTo>
                  <a:lnTo>
                    <a:pt x="2180" y="4854"/>
                  </a:lnTo>
                  <a:lnTo>
                    <a:pt x="2180" y="4860"/>
                  </a:lnTo>
                  <a:lnTo>
                    <a:pt x="2180" y="4864"/>
                  </a:lnTo>
                  <a:lnTo>
                    <a:pt x="2182" y="4866"/>
                  </a:lnTo>
                  <a:close/>
                  <a:moveTo>
                    <a:pt x="2248" y="4964"/>
                  </a:moveTo>
                  <a:lnTo>
                    <a:pt x="2248" y="4964"/>
                  </a:lnTo>
                  <a:lnTo>
                    <a:pt x="2246" y="4968"/>
                  </a:lnTo>
                  <a:lnTo>
                    <a:pt x="2246" y="4974"/>
                  </a:lnTo>
                  <a:lnTo>
                    <a:pt x="2248" y="4976"/>
                  </a:lnTo>
                  <a:lnTo>
                    <a:pt x="2252" y="4978"/>
                  </a:lnTo>
                  <a:lnTo>
                    <a:pt x="2254" y="4978"/>
                  </a:lnTo>
                  <a:lnTo>
                    <a:pt x="2256" y="4980"/>
                  </a:lnTo>
                  <a:lnTo>
                    <a:pt x="2260" y="4990"/>
                  </a:lnTo>
                  <a:lnTo>
                    <a:pt x="2262" y="4996"/>
                  </a:lnTo>
                  <a:lnTo>
                    <a:pt x="2264" y="4996"/>
                  </a:lnTo>
                  <a:lnTo>
                    <a:pt x="2266" y="4994"/>
                  </a:lnTo>
                  <a:lnTo>
                    <a:pt x="2266" y="4990"/>
                  </a:lnTo>
                  <a:lnTo>
                    <a:pt x="2266" y="4984"/>
                  </a:lnTo>
                  <a:lnTo>
                    <a:pt x="2260" y="4974"/>
                  </a:lnTo>
                  <a:lnTo>
                    <a:pt x="2254" y="4964"/>
                  </a:lnTo>
                  <a:lnTo>
                    <a:pt x="2250" y="4964"/>
                  </a:lnTo>
                  <a:lnTo>
                    <a:pt x="2248" y="4964"/>
                  </a:lnTo>
                  <a:close/>
                  <a:moveTo>
                    <a:pt x="2354" y="4788"/>
                  </a:moveTo>
                  <a:lnTo>
                    <a:pt x="2354" y="4788"/>
                  </a:lnTo>
                  <a:lnTo>
                    <a:pt x="2352" y="4784"/>
                  </a:lnTo>
                  <a:lnTo>
                    <a:pt x="2350" y="4792"/>
                  </a:lnTo>
                  <a:lnTo>
                    <a:pt x="2348" y="4796"/>
                  </a:lnTo>
                  <a:lnTo>
                    <a:pt x="2348" y="4800"/>
                  </a:lnTo>
                  <a:lnTo>
                    <a:pt x="2352" y="4800"/>
                  </a:lnTo>
                  <a:lnTo>
                    <a:pt x="2358" y="4802"/>
                  </a:lnTo>
                  <a:lnTo>
                    <a:pt x="2364" y="4802"/>
                  </a:lnTo>
                  <a:lnTo>
                    <a:pt x="2370" y="4804"/>
                  </a:lnTo>
                  <a:lnTo>
                    <a:pt x="2372" y="4804"/>
                  </a:lnTo>
                  <a:lnTo>
                    <a:pt x="2372" y="4800"/>
                  </a:lnTo>
                  <a:lnTo>
                    <a:pt x="2372" y="4798"/>
                  </a:lnTo>
                  <a:lnTo>
                    <a:pt x="2370" y="4796"/>
                  </a:lnTo>
                  <a:lnTo>
                    <a:pt x="2364" y="4794"/>
                  </a:lnTo>
                  <a:lnTo>
                    <a:pt x="2358" y="4792"/>
                  </a:lnTo>
                  <a:lnTo>
                    <a:pt x="2354" y="4788"/>
                  </a:lnTo>
                  <a:close/>
                  <a:moveTo>
                    <a:pt x="2484" y="5128"/>
                  </a:moveTo>
                  <a:lnTo>
                    <a:pt x="2484" y="5128"/>
                  </a:lnTo>
                  <a:lnTo>
                    <a:pt x="2486" y="5124"/>
                  </a:lnTo>
                  <a:lnTo>
                    <a:pt x="2486" y="5120"/>
                  </a:lnTo>
                  <a:lnTo>
                    <a:pt x="2488" y="5108"/>
                  </a:lnTo>
                  <a:lnTo>
                    <a:pt x="2486" y="5092"/>
                  </a:lnTo>
                  <a:lnTo>
                    <a:pt x="2488" y="5076"/>
                  </a:lnTo>
                  <a:lnTo>
                    <a:pt x="2488" y="5062"/>
                  </a:lnTo>
                  <a:lnTo>
                    <a:pt x="2486" y="5056"/>
                  </a:lnTo>
                  <a:lnTo>
                    <a:pt x="2484" y="5050"/>
                  </a:lnTo>
                  <a:lnTo>
                    <a:pt x="2486" y="5038"/>
                  </a:lnTo>
                  <a:lnTo>
                    <a:pt x="2488" y="5028"/>
                  </a:lnTo>
                  <a:lnTo>
                    <a:pt x="2488" y="5020"/>
                  </a:lnTo>
                  <a:lnTo>
                    <a:pt x="2486" y="5014"/>
                  </a:lnTo>
                  <a:lnTo>
                    <a:pt x="2492" y="5004"/>
                  </a:lnTo>
                  <a:lnTo>
                    <a:pt x="2494" y="4998"/>
                  </a:lnTo>
                  <a:lnTo>
                    <a:pt x="2496" y="4994"/>
                  </a:lnTo>
                  <a:lnTo>
                    <a:pt x="2494" y="4990"/>
                  </a:lnTo>
                  <a:lnTo>
                    <a:pt x="2492" y="4988"/>
                  </a:lnTo>
                  <a:lnTo>
                    <a:pt x="2486" y="4982"/>
                  </a:lnTo>
                  <a:lnTo>
                    <a:pt x="2482" y="4978"/>
                  </a:lnTo>
                  <a:lnTo>
                    <a:pt x="2480" y="4972"/>
                  </a:lnTo>
                  <a:lnTo>
                    <a:pt x="2476" y="4962"/>
                  </a:lnTo>
                  <a:lnTo>
                    <a:pt x="2472" y="4956"/>
                  </a:lnTo>
                  <a:lnTo>
                    <a:pt x="2468" y="4954"/>
                  </a:lnTo>
                  <a:lnTo>
                    <a:pt x="2460" y="4956"/>
                  </a:lnTo>
                  <a:lnTo>
                    <a:pt x="2456" y="4958"/>
                  </a:lnTo>
                  <a:lnTo>
                    <a:pt x="2452" y="4956"/>
                  </a:lnTo>
                  <a:lnTo>
                    <a:pt x="2450" y="4956"/>
                  </a:lnTo>
                  <a:lnTo>
                    <a:pt x="2446" y="4958"/>
                  </a:lnTo>
                  <a:lnTo>
                    <a:pt x="2440" y="4962"/>
                  </a:lnTo>
                  <a:lnTo>
                    <a:pt x="2442" y="4956"/>
                  </a:lnTo>
                  <a:lnTo>
                    <a:pt x="2446" y="4946"/>
                  </a:lnTo>
                  <a:lnTo>
                    <a:pt x="2446" y="4942"/>
                  </a:lnTo>
                  <a:lnTo>
                    <a:pt x="2442" y="4940"/>
                  </a:lnTo>
                  <a:lnTo>
                    <a:pt x="2438" y="4938"/>
                  </a:lnTo>
                  <a:lnTo>
                    <a:pt x="2436" y="4932"/>
                  </a:lnTo>
                  <a:lnTo>
                    <a:pt x="2430" y="4914"/>
                  </a:lnTo>
                  <a:lnTo>
                    <a:pt x="2428" y="4904"/>
                  </a:lnTo>
                  <a:lnTo>
                    <a:pt x="2426" y="4898"/>
                  </a:lnTo>
                  <a:lnTo>
                    <a:pt x="2422" y="4892"/>
                  </a:lnTo>
                  <a:lnTo>
                    <a:pt x="2420" y="4890"/>
                  </a:lnTo>
                  <a:lnTo>
                    <a:pt x="2416" y="4890"/>
                  </a:lnTo>
                  <a:lnTo>
                    <a:pt x="2410" y="4890"/>
                  </a:lnTo>
                  <a:lnTo>
                    <a:pt x="2404" y="4890"/>
                  </a:lnTo>
                  <a:lnTo>
                    <a:pt x="2394" y="4884"/>
                  </a:lnTo>
                  <a:lnTo>
                    <a:pt x="2390" y="4880"/>
                  </a:lnTo>
                  <a:lnTo>
                    <a:pt x="2388" y="4876"/>
                  </a:lnTo>
                  <a:lnTo>
                    <a:pt x="2388" y="4872"/>
                  </a:lnTo>
                  <a:lnTo>
                    <a:pt x="2388" y="4868"/>
                  </a:lnTo>
                  <a:lnTo>
                    <a:pt x="2390" y="4862"/>
                  </a:lnTo>
                  <a:lnTo>
                    <a:pt x="2392" y="4858"/>
                  </a:lnTo>
                  <a:lnTo>
                    <a:pt x="2390" y="4852"/>
                  </a:lnTo>
                  <a:lnTo>
                    <a:pt x="2390" y="4848"/>
                  </a:lnTo>
                  <a:lnTo>
                    <a:pt x="2392" y="4846"/>
                  </a:lnTo>
                  <a:lnTo>
                    <a:pt x="2396" y="4844"/>
                  </a:lnTo>
                  <a:lnTo>
                    <a:pt x="2400" y="4842"/>
                  </a:lnTo>
                  <a:lnTo>
                    <a:pt x="2402" y="4836"/>
                  </a:lnTo>
                  <a:lnTo>
                    <a:pt x="2402" y="4832"/>
                  </a:lnTo>
                  <a:lnTo>
                    <a:pt x="2400" y="4826"/>
                  </a:lnTo>
                  <a:lnTo>
                    <a:pt x="2396" y="4822"/>
                  </a:lnTo>
                  <a:lnTo>
                    <a:pt x="2392" y="4818"/>
                  </a:lnTo>
                  <a:lnTo>
                    <a:pt x="2386" y="4816"/>
                  </a:lnTo>
                  <a:lnTo>
                    <a:pt x="2380" y="4818"/>
                  </a:lnTo>
                  <a:lnTo>
                    <a:pt x="2376" y="4820"/>
                  </a:lnTo>
                  <a:lnTo>
                    <a:pt x="2374" y="4820"/>
                  </a:lnTo>
                  <a:lnTo>
                    <a:pt x="2372" y="4814"/>
                  </a:lnTo>
                  <a:lnTo>
                    <a:pt x="2372" y="4812"/>
                  </a:lnTo>
                  <a:lnTo>
                    <a:pt x="2368" y="4808"/>
                  </a:lnTo>
                  <a:lnTo>
                    <a:pt x="2364" y="4806"/>
                  </a:lnTo>
                  <a:lnTo>
                    <a:pt x="2356" y="4804"/>
                  </a:lnTo>
                  <a:lnTo>
                    <a:pt x="2348" y="4802"/>
                  </a:lnTo>
                  <a:lnTo>
                    <a:pt x="2342" y="4796"/>
                  </a:lnTo>
                  <a:lnTo>
                    <a:pt x="2340" y="4790"/>
                  </a:lnTo>
                  <a:lnTo>
                    <a:pt x="2338" y="4784"/>
                  </a:lnTo>
                  <a:lnTo>
                    <a:pt x="2336" y="4776"/>
                  </a:lnTo>
                  <a:lnTo>
                    <a:pt x="2332" y="4768"/>
                  </a:lnTo>
                  <a:lnTo>
                    <a:pt x="2324" y="4762"/>
                  </a:lnTo>
                  <a:lnTo>
                    <a:pt x="2314" y="4758"/>
                  </a:lnTo>
                  <a:lnTo>
                    <a:pt x="2308" y="4756"/>
                  </a:lnTo>
                  <a:lnTo>
                    <a:pt x="2304" y="4754"/>
                  </a:lnTo>
                  <a:lnTo>
                    <a:pt x="2302" y="4748"/>
                  </a:lnTo>
                  <a:lnTo>
                    <a:pt x="2300" y="4740"/>
                  </a:lnTo>
                  <a:lnTo>
                    <a:pt x="2298" y="4738"/>
                  </a:lnTo>
                  <a:lnTo>
                    <a:pt x="2296" y="4734"/>
                  </a:lnTo>
                  <a:lnTo>
                    <a:pt x="2288" y="4728"/>
                  </a:lnTo>
                  <a:lnTo>
                    <a:pt x="2284" y="4728"/>
                  </a:lnTo>
                  <a:lnTo>
                    <a:pt x="2282" y="4730"/>
                  </a:lnTo>
                  <a:lnTo>
                    <a:pt x="2282" y="4732"/>
                  </a:lnTo>
                  <a:lnTo>
                    <a:pt x="2282" y="4740"/>
                  </a:lnTo>
                  <a:lnTo>
                    <a:pt x="2282" y="4742"/>
                  </a:lnTo>
                  <a:lnTo>
                    <a:pt x="2280" y="4740"/>
                  </a:lnTo>
                  <a:lnTo>
                    <a:pt x="2274" y="4736"/>
                  </a:lnTo>
                  <a:lnTo>
                    <a:pt x="2270" y="4732"/>
                  </a:lnTo>
                  <a:lnTo>
                    <a:pt x="2266" y="4728"/>
                  </a:lnTo>
                  <a:lnTo>
                    <a:pt x="2262" y="4718"/>
                  </a:lnTo>
                  <a:lnTo>
                    <a:pt x="2258" y="4710"/>
                  </a:lnTo>
                  <a:lnTo>
                    <a:pt x="2254" y="4708"/>
                  </a:lnTo>
                  <a:lnTo>
                    <a:pt x="2252" y="4708"/>
                  </a:lnTo>
                  <a:lnTo>
                    <a:pt x="2248" y="4702"/>
                  </a:lnTo>
                  <a:lnTo>
                    <a:pt x="2242" y="4692"/>
                  </a:lnTo>
                  <a:lnTo>
                    <a:pt x="2234" y="4680"/>
                  </a:lnTo>
                  <a:lnTo>
                    <a:pt x="2222" y="4670"/>
                  </a:lnTo>
                  <a:lnTo>
                    <a:pt x="2214" y="4666"/>
                  </a:lnTo>
                  <a:lnTo>
                    <a:pt x="2208" y="4664"/>
                  </a:lnTo>
                  <a:lnTo>
                    <a:pt x="2204" y="4662"/>
                  </a:lnTo>
                  <a:lnTo>
                    <a:pt x="2200" y="4658"/>
                  </a:lnTo>
                  <a:lnTo>
                    <a:pt x="2196" y="4652"/>
                  </a:lnTo>
                  <a:lnTo>
                    <a:pt x="2192" y="4646"/>
                  </a:lnTo>
                  <a:lnTo>
                    <a:pt x="2190" y="4644"/>
                  </a:lnTo>
                  <a:lnTo>
                    <a:pt x="2186" y="4642"/>
                  </a:lnTo>
                  <a:lnTo>
                    <a:pt x="2182" y="4640"/>
                  </a:lnTo>
                  <a:lnTo>
                    <a:pt x="2180" y="4638"/>
                  </a:lnTo>
                  <a:lnTo>
                    <a:pt x="2180" y="4632"/>
                  </a:lnTo>
                  <a:lnTo>
                    <a:pt x="2178" y="4626"/>
                  </a:lnTo>
                  <a:lnTo>
                    <a:pt x="2176" y="4624"/>
                  </a:lnTo>
                  <a:lnTo>
                    <a:pt x="2174" y="4622"/>
                  </a:lnTo>
                  <a:lnTo>
                    <a:pt x="2170" y="4620"/>
                  </a:lnTo>
                  <a:lnTo>
                    <a:pt x="2168" y="4618"/>
                  </a:lnTo>
                  <a:lnTo>
                    <a:pt x="2166" y="4612"/>
                  </a:lnTo>
                  <a:lnTo>
                    <a:pt x="2166" y="4604"/>
                  </a:lnTo>
                  <a:lnTo>
                    <a:pt x="2162" y="4598"/>
                  </a:lnTo>
                  <a:lnTo>
                    <a:pt x="2158" y="4592"/>
                  </a:lnTo>
                  <a:lnTo>
                    <a:pt x="2150" y="4582"/>
                  </a:lnTo>
                  <a:lnTo>
                    <a:pt x="2146" y="4582"/>
                  </a:lnTo>
                  <a:lnTo>
                    <a:pt x="2146" y="4584"/>
                  </a:lnTo>
                  <a:lnTo>
                    <a:pt x="2142" y="4586"/>
                  </a:lnTo>
                  <a:lnTo>
                    <a:pt x="2138" y="4586"/>
                  </a:lnTo>
                  <a:lnTo>
                    <a:pt x="2134" y="4584"/>
                  </a:lnTo>
                  <a:lnTo>
                    <a:pt x="2130" y="4582"/>
                  </a:lnTo>
                  <a:lnTo>
                    <a:pt x="2128" y="4580"/>
                  </a:lnTo>
                  <a:lnTo>
                    <a:pt x="2122" y="4582"/>
                  </a:lnTo>
                  <a:lnTo>
                    <a:pt x="2114" y="4584"/>
                  </a:lnTo>
                  <a:lnTo>
                    <a:pt x="2108" y="4584"/>
                  </a:lnTo>
                  <a:lnTo>
                    <a:pt x="2098" y="4584"/>
                  </a:lnTo>
                  <a:lnTo>
                    <a:pt x="2088" y="4580"/>
                  </a:lnTo>
                  <a:lnTo>
                    <a:pt x="2086" y="4578"/>
                  </a:lnTo>
                  <a:lnTo>
                    <a:pt x="2084" y="4576"/>
                  </a:lnTo>
                  <a:lnTo>
                    <a:pt x="2082" y="4572"/>
                  </a:lnTo>
                  <a:lnTo>
                    <a:pt x="2078" y="4568"/>
                  </a:lnTo>
                  <a:lnTo>
                    <a:pt x="2070" y="4566"/>
                  </a:lnTo>
                  <a:lnTo>
                    <a:pt x="2062" y="4564"/>
                  </a:lnTo>
                  <a:lnTo>
                    <a:pt x="2058" y="4566"/>
                  </a:lnTo>
                  <a:lnTo>
                    <a:pt x="2056" y="4570"/>
                  </a:lnTo>
                  <a:lnTo>
                    <a:pt x="2056" y="4576"/>
                  </a:lnTo>
                  <a:lnTo>
                    <a:pt x="2058" y="4584"/>
                  </a:lnTo>
                  <a:lnTo>
                    <a:pt x="2060" y="4594"/>
                  </a:lnTo>
                  <a:lnTo>
                    <a:pt x="2070" y="4612"/>
                  </a:lnTo>
                  <a:lnTo>
                    <a:pt x="2080" y="4626"/>
                  </a:lnTo>
                  <a:lnTo>
                    <a:pt x="2086" y="4634"/>
                  </a:lnTo>
                  <a:lnTo>
                    <a:pt x="2094" y="4640"/>
                  </a:lnTo>
                  <a:lnTo>
                    <a:pt x="2102" y="4650"/>
                  </a:lnTo>
                  <a:lnTo>
                    <a:pt x="2104" y="4654"/>
                  </a:lnTo>
                  <a:lnTo>
                    <a:pt x="2108" y="4658"/>
                  </a:lnTo>
                  <a:lnTo>
                    <a:pt x="2114" y="4658"/>
                  </a:lnTo>
                  <a:lnTo>
                    <a:pt x="2116" y="4658"/>
                  </a:lnTo>
                  <a:lnTo>
                    <a:pt x="2120" y="4660"/>
                  </a:lnTo>
                  <a:lnTo>
                    <a:pt x="2124" y="4664"/>
                  </a:lnTo>
                  <a:lnTo>
                    <a:pt x="2130" y="4672"/>
                  </a:lnTo>
                  <a:lnTo>
                    <a:pt x="2138" y="4686"/>
                  </a:lnTo>
                  <a:lnTo>
                    <a:pt x="2138" y="4690"/>
                  </a:lnTo>
                  <a:lnTo>
                    <a:pt x="2138" y="4692"/>
                  </a:lnTo>
                  <a:lnTo>
                    <a:pt x="2146" y="4698"/>
                  </a:lnTo>
                  <a:lnTo>
                    <a:pt x="2152" y="4702"/>
                  </a:lnTo>
                  <a:lnTo>
                    <a:pt x="2154" y="4706"/>
                  </a:lnTo>
                  <a:lnTo>
                    <a:pt x="2154" y="4716"/>
                  </a:lnTo>
                  <a:lnTo>
                    <a:pt x="2156" y="4720"/>
                  </a:lnTo>
                  <a:lnTo>
                    <a:pt x="2158" y="4724"/>
                  </a:lnTo>
                  <a:lnTo>
                    <a:pt x="2162" y="4730"/>
                  </a:lnTo>
                  <a:lnTo>
                    <a:pt x="2172" y="4736"/>
                  </a:lnTo>
                  <a:lnTo>
                    <a:pt x="2182" y="4742"/>
                  </a:lnTo>
                  <a:lnTo>
                    <a:pt x="2192" y="4748"/>
                  </a:lnTo>
                  <a:lnTo>
                    <a:pt x="2198" y="4756"/>
                  </a:lnTo>
                  <a:lnTo>
                    <a:pt x="2200" y="4760"/>
                  </a:lnTo>
                  <a:lnTo>
                    <a:pt x="2200" y="4762"/>
                  </a:lnTo>
                  <a:lnTo>
                    <a:pt x="2198" y="4766"/>
                  </a:lnTo>
                  <a:lnTo>
                    <a:pt x="2198" y="4772"/>
                  </a:lnTo>
                  <a:lnTo>
                    <a:pt x="2206" y="4794"/>
                  </a:lnTo>
                  <a:lnTo>
                    <a:pt x="2214" y="4820"/>
                  </a:lnTo>
                  <a:lnTo>
                    <a:pt x="2218" y="4828"/>
                  </a:lnTo>
                  <a:lnTo>
                    <a:pt x="2226" y="4834"/>
                  </a:lnTo>
                  <a:lnTo>
                    <a:pt x="2234" y="4838"/>
                  </a:lnTo>
                  <a:lnTo>
                    <a:pt x="2236" y="4844"/>
                  </a:lnTo>
                  <a:lnTo>
                    <a:pt x="2240" y="4854"/>
                  </a:lnTo>
                  <a:lnTo>
                    <a:pt x="2254" y="4870"/>
                  </a:lnTo>
                  <a:lnTo>
                    <a:pt x="2260" y="4876"/>
                  </a:lnTo>
                  <a:lnTo>
                    <a:pt x="2262" y="4882"/>
                  </a:lnTo>
                  <a:lnTo>
                    <a:pt x="2264" y="4886"/>
                  </a:lnTo>
                  <a:lnTo>
                    <a:pt x="2264" y="4890"/>
                  </a:lnTo>
                  <a:lnTo>
                    <a:pt x="2262" y="4898"/>
                  </a:lnTo>
                  <a:lnTo>
                    <a:pt x="2264" y="4900"/>
                  </a:lnTo>
                  <a:lnTo>
                    <a:pt x="2266" y="4904"/>
                  </a:lnTo>
                  <a:lnTo>
                    <a:pt x="2274" y="4912"/>
                  </a:lnTo>
                  <a:lnTo>
                    <a:pt x="2278" y="4922"/>
                  </a:lnTo>
                  <a:lnTo>
                    <a:pt x="2282" y="4934"/>
                  </a:lnTo>
                  <a:lnTo>
                    <a:pt x="2284" y="4946"/>
                  </a:lnTo>
                  <a:lnTo>
                    <a:pt x="2290" y="4960"/>
                  </a:lnTo>
                  <a:lnTo>
                    <a:pt x="2300" y="4976"/>
                  </a:lnTo>
                  <a:lnTo>
                    <a:pt x="2312" y="4992"/>
                  </a:lnTo>
                  <a:lnTo>
                    <a:pt x="2326" y="5008"/>
                  </a:lnTo>
                  <a:lnTo>
                    <a:pt x="2336" y="5018"/>
                  </a:lnTo>
                  <a:lnTo>
                    <a:pt x="2342" y="5028"/>
                  </a:lnTo>
                  <a:lnTo>
                    <a:pt x="2350" y="5038"/>
                  </a:lnTo>
                  <a:lnTo>
                    <a:pt x="2364" y="5054"/>
                  </a:lnTo>
                  <a:lnTo>
                    <a:pt x="2380" y="5072"/>
                  </a:lnTo>
                  <a:lnTo>
                    <a:pt x="2394" y="5084"/>
                  </a:lnTo>
                  <a:lnTo>
                    <a:pt x="2404" y="5094"/>
                  </a:lnTo>
                  <a:lnTo>
                    <a:pt x="2416" y="5108"/>
                  </a:lnTo>
                  <a:lnTo>
                    <a:pt x="2426" y="5122"/>
                  </a:lnTo>
                  <a:lnTo>
                    <a:pt x="2434" y="5132"/>
                  </a:lnTo>
                  <a:lnTo>
                    <a:pt x="2436" y="5134"/>
                  </a:lnTo>
                  <a:lnTo>
                    <a:pt x="2438" y="5134"/>
                  </a:lnTo>
                  <a:lnTo>
                    <a:pt x="2434" y="5120"/>
                  </a:lnTo>
                  <a:lnTo>
                    <a:pt x="2434" y="5112"/>
                  </a:lnTo>
                  <a:lnTo>
                    <a:pt x="2434" y="5110"/>
                  </a:lnTo>
                  <a:lnTo>
                    <a:pt x="2438" y="5112"/>
                  </a:lnTo>
                  <a:lnTo>
                    <a:pt x="2444" y="5114"/>
                  </a:lnTo>
                  <a:lnTo>
                    <a:pt x="2450" y="5118"/>
                  </a:lnTo>
                  <a:lnTo>
                    <a:pt x="2454" y="5120"/>
                  </a:lnTo>
                  <a:lnTo>
                    <a:pt x="2458" y="5118"/>
                  </a:lnTo>
                  <a:lnTo>
                    <a:pt x="2460" y="5114"/>
                  </a:lnTo>
                  <a:lnTo>
                    <a:pt x="2462" y="5108"/>
                  </a:lnTo>
                  <a:lnTo>
                    <a:pt x="2464" y="5108"/>
                  </a:lnTo>
                  <a:lnTo>
                    <a:pt x="2470" y="5116"/>
                  </a:lnTo>
                  <a:lnTo>
                    <a:pt x="2476" y="5126"/>
                  </a:lnTo>
                  <a:lnTo>
                    <a:pt x="2480" y="5128"/>
                  </a:lnTo>
                  <a:lnTo>
                    <a:pt x="2484" y="5128"/>
                  </a:lnTo>
                  <a:close/>
                  <a:moveTo>
                    <a:pt x="2344" y="4774"/>
                  </a:moveTo>
                  <a:lnTo>
                    <a:pt x="2344" y="4774"/>
                  </a:lnTo>
                  <a:lnTo>
                    <a:pt x="2340" y="4772"/>
                  </a:lnTo>
                  <a:lnTo>
                    <a:pt x="2338" y="4772"/>
                  </a:lnTo>
                  <a:lnTo>
                    <a:pt x="2338" y="4774"/>
                  </a:lnTo>
                  <a:lnTo>
                    <a:pt x="2338" y="4776"/>
                  </a:lnTo>
                  <a:lnTo>
                    <a:pt x="2340" y="4784"/>
                  </a:lnTo>
                  <a:lnTo>
                    <a:pt x="2344" y="4792"/>
                  </a:lnTo>
                  <a:lnTo>
                    <a:pt x="2346" y="4792"/>
                  </a:lnTo>
                  <a:lnTo>
                    <a:pt x="2348" y="4788"/>
                  </a:lnTo>
                  <a:lnTo>
                    <a:pt x="2348" y="4780"/>
                  </a:lnTo>
                  <a:lnTo>
                    <a:pt x="2346" y="4776"/>
                  </a:lnTo>
                  <a:lnTo>
                    <a:pt x="2344" y="4774"/>
                  </a:lnTo>
                  <a:close/>
                  <a:moveTo>
                    <a:pt x="2374" y="4792"/>
                  </a:moveTo>
                  <a:lnTo>
                    <a:pt x="2374" y="4792"/>
                  </a:lnTo>
                  <a:lnTo>
                    <a:pt x="2372" y="4786"/>
                  </a:lnTo>
                  <a:lnTo>
                    <a:pt x="2366" y="4784"/>
                  </a:lnTo>
                  <a:lnTo>
                    <a:pt x="2360" y="4782"/>
                  </a:lnTo>
                  <a:lnTo>
                    <a:pt x="2358" y="4782"/>
                  </a:lnTo>
                  <a:lnTo>
                    <a:pt x="2358" y="4784"/>
                  </a:lnTo>
                  <a:lnTo>
                    <a:pt x="2358" y="4788"/>
                  </a:lnTo>
                  <a:lnTo>
                    <a:pt x="2364" y="4790"/>
                  </a:lnTo>
                  <a:lnTo>
                    <a:pt x="2372" y="4794"/>
                  </a:lnTo>
                  <a:lnTo>
                    <a:pt x="2374" y="4794"/>
                  </a:lnTo>
                  <a:lnTo>
                    <a:pt x="2374" y="4792"/>
                  </a:lnTo>
                  <a:close/>
                  <a:moveTo>
                    <a:pt x="2316" y="4736"/>
                  </a:moveTo>
                  <a:lnTo>
                    <a:pt x="2316" y="4736"/>
                  </a:lnTo>
                  <a:lnTo>
                    <a:pt x="2312" y="4736"/>
                  </a:lnTo>
                  <a:lnTo>
                    <a:pt x="2310" y="4736"/>
                  </a:lnTo>
                  <a:lnTo>
                    <a:pt x="2306" y="4740"/>
                  </a:lnTo>
                  <a:lnTo>
                    <a:pt x="2306" y="4746"/>
                  </a:lnTo>
                  <a:lnTo>
                    <a:pt x="2308" y="4750"/>
                  </a:lnTo>
                  <a:lnTo>
                    <a:pt x="2310" y="4752"/>
                  </a:lnTo>
                  <a:lnTo>
                    <a:pt x="2312" y="4752"/>
                  </a:lnTo>
                  <a:lnTo>
                    <a:pt x="2314" y="4752"/>
                  </a:lnTo>
                  <a:lnTo>
                    <a:pt x="2318" y="4746"/>
                  </a:lnTo>
                  <a:lnTo>
                    <a:pt x="2318" y="4740"/>
                  </a:lnTo>
                  <a:lnTo>
                    <a:pt x="2318" y="4736"/>
                  </a:lnTo>
                  <a:lnTo>
                    <a:pt x="2316" y="4736"/>
                  </a:lnTo>
                  <a:close/>
                  <a:moveTo>
                    <a:pt x="36" y="5458"/>
                  </a:moveTo>
                  <a:lnTo>
                    <a:pt x="36" y="5458"/>
                  </a:lnTo>
                  <a:lnTo>
                    <a:pt x="32" y="5458"/>
                  </a:lnTo>
                  <a:lnTo>
                    <a:pt x="30" y="5460"/>
                  </a:lnTo>
                  <a:lnTo>
                    <a:pt x="32" y="5464"/>
                  </a:lnTo>
                  <a:lnTo>
                    <a:pt x="36" y="5470"/>
                  </a:lnTo>
                  <a:lnTo>
                    <a:pt x="38" y="5472"/>
                  </a:lnTo>
                  <a:lnTo>
                    <a:pt x="40" y="5472"/>
                  </a:lnTo>
                  <a:lnTo>
                    <a:pt x="40" y="5468"/>
                  </a:lnTo>
                  <a:lnTo>
                    <a:pt x="40" y="5462"/>
                  </a:lnTo>
                  <a:lnTo>
                    <a:pt x="36" y="5458"/>
                  </a:lnTo>
                  <a:close/>
                  <a:moveTo>
                    <a:pt x="2554" y="4992"/>
                  </a:moveTo>
                  <a:lnTo>
                    <a:pt x="2554" y="4992"/>
                  </a:lnTo>
                  <a:lnTo>
                    <a:pt x="2558" y="4998"/>
                  </a:lnTo>
                  <a:lnTo>
                    <a:pt x="2560" y="4998"/>
                  </a:lnTo>
                  <a:lnTo>
                    <a:pt x="2562" y="4996"/>
                  </a:lnTo>
                  <a:lnTo>
                    <a:pt x="2564" y="4994"/>
                  </a:lnTo>
                  <a:lnTo>
                    <a:pt x="2566" y="4994"/>
                  </a:lnTo>
                  <a:lnTo>
                    <a:pt x="2570" y="4994"/>
                  </a:lnTo>
                  <a:lnTo>
                    <a:pt x="2574" y="4994"/>
                  </a:lnTo>
                  <a:lnTo>
                    <a:pt x="2578" y="4988"/>
                  </a:lnTo>
                  <a:lnTo>
                    <a:pt x="2582" y="4980"/>
                  </a:lnTo>
                  <a:lnTo>
                    <a:pt x="2582" y="4976"/>
                  </a:lnTo>
                  <a:lnTo>
                    <a:pt x="2580" y="4974"/>
                  </a:lnTo>
                  <a:lnTo>
                    <a:pt x="2576" y="4968"/>
                  </a:lnTo>
                  <a:lnTo>
                    <a:pt x="2568" y="4964"/>
                  </a:lnTo>
                  <a:lnTo>
                    <a:pt x="2562" y="4962"/>
                  </a:lnTo>
                  <a:lnTo>
                    <a:pt x="2558" y="4964"/>
                  </a:lnTo>
                  <a:lnTo>
                    <a:pt x="2556" y="4968"/>
                  </a:lnTo>
                  <a:lnTo>
                    <a:pt x="2554" y="4972"/>
                  </a:lnTo>
                  <a:lnTo>
                    <a:pt x="2552" y="4982"/>
                  </a:lnTo>
                  <a:lnTo>
                    <a:pt x="2552" y="4988"/>
                  </a:lnTo>
                  <a:lnTo>
                    <a:pt x="2554" y="4992"/>
                  </a:lnTo>
                  <a:close/>
                  <a:moveTo>
                    <a:pt x="8" y="5430"/>
                  </a:moveTo>
                  <a:lnTo>
                    <a:pt x="8" y="5430"/>
                  </a:lnTo>
                  <a:lnTo>
                    <a:pt x="6" y="5434"/>
                  </a:lnTo>
                  <a:lnTo>
                    <a:pt x="6" y="5436"/>
                  </a:lnTo>
                  <a:lnTo>
                    <a:pt x="6" y="5440"/>
                  </a:lnTo>
                  <a:lnTo>
                    <a:pt x="10" y="5444"/>
                  </a:lnTo>
                  <a:lnTo>
                    <a:pt x="14" y="5442"/>
                  </a:lnTo>
                  <a:lnTo>
                    <a:pt x="14" y="5438"/>
                  </a:lnTo>
                  <a:lnTo>
                    <a:pt x="14" y="5434"/>
                  </a:lnTo>
                  <a:lnTo>
                    <a:pt x="12" y="5430"/>
                  </a:lnTo>
                  <a:lnTo>
                    <a:pt x="10" y="5430"/>
                  </a:lnTo>
                  <a:lnTo>
                    <a:pt x="8" y="5430"/>
                  </a:lnTo>
                  <a:close/>
                  <a:moveTo>
                    <a:pt x="3222" y="4178"/>
                  </a:moveTo>
                  <a:lnTo>
                    <a:pt x="3222" y="4178"/>
                  </a:lnTo>
                  <a:lnTo>
                    <a:pt x="3224" y="4178"/>
                  </a:lnTo>
                  <a:lnTo>
                    <a:pt x="3228" y="4176"/>
                  </a:lnTo>
                  <a:lnTo>
                    <a:pt x="3232" y="4172"/>
                  </a:lnTo>
                  <a:lnTo>
                    <a:pt x="3234" y="4166"/>
                  </a:lnTo>
                  <a:lnTo>
                    <a:pt x="3232" y="4162"/>
                  </a:lnTo>
                  <a:lnTo>
                    <a:pt x="3232" y="4160"/>
                  </a:lnTo>
                  <a:lnTo>
                    <a:pt x="3230" y="4160"/>
                  </a:lnTo>
                  <a:lnTo>
                    <a:pt x="3228" y="4156"/>
                  </a:lnTo>
                  <a:lnTo>
                    <a:pt x="3226" y="4152"/>
                  </a:lnTo>
                  <a:lnTo>
                    <a:pt x="3224" y="4150"/>
                  </a:lnTo>
                  <a:lnTo>
                    <a:pt x="3222" y="4154"/>
                  </a:lnTo>
                  <a:lnTo>
                    <a:pt x="3222" y="4160"/>
                  </a:lnTo>
                  <a:lnTo>
                    <a:pt x="3222" y="4168"/>
                  </a:lnTo>
                  <a:lnTo>
                    <a:pt x="3220" y="4172"/>
                  </a:lnTo>
                  <a:lnTo>
                    <a:pt x="3218" y="4174"/>
                  </a:lnTo>
                  <a:lnTo>
                    <a:pt x="3222" y="4178"/>
                  </a:lnTo>
                  <a:close/>
                  <a:moveTo>
                    <a:pt x="3526" y="3176"/>
                  </a:moveTo>
                  <a:lnTo>
                    <a:pt x="3526" y="3176"/>
                  </a:lnTo>
                  <a:lnTo>
                    <a:pt x="3522" y="3176"/>
                  </a:lnTo>
                  <a:lnTo>
                    <a:pt x="3520" y="3174"/>
                  </a:lnTo>
                  <a:lnTo>
                    <a:pt x="3522" y="3168"/>
                  </a:lnTo>
                  <a:lnTo>
                    <a:pt x="3526" y="3162"/>
                  </a:lnTo>
                  <a:lnTo>
                    <a:pt x="3526" y="3158"/>
                  </a:lnTo>
                  <a:lnTo>
                    <a:pt x="3526" y="3154"/>
                  </a:lnTo>
                  <a:lnTo>
                    <a:pt x="3522" y="3152"/>
                  </a:lnTo>
                  <a:lnTo>
                    <a:pt x="3518" y="3152"/>
                  </a:lnTo>
                  <a:lnTo>
                    <a:pt x="3510" y="3156"/>
                  </a:lnTo>
                  <a:lnTo>
                    <a:pt x="3506" y="3156"/>
                  </a:lnTo>
                  <a:lnTo>
                    <a:pt x="3504" y="3156"/>
                  </a:lnTo>
                  <a:lnTo>
                    <a:pt x="3500" y="3154"/>
                  </a:lnTo>
                  <a:lnTo>
                    <a:pt x="3500" y="3148"/>
                  </a:lnTo>
                  <a:lnTo>
                    <a:pt x="3498" y="3146"/>
                  </a:lnTo>
                  <a:lnTo>
                    <a:pt x="3496" y="3142"/>
                  </a:lnTo>
                  <a:lnTo>
                    <a:pt x="3490" y="3140"/>
                  </a:lnTo>
                  <a:lnTo>
                    <a:pt x="3486" y="3140"/>
                  </a:lnTo>
                  <a:lnTo>
                    <a:pt x="3482" y="3140"/>
                  </a:lnTo>
                  <a:lnTo>
                    <a:pt x="3478" y="3144"/>
                  </a:lnTo>
                  <a:lnTo>
                    <a:pt x="3476" y="3148"/>
                  </a:lnTo>
                  <a:lnTo>
                    <a:pt x="3474" y="3154"/>
                  </a:lnTo>
                  <a:lnTo>
                    <a:pt x="3470" y="3154"/>
                  </a:lnTo>
                  <a:lnTo>
                    <a:pt x="3466" y="3154"/>
                  </a:lnTo>
                  <a:lnTo>
                    <a:pt x="3464" y="3160"/>
                  </a:lnTo>
                  <a:lnTo>
                    <a:pt x="3462" y="3164"/>
                  </a:lnTo>
                  <a:lnTo>
                    <a:pt x="3460" y="3164"/>
                  </a:lnTo>
                  <a:lnTo>
                    <a:pt x="3456" y="3160"/>
                  </a:lnTo>
                  <a:lnTo>
                    <a:pt x="3454" y="3158"/>
                  </a:lnTo>
                  <a:lnTo>
                    <a:pt x="3452" y="3164"/>
                  </a:lnTo>
                  <a:lnTo>
                    <a:pt x="3452" y="3168"/>
                  </a:lnTo>
                  <a:lnTo>
                    <a:pt x="3448" y="3170"/>
                  </a:lnTo>
                  <a:lnTo>
                    <a:pt x="3444" y="3168"/>
                  </a:lnTo>
                  <a:lnTo>
                    <a:pt x="3440" y="3168"/>
                  </a:lnTo>
                  <a:lnTo>
                    <a:pt x="3442" y="3174"/>
                  </a:lnTo>
                  <a:lnTo>
                    <a:pt x="3444" y="3182"/>
                  </a:lnTo>
                  <a:lnTo>
                    <a:pt x="3444" y="3186"/>
                  </a:lnTo>
                  <a:lnTo>
                    <a:pt x="3444" y="3190"/>
                  </a:lnTo>
                  <a:lnTo>
                    <a:pt x="3446" y="3196"/>
                  </a:lnTo>
                  <a:lnTo>
                    <a:pt x="3448" y="3200"/>
                  </a:lnTo>
                  <a:lnTo>
                    <a:pt x="3450" y="3204"/>
                  </a:lnTo>
                  <a:lnTo>
                    <a:pt x="3450" y="3210"/>
                  </a:lnTo>
                  <a:lnTo>
                    <a:pt x="3456" y="3204"/>
                  </a:lnTo>
                  <a:lnTo>
                    <a:pt x="3460" y="3202"/>
                  </a:lnTo>
                  <a:lnTo>
                    <a:pt x="3464" y="3200"/>
                  </a:lnTo>
                  <a:lnTo>
                    <a:pt x="3464" y="3202"/>
                  </a:lnTo>
                  <a:lnTo>
                    <a:pt x="3464" y="3204"/>
                  </a:lnTo>
                  <a:lnTo>
                    <a:pt x="3466" y="3208"/>
                  </a:lnTo>
                  <a:lnTo>
                    <a:pt x="3468" y="3208"/>
                  </a:lnTo>
                  <a:lnTo>
                    <a:pt x="3472" y="3206"/>
                  </a:lnTo>
                  <a:lnTo>
                    <a:pt x="3474" y="3204"/>
                  </a:lnTo>
                  <a:lnTo>
                    <a:pt x="3474" y="3200"/>
                  </a:lnTo>
                  <a:lnTo>
                    <a:pt x="3472" y="3198"/>
                  </a:lnTo>
                  <a:lnTo>
                    <a:pt x="3468" y="3194"/>
                  </a:lnTo>
                  <a:lnTo>
                    <a:pt x="3466" y="3192"/>
                  </a:lnTo>
                  <a:lnTo>
                    <a:pt x="3464" y="3188"/>
                  </a:lnTo>
                  <a:lnTo>
                    <a:pt x="3466" y="3182"/>
                  </a:lnTo>
                  <a:lnTo>
                    <a:pt x="3466" y="3180"/>
                  </a:lnTo>
                  <a:lnTo>
                    <a:pt x="3468" y="3180"/>
                  </a:lnTo>
                  <a:lnTo>
                    <a:pt x="3470" y="3182"/>
                  </a:lnTo>
                  <a:lnTo>
                    <a:pt x="3474" y="3186"/>
                  </a:lnTo>
                  <a:lnTo>
                    <a:pt x="3480" y="3196"/>
                  </a:lnTo>
                  <a:lnTo>
                    <a:pt x="3482" y="3208"/>
                  </a:lnTo>
                  <a:lnTo>
                    <a:pt x="3480" y="3218"/>
                  </a:lnTo>
                  <a:lnTo>
                    <a:pt x="3474" y="3228"/>
                  </a:lnTo>
                  <a:lnTo>
                    <a:pt x="3468" y="3236"/>
                  </a:lnTo>
                  <a:lnTo>
                    <a:pt x="3466" y="3242"/>
                  </a:lnTo>
                  <a:lnTo>
                    <a:pt x="3470" y="3258"/>
                  </a:lnTo>
                  <a:lnTo>
                    <a:pt x="3470" y="3266"/>
                  </a:lnTo>
                  <a:lnTo>
                    <a:pt x="3468" y="3270"/>
                  </a:lnTo>
                  <a:lnTo>
                    <a:pt x="3466" y="3274"/>
                  </a:lnTo>
                  <a:lnTo>
                    <a:pt x="3466" y="3276"/>
                  </a:lnTo>
                  <a:lnTo>
                    <a:pt x="3476" y="3280"/>
                  </a:lnTo>
                  <a:lnTo>
                    <a:pt x="3482" y="3282"/>
                  </a:lnTo>
                  <a:lnTo>
                    <a:pt x="3486" y="3286"/>
                  </a:lnTo>
                  <a:lnTo>
                    <a:pt x="3486" y="3290"/>
                  </a:lnTo>
                  <a:lnTo>
                    <a:pt x="3486" y="3292"/>
                  </a:lnTo>
                  <a:lnTo>
                    <a:pt x="3488" y="3292"/>
                  </a:lnTo>
                  <a:lnTo>
                    <a:pt x="3496" y="3288"/>
                  </a:lnTo>
                  <a:lnTo>
                    <a:pt x="3500" y="3284"/>
                  </a:lnTo>
                  <a:lnTo>
                    <a:pt x="3502" y="3280"/>
                  </a:lnTo>
                  <a:lnTo>
                    <a:pt x="3502" y="3278"/>
                  </a:lnTo>
                  <a:lnTo>
                    <a:pt x="3502" y="3276"/>
                  </a:lnTo>
                  <a:lnTo>
                    <a:pt x="3500" y="3272"/>
                  </a:lnTo>
                  <a:lnTo>
                    <a:pt x="3502" y="3270"/>
                  </a:lnTo>
                  <a:lnTo>
                    <a:pt x="3506" y="3268"/>
                  </a:lnTo>
                  <a:lnTo>
                    <a:pt x="3508" y="3270"/>
                  </a:lnTo>
                  <a:lnTo>
                    <a:pt x="3510" y="3274"/>
                  </a:lnTo>
                  <a:lnTo>
                    <a:pt x="3514" y="3272"/>
                  </a:lnTo>
                  <a:lnTo>
                    <a:pt x="3516" y="3268"/>
                  </a:lnTo>
                  <a:lnTo>
                    <a:pt x="3518" y="3260"/>
                  </a:lnTo>
                  <a:lnTo>
                    <a:pt x="3522" y="3236"/>
                  </a:lnTo>
                  <a:lnTo>
                    <a:pt x="3528" y="3212"/>
                  </a:lnTo>
                  <a:lnTo>
                    <a:pt x="3532" y="3202"/>
                  </a:lnTo>
                  <a:lnTo>
                    <a:pt x="3534" y="3200"/>
                  </a:lnTo>
                  <a:lnTo>
                    <a:pt x="3538" y="3198"/>
                  </a:lnTo>
                  <a:lnTo>
                    <a:pt x="3540" y="3196"/>
                  </a:lnTo>
                  <a:lnTo>
                    <a:pt x="3542" y="3194"/>
                  </a:lnTo>
                  <a:lnTo>
                    <a:pt x="3540" y="3186"/>
                  </a:lnTo>
                  <a:lnTo>
                    <a:pt x="3534" y="3180"/>
                  </a:lnTo>
                  <a:lnTo>
                    <a:pt x="3530" y="3178"/>
                  </a:lnTo>
                  <a:lnTo>
                    <a:pt x="3526" y="3176"/>
                  </a:lnTo>
                  <a:close/>
                  <a:moveTo>
                    <a:pt x="3432" y="3438"/>
                  </a:moveTo>
                  <a:lnTo>
                    <a:pt x="3432" y="3438"/>
                  </a:lnTo>
                  <a:lnTo>
                    <a:pt x="3432" y="3442"/>
                  </a:lnTo>
                  <a:lnTo>
                    <a:pt x="3434" y="3442"/>
                  </a:lnTo>
                  <a:lnTo>
                    <a:pt x="3440" y="3436"/>
                  </a:lnTo>
                  <a:lnTo>
                    <a:pt x="3446" y="3428"/>
                  </a:lnTo>
                  <a:lnTo>
                    <a:pt x="3448" y="3424"/>
                  </a:lnTo>
                  <a:lnTo>
                    <a:pt x="3448" y="3422"/>
                  </a:lnTo>
                  <a:lnTo>
                    <a:pt x="3444" y="3422"/>
                  </a:lnTo>
                  <a:lnTo>
                    <a:pt x="3438" y="3424"/>
                  </a:lnTo>
                  <a:lnTo>
                    <a:pt x="3434" y="3430"/>
                  </a:lnTo>
                  <a:lnTo>
                    <a:pt x="3432" y="3434"/>
                  </a:lnTo>
                  <a:lnTo>
                    <a:pt x="3432" y="3438"/>
                  </a:lnTo>
                  <a:close/>
                  <a:moveTo>
                    <a:pt x="3434" y="3100"/>
                  </a:moveTo>
                  <a:lnTo>
                    <a:pt x="3434" y="3100"/>
                  </a:lnTo>
                  <a:lnTo>
                    <a:pt x="3432" y="3102"/>
                  </a:lnTo>
                  <a:lnTo>
                    <a:pt x="3430" y="3106"/>
                  </a:lnTo>
                  <a:lnTo>
                    <a:pt x="3430" y="3110"/>
                  </a:lnTo>
                  <a:lnTo>
                    <a:pt x="3428" y="3116"/>
                  </a:lnTo>
                  <a:lnTo>
                    <a:pt x="3426" y="3126"/>
                  </a:lnTo>
                  <a:lnTo>
                    <a:pt x="3426" y="3130"/>
                  </a:lnTo>
                  <a:lnTo>
                    <a:pt x="3428" y="3128"/>
                  </a:lnTo>
                  <a:lnTo>
                    <a:pt x="3430" y="3124"/>
                  </a:lnTo>
                  <a:lnTo>
                    <a:pt x="3432" y="3120"/>
                  </a:lnTo>
                  <a:lnTo>
                    <a:pt x="3434" y="3114"/>
                  </a:lnTo>
                  <a:lnTo>
                    <a:pt x="3436" y="3110"/>
                  </a:lnTo>
                  <a:lnTo>
                    <a:pt x="3438" y="3104"/>
                  </a:lnTo>
                  <a:lnTo>
                    <a:pt x="3438" y="3100"/>
                  </a:lnTo>
                  <a:lnTo>
                    <a:pt x="3436" y="3100"/>
                  </a:lnTo>
                  <a:lnTo>
                    <a:pt x="3434" y="3100"/>
                  </a:lnTo>
                  <a:close/>
                  <a:moveTo>
                    <a:pt x="4106" y="2564"/>
                  </a:moveTo>
                  <a:lnTo>
                    <a:pt x="4106" y="2564"/>
                  </a:lnTo>
                  <a:lnTo>
                    <a:pt x="4098" y="2576"/>
                  </a:lnTo>
                  <a:lnTo>
                    <a:pt x="4088" y="2586"/>
                  </a:lnTo>
                  <a:lnTo>
                    <a:pt x="4084" y="2594"/>
                  </a:lnTo>
                  <a:lnTo>
                    <a:pt x="4082" y="2598"/>
                  </a:lnTo>
                  <a:lnTo>
                    <a:pt x="4084" y="2604"/>
                  </a:lnTo>
                  <a:lnTo>
                    <a:pt x="4086" y="2604"/>
                  </a:lnTo>
                  <a:lnTo>
                    <a:pt x="4088" y="2602"/>
                  </a:lnTo>
                  <a:lnTo>
                    <a:pt x="4094" y="2592"/>
                  </a:lnTo>
                  <a:lnTo>
                    <a:pt x="4098" y="2586"/>
                  </a:lnTo>
                  <a:lnTo>
                    <a:pt x="4104" y="2580"/>
                  </a:lnTo>
                  <a:lnTo>
                    <a:pt x="4112" y="2574"/>
                  </a:lnTo>
                  <a:lnTo>
                    <a:pt x="4122" y="2570"/>
                  </a:lnTo>
                  <a:lnTo>
                    <a:pt x="4126" y="2568"/>
                  </a:lnTo>
                  <a:lnTo>
                    <a:pt x="4126" y="2566"/>
                  </a:lnTo>
                  <a:lnTo>
                    <a:pt x="4120" y="2562"/>
                  </a:lnTo>
                  <a:lnTo>
                    <a:pt x="4112" y="2562"/>
                  </a:lnTo>
                  <a:lnTo>
                    <a:pt x="4108" y="2562"/>
                  </a:lnTo>
                  <a:lnTo>
                    <a:pt x="4106" y="2564"/>
                  </a:lnTo>
                  <a:close/>
                  <a:moveTo>
                    <a:pt x="3472" y="4884"/>
                  </a:moveTo>
                  <a:lnTo>
                    <a:pt x="3472" y="4884"/>
                  </a:lnTo>
                  <a:lnTo>
                    <a:pt x="3474" y="4884"/>
                  </a:lnTo>
                  <a:lnTo>
                    <a:pt x="3476" y="4884"/>
                  </a:lnTo>
                  <a:lnTo>
                    <a:pt x="3484" y="4882"/>
                  </a:lnTo>
                  <a:lnTo>
                    <a:pt x="3488" y="4880"/>
                  </a:lnTo>
                  <a:lnTo>
                    <a:pt x="3490" y="4878"/>
                  </a:lnTo>
                  <a:lnTo>
                    <a:pt x="3488" y="4878"/>
                  </a:lnTo>
                  <a:lnTo>
                    <a:pt x="3478" y="4878"/>
                  </a:lnTo>
                  <a:lnTo>
                    <a:pt x="3472" y="4880"/>
                  </a:lnTo>
                  <a:lnTo>
                    <a:pt x="3472" y="4882"/>
                  </a:lnTo>
                  <a:lnTo>
                    <a:pt x="3472" y="4884"/>
                  </a:lnTo>
                  <a:close/>
                  <a:moveTo>
                    <a:pt x="3468" y="3214"/>
                  </a:moveTo>
                  <a:lnTo>
                    <a:pt x="3468" y="3214"/>
                  </a:lnTo>
                  <a:lnTo>
                    <a:pt x="3468" y="3212"/>
                  </a:lnTo>
                  <a:lnTo>
                    <a:pt x="3466" y="3212"/>
                  </a:lnTo>
                  <a:lnTo>
                    <a:pt x="3462" y="3212"/>
                  </a:lnTo>
                  <a:lnTo>
                    <a:pt x="3460" y="3218"/>
                  </a:lnTo>
                  <a:lnTo>
                    <a:pt x="3460" y="3224"/>
                  </a:lnTo>
                  <a:lnTo>
                    <a:pt x="3460" y="3226"/>
                  </a:lnTo>
                  <a:lnTo>
                    <a:pt x="3462" y="3226"/>
                  </a:lnTo>
                  <a:lnTo>
                    <a:pt x="3464" y="3224"/>
                  </a:lnTo>
                  <a:lnTo>
                    <a:pt x="3468" y="3220"/>
                  </a:lnTo>
                  <a:lnTo>
                    <a:pt x="3468" y="3214"/>
                  </a:lnTo>
                  <a:close/>
                  <a:moveTo>
                    <a:pt x="3482" y="3322"/>
                  </a:moveTo>
                  <a:lnTo>
                    <a:pt x="3482" y="3322"/>
                  </a:lnTo>
                  <a:lnTo>
                    <a:pt x="3478" y="3322"/>
                  </a:lnTo>
                  <a:lnTo>
                    <a:pt x="3476" y="3326"/>
                  </a:lnTo>
                  <a:lnTo>
                    <a:pt x="3478" y="3330"/>
                  </a:lnTo>
                  <a:lnTo>
                    <a:pt x="3482" y="3332"/>
                  </a:lnTo>
                  <a:lnTo>
                    <a:pt x="3486" y="3332"/>
                  </a:lnTo>
                  <a:lnTo>
                    <a:pt x="3486" y="3328"/>
                  </a:lnTo>
                  <a:lnTo>
                    <a:pt x="3484" y="3324"/>
                  </a:lnTo>
                  <a:lnTo>
                    <a:pt x="3482" y="3322"/>
                  </a:lnTo>
                  <a:close/>
                  <a:moveTo>
                    <a:pt x="3652" y="3124"/>
                  </a:moveTo>
                  <a:lnTo>
                    <a:pt x="3652" y="3124"/>
                  </a:lnTo>
                  <a:lnTo>
                    <a:pt x="3654" y="3126"/>
                  </a:lnTo>
                  <a:lnTo>
                    <a:pt x="3656" y="3124"/>
                  </a:lnTo>
                  <a:lnTo>
                    <a:pt x="3658" y="3118"/>
                  </a:lnTo>
                  <a:lnTo>
                    <a:pt x="3662" y="3112"/>
                  </a:lnTo>
                  <a:lnTo>
                    <a:pt x="3662" y="3106"/>
                  </a:lnTo>
                  <a:lnTo>
                    <a:pt x="3662" y="3104"/>
                  </a:lnTo>
                  <a:lnTo>
                    <a:pt x="3660" y="3104"/>
                  </a:lnTo>
                  <a:lnTo>
                    <a:pt x="3656" y="3110"/>
                  </a:lnTo>
                  <a:lnTo>
                    <a:pt x="3652" y="3116"/>
                  </a:lnTo>
                  <a:lnTo>
                    <a:pt x="3652" y="3120"/>
                  </a:lnTo>
                  <a:lnTo>
                    <a:pt x="3652" y="3124"/>
                  </a:lnTo>
                  <a:close/>
                  <a:moveTo>
                    <a:pt x="3482" y="4890"/>
                  </a:moveTo>
                  <a:lnTo>
                    <a:pt x="3482" y="4890"/>
                  </a:lnTo>
                  <a:lnTo>
                    <a:pt x="3486" y="4896"/>
                  </a:lnTo>
                  <a:lnTo>
                    <a:pt x="3492" y="4904"/>
                  </a:lnTo>
                  <a:lnTo>
                    <a:pt x="3494" y="4904"/>
                  </a:lnTo>
                  <a:lnTo>
                    <a:pt x="3498" y="4898"/>
                  </a:lnTo>
                  <a:lnTo>
                    <a:pt x="3498" y="4890"/>
                  </a:lnTo>
                  <a:lnTo>
                    <a:pt x="3498" y="4888"/>
                  </a:lnTo>
                  <a:lnTo>
                    <a:pt x="3496" y="4886"/>
                  </a:lnTo>
                  <a:lnTo>
                    <a:pt x="3492" y="4884"/>
                  </a:lnTo>
                  <a:lnTo>
                    <a:pt x="3486" y="4884"/>
                  </a:lnTo>
                  <a:lnTo>
                    <a:pt x="3482" y="4886"/>
                  </a:lnTo>
                  <a:lnTo>
                    <a:pt x="3482" y="4888"/>
                  </a:lnTo>
                  <a:lnTo>
                    <a:pt x="3482" y="4890"/>
                  </a:lnTo>
                  <a:close/>
                  <a:moveTo>
                    <a:pt x="3640" y="3122"/>
                  </a:moveTo>
                  <a:lnTo>
                    <a:pt x="3640" y="3122"/>
                  </a:lnTo>
                  <a:lnTo>
                    <a:pt x="3634" y="3120"/>
                  </a:lnTo>
                  <a:lnTo>
                    <a:pt x="3628" y="3116"/>
                  </a:lnTo>
                  <a:lnTo>
                    <a:pt x="3620" y="3116"/>
                  </a:lnTo>
                  <a:lnTo>
                    <a:pt x="3612" y="3120"/>
                  </a:lnTo>
                  <a:lnTo>
                    <a:pt x="3608" y="3122"/>
                  </a:lnTo>
                  <a:lnTo>
                    <a:pt x="3604" y="3126"/>
                  </a:lnTo>
                  <a:lnTo>
                    <a:pt x="3602" y="3132"/>
                  </a:lnTo>
                  <a:lnTo>
                    <a:pt x="3600" y="3136"/>
                  </a:lnTo>
                  <a:lnTo>
                    <a:pt x="3598" y="3138"/>
                  </a:lnTo>
                  <a:lnTo>
                    <a:pt x="3596" y="3136"/>
                  </a:lnTo>
                  <a:lnTo>
                    <a:pt x="3592" y="3136"/>
                  </a:lnTo>
                  <a:lnTo>
                    <a:pt x="3590" y="3136"/>
                  </a:lnTo>
                  <a:lnTo>
                    <a:pt x="3586" y="3138"/>
                  </a:lnTo>
                  <a:lnTo>
                    <a:pt x="3582" y="3140"/>
                  </a:lnTo>
                  <a:lnTo>
                    <a:pt x="3580" y="3136"/>
                  </a:lnTo>
                  <a:lnTo>
                    <a:pt x="3580" y="3130"/>
                  </a:lnTo>
                  <a:lnTo>
                    <a:pt x="3578" y="3128"/>
                  </a:lnTo>
                  <a:lnTo>
                    <a:pt x="3576" y="3128"/>
                  </a:lnTo>
                  <a:lnTo>
                    <a:pt x="3574" y="3132"/>
                  </a:lnTo>
                  <a:lnTo>
                    <a:pt x="3568" y="3144"/>
                  </a:lnTo>
                  <a:lnTo>
                    <a:pt x="3564" y="3150"/>
                  </a:lnTo>
                  <a:lnTo>
                    <a:pt x="3560" y="3156"/>
                  </a:lnTo>
                  <a:lnTo>
                    <a:pt x="3550" y="3164"/>
                  </a:lnTo>
                  <a:lnTo>
                    <a:pt x="3544" y="3168"/>
                  </a:lnTo>
                  <a:lnTo>
                    <a:pt x="3548" y="3168"/>
                  </a:lnTo>
                  <a:lnTo>
                    <a:pt x="3554" y="3168"/>
                  </a:lnTo>
                  <a:lnTo>
                    <a:pt x="3556" y="3170"/>
                  </a:lnTo>
                  <a:lnTo>
                    <a:pt x="3558" y="3172"/>
                  </a:lnTo>
                  <a:lnTo>
                    <a:pt x="3558" y="3174"/>
                  </a:lnTo>
                  <a:lnTo>
                    <a:pt x="3558" y="3182"/>
                  </a:lnTo>
                  <a:lnTo>
                    <a:pt x="3558" y="3186"/>
                  </a:lnTo>
                  <a:lnTo>
                    <a:pt x="3562" y="3190"/>
                  </a:lnTo>
                  <a:lnTo>
                    <a:pt x="3564" y="3192"/>
                  </a:lnTo>
                  <a:lnTo>
                    <a:pt x="3564" y="3196"/>
                  </a:lnTo>
                  <a:lnTo>
                    <a:pt x="3564" y="3198"/>
                  </a:lnTo>
                  <a:lnTo>
                    <a:pt x="3562" y="3200"/>
                  </a:lnTo>
                  <a:lnTo>
                    <a:pt x="3564" y="3200"/>
                  </a:lnTo>
                  <a:lnTo>
                    <a:pt x="3574" y="3202"/>
                  </a:lnTo>
                  <a:lnTo>
                    <a:pt x="3578" y="3202"/>
                  </a:lnTo>
                  <a:lnTo>
                    <a:pt x="3580" y="3198"/>
                  </a:lnTo>
                  <a:lnTo>
                    <a:pt x="3584" y="3186"/>
                  </a:lnTo>
                  <a:lnTo>
                    <a:pt x="3588" y="3178"/>
                  </a:lnTo>
                  <a:lnTo>
                    <a:pt x="3590" y="3172"/>
                  </a:lnTo>
                  <a:lnTo>
                    <a:pt x="3594" y="3166"/>
                  </a:lnTo>
                  <a:lnTo>
                    <a:pt x="3602" y="3164"/>
                  </a:lnTo>
                  <a:lnTo>
                    <a:pt x="3608" y="3162"/>
                  </a:lnTo>
                  <a:lnTo>
                    <a:pt x="3614" y="3164"/>
                  </a:lnTo>
                  <a:lnTo>
                    <a:pt x="3620" y="3170"/>
                  </a:lnTo>
                  <a:lnTo>
                    <a:pt x="3624" y="3172"/>
                  </a:lnTo>
                  <a:lnTo>
                    <a:pt x="3626" y="3172"/>
                  </a:lnTo>
                  <a:lnTo>
                    <a:pt x="3628" y="3170"/>
                  </a:lnTo>
                  <a:lnTo>
                    <a:pt x="3630" y="3166"/>
                  </a:lnTo>
                  <a:lnTo>
                    <a:pt x="3632" y="3160"/>
                  </a:lnTo>
                  <a:lnTo>
                    <a:pt x="3636" y="3156"/>
                  </a:lnTo>
                  <a:lnTo>
                    <a:pt x="3642" y="3150"/>
                  </a:lnTo>
                  <a:lnTo>
                    <a:pt x="3646" y="3148"/>
                  </a:lnTo>
                  <a:lnTo>
                    <a:pt x="3648" y="3144"/>
                  </a:lnTo>
                  <a:lnTo>
                    <a:pt x="3646" y="3140"/>
                  </a:lnTo>
                  <a:lnTo>
                    <a:pt x="3644" y="3132"/>
                  </a:lnTo>
                  <a:lnTo>
                    <a:pt x="3644" y="3128"/>
                  </a:lnTo>
                  <a:lnTo>
                    <a:pt x="3644" y="3126"/>
                  </a:lnTo>
                  <a:lnTo>
                    <a:pt x="3640" y="3122"/>
                  </a:lnTo>
                  <a:close/>
                  <a:moveTo>
                    <a:pt x="3450" y="4936"/>
                  </a:moveTo>
                  <a:lnTo>
                    <a:pt x="3450" y="4936"/>
                  </a:lnTo>
                  <a:lnTo>
                    <a:pt x="3456" y="4938"/>
                  </a:lnTo>
                  <a:lnTo>
                    <a:pt x="3462" y="4940"/>
                  </a:lnTo>
                  <a:lnTo>
                    <a:pt x="3468" y="4940"/>
                  </a:lnTo>
                  <a:lnTo>
                    <a:pt x="3470" y="4938"/>
                  </a:lnTo>
                  <a:lnTo>
                    <a:pt x="3472" y="4934"/>
                  </a:lnTo>
                  <a:lnTo>
                    <a:pt x="3474" y="4926"/>
                  </a:lnTo>
                  <a:lnTo>
                    <a:pt x="3472" y="4922"/>
                  </a:lnTo>
                  <a:lnTo>
                    <a:pt x="3466" y="4922"/>
                  </a:lnTo>
                  <a:lnTo>
                    <a:pt x="3458" y="4924"/>
                  </a:lnTo>
                  <a:lnTo>
                    <a:pt x="3448" y="4930"/>
                  </a:lnTo>
                  <a:lnTo>
                    <a:pt x="3448" y="4932"/>
                  </a:lnTo>
                  <a:lnTo>
                    <a:pt x="3450" y="4936"/>
                  </a:lnTo>
                  <a:close/>
                  <a:moveTo>
                    <a:pt x="3012" y="5270"/>
                  </a:moveTo>
                  <a:lnTo>
                    <a:pt x="3012" y="5270"/>
                  </a:lnTo>
                  <a:lnTo>
                    <a:pt x="3008" y="5266"/>
                  </a:lnTo>
                  <a:lnTo>
                    <a:pt x="3006" y="5264"/>
                  </a:lnTo>
                  <a:lnTo>
                    <a:pt x="3008" y="5262"/>
                  </a:lnTo>
                  <a:lnTo>
                    <a:pt x="3012" y="5264"/>
                  </a:lnTo>
                  <a:lnTo>
                    <a:pt x="3020" y="5266"/>
                  </a:lnTo>
                  <a:lnTo>
                    <a:pt x="3022" y="5266"/>
                  </a:lnTo>
                  <a:lnTo>
                    <a:pt x="3022" y="5264"/>
                  </a:lnTo>
                  <a:lnTo>
                    <a:pt x="3022" y="5258"/>
                  </a:lnTo>
                  <a:lnTo>
                    <a:pt x="3020" y="5250"/>
                  </a:lnTo>
                  <a:lnTo>
                    <a:pt x="3014" y="5244"/>
                  </a:lnTo>
                  <a:lnTo>
                    <a:pt x="3010" y="5242"/>
                  </a:lnTo>
                  <a:lnTo>
                    <a:pt x="3008" y="5244"/>
                  </a:lnTo>
                  <a:lnTo>
                    <a:pt x="3006" y="5246"/>
                  </a:lnTo>
                  <a:lnTo>
                    <a:pt x="3004" y="5246"/>
                  </a:lnTo>
                  <a:lnTo>
                    <a:pt x="3000" y="5242"/>
                  </a:lnTo>
                  <a:lnTo>
                    <a:pt x="2998" y="5240"/>
                  </a:lnTo>
                  <a:lnTo>
                    <a:pt x="2994" y="5240"/>
                  </a:lnTo>
                  <a:lnTo>
                    <a:pt x="2992" y="5242"/>
                  </a:lnTo>
                  <a:lnTo>
                    <a:pt x="2988" y="5244"/>
                  </a:lnTo>
                  <a:lnTo>
                    <a:pt x="2986" y="5244"/>
                  </a:lnTo>
                  <a:lnTo>
                    <a:pt x="2982" y="5240"/>
                  </a:lnTo>
                  <a:lnTo>
                    <a:pt x="2978" y="5236"/>
                  </a:lnTo>
                  <a:lnTo>
                    <a:pt x="2974" y="5234"/>
                  </a:lnTo>
                  <a:lnTo>
                    <a:pt x="2970" y="5234"/>
                  </a:lnTo>
                  <a:lnTo>
                    <a:pt x="2966" y="5236"/>
                  </a:lnTo>
                  <a:lnTo>
                    <a:pt x="2964" y="5238"/>
                  </a:lnTo>
                  <a:lnTo>
                    <a:pt x="2964" y="5240"/>
                  </a:lnTo>
                  <a:lnTo>
                    <a:pt x="2966" y="5244"/>
                  </a:lnTo>
                  <a:lnTo>
                    <a:pt x="2970" y="5250"/>
                  </a:lnTo>
                  <a:lnTo>
                    <a:pt x="2974" y="5252"/>
                  </a:lnTo>
                  <a:lnTo>
                    <a:pt x="2978" y="5252"/>
                  </a:lnTo>
                  <a:lnTo>
                    <a:pt x="2984" y="5256"/>
                  </a:lnTo>
                  <a:lnTo>
                    <a:pt x="2986" y="5260"/>
                  </a:lnTo>
                  <a:lnTo>
                    <a:pt x="2984" y="5260"/>
                  </a:lnTo>
                  <a:lnTo>
                    <a:pt x="2982" y="5260"/>
                  </a:lnTo>
                  <a:lnTo>
                    <a:pt x="2976" y="5262"/>
                  </a:lnTo>
                  <a:lnTo>
                    <a:pt x="2972" y="5264"/>
                  </a:lnTo>
                  <a:lnTo>
                    <a:pt x="2970" y="5264"/>
                  </a:lnTo>
                  <a:lnTo>
                    <a:pt x="2966" y="5260"/>
                  </a:lnTo>
                  <a:lnTo>
                    <a:pt x="2960" y="5252"/>
                  </a:lnTo>
                  <a:lnTo>
                    <a:pt x="2956" y="5252"/>
                  </a:lnTo>
                  <a:lnTo>
                    <a:pt x="2954" y="5252"/>
                  </a:lnTo>
                  <a:lnTo>
                    <a:pt x="2948" y="5250"/>
                  </a:lnTo>
                  <a:lnTo>
                    <a:pt x="2944" y="5248"/>
                  </a:lnTo>
                  <a:lnTo>
                    <a:pt x="2940" y="5246"/>
                  </a:lnTo>
                  <a:lnTo>
                    <a:pt x="2938" y="5248"/>
                  </a:lnTo>
                  <a:lnTo>
                    <a:pt x="2936" y="5250"/>
                  </a:lnTo>
                  <a:lnTo>
                    <a:pt x="2932" y="5254"/>
                  </a:lnTo>
                  <a:lnTo>
                    <a:pt x="2928" y="5256"/>
                  </a:lnTo>
                  <a:lnTo>
                    <a:pt x="2926" y="5258"/>
                  </a:lnTo>
                  <a:lnTo>
                    <a:pt x="2926" y="5266"/>
                  </a:lnTo>
                  <a:lnTo>
                    <a:pt x="2926" y="5270"/>
                  </a:lnTo>
                  <a:lnTo>
                    <a:pt x="2926" y="5276"/>
                  </a:lnTo>
                  <a:lnTo>
                    <a:pt x="2926" y="5278"/>
                  </a:lnTo>
                  <a:lnTo>
                    <a:pt x="2928" y="5280"/>
                  </a:lnTo>
                  <a:lnTo>
                    <a:pt x="2938" y="5282"/>
                  </a:lnTo>
                  <a:lnTo>
                    <a:pt x="2948" y="5282"/>
                  </a:lnTo>
                  <a:lnTo>
                    <a:pt x="2960" y="5278"/>
                  </a:lnTo>
                  <a:lnTo>
                    <a:pt x="2970" y="5274"/>
                  </a:lnTo>
                  <a:lnTo>
                    <a:pt x="2978" y="5272"/>
                  </a:lnTo>
                  <a:lnTo>
                    <a:pt x="2984" y="5272"/>
                  </a:lnTo>
                  <a:lnTo>
                    <a:pt x="2986" y="5268"/>
                  </a:lnTo>
                  <a:lnTo>
                    <a:pt x="2988" y="5268"/>
                  </a:lnTo>
                  <a:lnTo>
                    <a:pt x="2990" y="5270"/>
                  </a:lnTo>
                  <a:lnTo>
                    <a:pt x="2992" y="5272"/>
                  </a:lnTo>
                  <a:lnTo>
                    <a:pt x="2994" y="5270"/>
                  </a:lnTo>
                  <a:lnTo>
                    <a:pt x="2998" y="5270"/>
                  </a:lnTo>
                  <a:lnTo>
                    <a:pt x="3004" y="5270"/>
                  </a:lnTo>
                  <a:lnTo>
                    <a:pt x="3014" y="5272"/>
                  </a:lnTo>
                  <a:lnTo>
                    <a:pt x="3016" y="5272"/>
                  </a:lnTo>
                  <a:lnTo>
                    <a:pt x="3012" y="5270"/>
                  </a:lnTo>
                  <a:close/>
                  <a:moveTo>
                    <a:pt x="3240" y="4810"/>
                  </a:moveTo>
                  <a:lnTo>
                    <a:pt x="3240" y="4810"/>
                  </a:lnTo>
                  <a:lnTo>
                    <a:pt x="3258" y="4782"/>
                  </a:lnTo>
                  <a:lnTo>
                    <a:pt x="3262" y="4776"/>
                  </a:lnTo>
                  <a:lnTo>
                    <a:pt x="3264" y="4770"/>
                  </a:lnTo>
                  <a:lnTo>
                    <a:pt x="3264" y="4764"/>
                  </a:lnTo>
                  <a:lnTo>
                    <a:pt x="3262" y="4760"/>
                  </a:lnTo>
                  <a:lnTo>
                    <a:pt x="3258" y="4756"/>
                  </a:lnTo>
                  <a:lnTo>
                    <a:pt x="3254" y="4756"/>
                  </a:lnTo>
                  <a:lnTo>
                    <a:pt x="3250" y="4758"/>
                  </a:lnTo>
                  <a:lnTo>
                    <a:pt x="3246" y="4764"/>
                  </a:lnTo>
                  <a:lnTo>
                    <a:pt x="3236" y="4776"/>
                  </a:lnTo>
                  <a:lnTo>
                    <a:pt x="3228" y="4792"/>
                  </a:lnTo>
                  <a:lnTo>
                    <a:pt x="3222" y="4796"/>
                  </a:lnTo>
                  <a:lnTo>
                    <a:pt x="3216" y="4798"/>
                  </a:lnTo>
                  <a:lnTo>
                    <a:pt x="3208" y="4798"/>
                  </a:lnTo>
                  <a:lnTo>
                    <a:pt x="3198" y="4798"/>
                  </a:lnTo>
                  <a:lnTo>
                    <a:pt x="3182" y="4794"/>
                  </a:lnTo>
                  <a:lnTo>
                    <a:pt x="3176" y="4794"/>
                  </a:lnTo>
                  <a:lnTo>
                    <a:pt x="3174" y="4796"/>
                  </a:lnTo>
                  <a:lnTo>
                    <a:pt x="3170" y="4798"/>
                  </a:lnTo>
                  <a:lnTo>
                    <a:pt x="3168" y="4798"/>
                  </a:lnTo>
                  <a:lnTo>
                    <a:pt x="3158" y="4794"/>
                  </a:lnTo>
                  <a:lnTo>
                    <a:pt x="3146" y="4792"/>
                  </a:lnTo>
                  <a:lnTo>
                    <a:pt x="3138" y="4790"/>
                  </a:lnTo>
                  <a:lnTo>
                    <a:pt x="3130" y="4790"/>
                  </a:lnTo>
                  <a:lnTo>
                    <a:pt x="3122" y="4790"/>
                  </a:lnTo>
                  <a:lnTo>
                    <a:pt x="3118" y="4788"/>
                  </a:lnTo>
                  <a:lnTo>
                    <a:pt x="3116" y="4786"/>
                  </a:lnTo>
                  <a:lnTo>
                    <a:pt x="3114" y="4784"/>
                  </a:lnTo>
                  <a:lnTo>
                    <a:pt x="3114" y="4780"/>
                  </a:lnTo>
                  <a:lnTo>
                    <a:pt x="3114" y="4778"/>
                  </a:lnTo>
                  <a:lnTo>
                    <a:pt x="3112" y="4778"/>
                  </a:lnTo>
                  <a:lnTo>
                    <a:pt x="3104" y="4778"/>
                  </a:lnTo>
                  <a:lnTo>
                    <a:pt x="3098" y="4776"/>
                  </a:lnTo>
                  <a:lnTo>
                    <a:pt x="3092" y="4776"/>
                  </a:lnTo>
                  <a:lnTo>
                    <a:pt x="3090" y="4778"/>
                  </a:lnTo>
                  <a:lnTo>
                    <a:pt x="3088" y="4780"/>
                  </a:lnTo>
                  <a:lnTo>
                    <a:pt x="3084" y="4788"/>
                  </a:lnTo>
                  <a:lnTo>
                    <a:pt x="3080" y="4796"/>
                  </a:lnTo>
                  <a:lnTo>
                    <a:pt x="3078" y="4800"/>
                  </a:lnTo>
                  <a:lnTo>
                    <a:pt x="3074" y="4800"/>
                  </a:lnTo>
                  <a:lnTo>
                    <a:pt x="3072" y="4800"/>
                  </a:lnTo>
                  <a:lnTo>
                    <a:pt x="3068" y="4796"/>
                  </a:lnTo>
                  <a:lnTo>
                    <a:pt x="3066" y="4792"/>
                  </a:lnTo>
                  <a:lnTo>
                    <a:pt x="3064" y="4792"/>
                  </a:lnTo>
                  <a:lnTo>
                    <a:pt x="3060" y="4798"/>
                  </a:lnTo>
                  <a:lnTo>
                    <a:pt x="3056" y="4810"/>
                  </a:lnTo>
                  <a:lnTo>
                    <a:pt x="3052" y="4820"/>
                  </a:lnTo>
                  <a:lnTo>
                    <a:pt x="3048" y="4824"/>
                  </a:lnTo>
                  <a:lnTo>
                    <a:pt x="3048" y="4828"/>
                  </a:lnTo>
                  <a:lnTo>
                    <a:pt x="3048" y="4834"/>
                  </a:lnTo>
                  <a:lnTo>
                    <a:pt x="3048" y="4838"/>
                  </a:lnTo>
                  <a:lnTo>
                    <a:pt x="3046" y="4840"/>
                  </a:lnTo>
                  <a:lnTo>
                    <a:pt x="3044" y="4842"/>
                  </a:lnTo>
                  <a:lnTo>
                    <a:pt x="3040" y="4844"/>
                  </a:lnTo>
                  <a:lnTo>
                    <a:pt x="3040" y="4848"/>
                  </a:lnTo>
                  <a:lnTo>
                    <a:pt x="3042" y="4854"/>
                  </a:lnTo>
                  <a:lnTo>
                    <a:pt x="3044" y="4864"/>
                  </a:lnTo>
                  <a:lnTo>
                    <a:pt x="3040" y="4876"/>
                  </a:lnTo>
                  <a:lnTo>
                    <a:pt x="3034" y="4886"/>
                  </a:lnTo>
                  <a:lnTo>
                    <a:pt x="3030" y="4900"/>
                  </a:lnTo>
                  <a:lnTo>
                    <a:pt x="3030" y="4908"/>
                  </a:lnTo>
                  <a:lnTo>
                    <a:pt x="3030" y="4918"/>
                  </a:lnTo>
                  <a:lnTo>
                    <a:pt x="3030" y="4932"/>
                  </a:lnTo>
                  <a:lnTo>
                    <a:pt x="3028" y="4934"/>
                  </a:lnTo>
                  <a:lnTo>
                    <a:pt x="3026" y="4936"/>
                  </a:lnTo>
                  <a:lnTo>
                    <a:pt x="3024" y="4936"/>
                  </a:lnTo>
                  <a:lnTo>
                    <a:pt x="3024" y="4938"/>
                  </a:lnTo>
                  <a:lnTo>
                    <a:pt x="3022" y="4944"/>
                  </a:lnTo>
                  <a:lnTo>
                    <a:pt x="3020" y="4952"/>
                  </a:lnTo>
                  <a:lnTo>
                    <a:pt x="3020" y="4960"/>
                  </a:lnTo>
                  <a:lnTo>
                    <a:pt x="3016" y="4964"/>
                  </a:lnTo>
                  <a:lnTo>
                    <a:pt x="3014" y="4968"/>
                  </a:lnTo>
                  <a:lnTo>
                    <a:pt x="3010" y="4968"/>
                  </a:lnTo>
                  <a:lnTo>
                    <a:pt x="3006" y="4970"/>
                  </a:lnTo>
                  <a:lnTo>
                    <a:pt x="3006" y="4972"/>
                  </a:lnTo>
                  <a:lnTo>
                    <a:pt x="3008" y="4976"/>
                  </a:lnTo>
                  <a:lnTo>
                    <a:pt x="3010" y="4984"/>
                  </a:lnTo>
                  <a:lnTo>
                    <a:pt x="3008" y="4986"/>
                  </a:lnTo>
                  <a:lnTo>
                    <a:pt x="3006" y="4990"/>
                  </a:lnTo>
                  <a:lnTo>
                    <a:pt x="3008" y="5002"/>
                  </a:lnTo>
                  <a:lnTo>
                    <a:pt x="3012" y="5008"/>
                  </a:lnTo>
                  <a:lnTo>
                    <a:pt x="3014" y="5010"/>
                  </a:lnTo>
                  <a:lnTo>
                    <a:pt x="3018" y="5010"/>
                  </a:lnTo>
                  <a:lnTo>
                    <a:pt x="3020" y="5010"/>
                  </a:lnTo>
                  <a:lnTo>
                    <a:pt x="3024" y="5010"/>
                  </a:lnTo>
                  <a:lnTo>
                    <a:pt x="3028" y="5010"/>
                  </a:lnTo>
                  <a:lnTo>
                    <a:pt x="3032" y="5014"/>
                  </a:lnTo>
                  <a:lnTo>
                    <a:pt x="3036" y="5022"/>
                  </a:lnTo>
                  <a:lnTo>
                    <a:pt x="3040" y="5034"/>
                  </a:lnTo>
                  <a:lnTo>
                    <a:pt x="3040" y="5046"/>
                  </a:lnTo>
                  <a:lnTo>
                    <a:pt x="3038" y="5058"/>
                  </a:lnTo>
                  <a:lnTo>
                    <a:pt x="3036" y="5070"/>
                  </a:lnTo>
                  <a:lnTo>
                    <a:pt x="3032" y="5082"/>
                  </a:lnTo>
                  <a:lnTo>
                    <a:pt x="3030" y="5092"/>
                  </a:lnTo>
                  <a:lnTo>
                    <a:pt x="3030" y="5102"/>
                  </a:lnTo>
                  <a:lnTo>
                    <a:pt x="3034" y="5112"/>
                  </a:lnTo>
                  <a:lnTo>
                    <a:pt x="3038" y="5116"/>
                  </a:lnTo>
                  <a:lnTo>
                    <a:pt x="3042" y="5118"/>
                  </a:lnTo>
                  <a:lnTo>
                    <a:pt x="3046" y="5118"/>
                  </a:lnTo>
                  <a:lnTo>
                    <a:pt x="3050" y="5116"/>
                  </a:lnTo>
                  <a:lnTo>
                    <a:pt x="3058" y="5114"/>
                  </a:lnTo>
                  <a:lnTo>
                    <a:pt x="3068" y="5112"/>
                  </a:lnTo>
                  <a:lnTo>
                    <a:pt x="3072" y="5112"/>
                  </a:lnTo>
                  <a:lnTo>
                    <a:pt x="3072" y="5110"/>
                  </a:lnTo>
                  <a:lnTo>
                    <a:pt x="3070" y="5100"/>
                  </a:lnTo>
                  <a:lnTo>
                    <a:pt x="3068" y="5088"/>
                  </a:lnTo>
                  <a:lnTo>
                    <a:pt x="3068" y="5082"/>
                  </a:lnTo>
                  <a:lnTo>
                    <a:pt x="3070" y="5076"/>
                  </a:lnTo>
                  <a:lnTo>
                    <a:pt x="3072" y="5070"/>
                  </a:lnTo>
                  <a:lnTo>
                    <a:pt x="3074" y="5064"/>
                  </a:lnTo>
                  <a:lnTo>
                    <a:pt x="3072" y="5050"/>
                  </a:lnTo>
                  <a:lnTo>
                    <a:pt x="3072" y="5034"/>
                  </a:lnTo>
                  <a:lnTo>
                    <a:pt x="3072" y="5014"/>
                  </a:lnTo>
                  <a:lnTo>
                    <a:pt x="3074" y="5004"/>
                  </a:lnTo>
                  <a:lnTo>
                    <a:pt x="3072" y="4998"/>
                  </a:lnTo>
                  <a:lnTo>
                    <a:pt x="3068" y="4990"/>
                  </a:lnTo>
                  <a:lnTo>
                    <a:pt x="3068" y="4988"/>
                  </a:lnTo>
                  <a:lnTo>
                    <a:pt x="3068" y="4984"/>
                  </a:lnTo>
                  <a:lnTo>
                    <a:pt x="3076" y="4974"/>
                  </a:lnTo>
                  <a:lnTo>
                    <a:pt x="3084" y="4970"/>
                  </a:lnTo>
                  <a:lnTo>
                    <a:pt x="3090" y="4968"/>
                  </a:lnTo>
                  <a:lnTo>
                    <a:pt x="3094" y="4968"/>
                  </a:lnTo>
                  <a:lnTo>
                    <a:pt x="3098" y="4972"/>
                  </a:lnTo>
                  <a:lnTo>
                    <a:pt x="3100" y="4976"/>
                  </a:lnTo>
                  <a:lnTo>
                    <a:pt x="3100" y="4982"/>
                  </a:lnTo>
                  <a:lnTo>
                    <a:pt x="3098" y="4990"/>
                  </a:lnTo>
                  <a:lnTo>
                    <a:pt x="3094" y="4996"/>
                  </a:lnTo>
                  <a:lnTo>
                    <a:pt x="3092" y="5002"/>
                  </a:lnTo>
                  <a:lnTo>
                    <a:pt x="3090" y="5008"/>
                  </a:lnTo>
                  <a:lnTo>
                    <a:pt x="3092" y="5012"/>
                  </a:lnTo>
                  <a:lnTo>
                    <a:pt x="3094" y="5016"/>
                  </a:lnTo>
                  <a:lnTo>
                    <a:pt x="3102" y="5024"/>
                  </a:lnTo>
                  <a:lnTo>
                    <a:pt x="3112" y="5034"/>
                  </a:lnTo>
                  <a:lnTo>
                    <a:pt x="3116" y="5040"/>
                  </a:lnTo>
                  <a:lnTo>
                    <a:pt x="3116" y="5046"/>
                  </a:lnTo>
                  <a:lnTo>
                    <a:pt x="3114" y="5062"/>
                  </a:lnTo>
                  <a:lnTo>
                    <a:pt x="3114" y="5068"/>
                  </a:lnTo>
                  <a:lnTo>
                    <a:pt x="3116" y="5074"/>
                  </a:lnTo>
                  <a:lnTo>
                    <a:pt x="3120" y="5076"/>
                  </a:lnTo>
                  <a:lnTo>
                    <a:pt x="3130" y="5078"/>
                  </a:lnTo>
                  <a:lnTo>
                    <a:pt x="3136" y="5076"/>
                  </a:lnTo>
                  <a:lnTo>
                    <a:pt x="3138" y="5076"/>
                  </a:lnTo>
                  <a:lnTo>
                    <a:pt x="3140" y="5072"/>
                  </a:lnTo>
                  <a:lnTo>
                    <a:pt x="3140" y="5070"/>
                  </a:lnTo>
                  <a:lnTo>
                    <a:pt x="3140" y="5062"/>
                  </a:lnTo>
                  <a:lnTo>
                    <a:pt x="3142" y="5060"/>
                  </a:lnTo>
                  <a:lnTo>
                    <a:pt x="3148" y="5056"/>
                  </a:lnTo>
                  <a:lnTo>
                    <a:pt x="3152" y="5056"/>
                  </a:lnTo>
                  <a:lnTo>
                    <a:pt x="3156" y="5054"/>
                  </a:lnTo>
                  <a:lnTo>
                    <a:pt x="3164" y="5056"/>
                  </a:lnTo>
                  <a:lnTo>
                    <a:pt x="3166" y="5056"/>
                  </a:lnTo>
                  <a:lnTo>
                    <a:pt x="3168" y="5056"/>
                  </a:lnTo>
                  <a:lnTo>
                    <a:pt x="3172" y="5048"/>
                  </a:lnTo>
                  <a:lnTo>
                    <a:pt x="3172" y="5042"/>
                  </a:lnTo>
                  <a:lnTo>
                    <a:pt x="3170" y="5036"/>
                  </a:lnTo>
                  <a:lnTo>
                    <a:pt x="3164" y="5032"/>
                  </a:lnTo>
                  <a:lnTo>
                    <a:pt x="3158" y="5028"/>
                  </a:lnTo>
                  <a:lnTo>
                    <a:pt x="3152" y="5026"/>
                  </a:lnTo>
                  <a:lnTo>
                    <a:pt x="3148" y="5022"/>
                  </a:lnTo>
                  <a:lnTo>
                    <a:pt x="3146" y="5016"/>
                  </a:lnTo>
                  <a:lnTo>
                    <a:pt x="3148" y="5012"/>
                  </a:lnTo>
                  <a:lnTo>
                    <a:pt x="3152" y="5006"/>
                  </a:lnTo>
                  <a:lnTo>
                    <a:pt x="3152" y="4998"/>
                  </a:lnTo>
                  <a:lnTo>
                    <a:pt x="3150" y="4990"/>
                  </a:lnTo>
                  <a:lnTo>
                    <a:pt x="3148" y="4980"/>
                  </a:lnTo>
                  <a:lnTo>
                    <a:pt x="3136" y="4962"/>
                  </a:lnTo>
                  <a:lnTo>
                    <a:pt x="3122" y="4946"/>
                  </a:lnTo>
                  <a:lnTo>
                    <a:pt x="3118" y="4940"/>
                  </a:lnTo>
                  <a:lnTo>
                    <a:pt x="3118" y="4934"/>
                  </a:lnTo>
                  <a:lnTo>
                    <a:pt x="3122" y="4930"/>
                  </a:lnTo>
                  <a:lnTo>
                    <a:pt x="3128" y="4926"/>
                  </a:lnTo>
                  <a:lnTo>
                    <a:pt x="3146" y="4916"/>
                  </a:lnTo>
                  <a:lnTo>
                    <a:pt x="3154" y="4908"/>
                  </a:lnTo>
                  <a:lnTo>
                    <a:pt x="3162" y="4898"/>
                  </a:lnTo>
                  <a:lnTo>
                    <a:pt x="3168" y="4888"/>
                  </a:lnTo>
                  <a:lnTo>
                    <a:pt x="3172" y="4884"/>
                  </a:lnTo>
                  <a:lnTo>
                    <a:pt x="3176" y="4884"/>
                  </a:lnTo>
                  <a:lnTo>
                    <a:pt x="3180" y="4886"/>
                  </a:lnTo>
                  <a:lnTo>
                    <a:pt x="3186" y="4890"/>
                  </a:lnTo>
                  <a:lnTo>
                    <a:pt x="3190" y="4890"/>
                  </a:lnTo>
                  <a:lnTo>
                    <a:pt x="3192" y="4888"/>
                  </a:lnTo>
                  <a:lnTo>
                    <a:pt x="3196" y="4880"/>
                  </a:lnTo>
                  <a:lnTo>
                    <a:pt x="3196" y="4876"/>
                  </a:lnTo>
                  <a:lnTo>
                    <a:pt x="3194" y="4874"/>
                  </a:lnTo>
                  <a:lnTo>
                    <a:pt x="3192" y="4872"/>
                  </a:lnTo>
                  <a:lnTo>
                    <a:pt x="3188" y="4870"/>
                  </a:lnTo>
                  <a:lnTo>
                    <a:pt x="3170" y="4870"/>
                  </a:lnTo>
                  <a:lnTo>
                    <a:pt x="3160" y="4872"/>
                  </a:lnTo>
                  <a:lnTo>
                    <a:pt x="3152" y="4874"/>
                  </a:lnTo>
                  <a:lnTo>
                    <a:pt x="3144" y="4880"/>
                  </a:lnTo>
                  <a:lnTo>
                    <a:pt x="3136" y="4884"/>
                  </a:lnTo>
                  <a:lnTo>
                    <a:pt x="3130" y="4884"/>
                  </a:lnTo>
                  <a:lnTo>
                    <a:pt x="3124" y="4884"/>
                  </a:lnTo>
                  <a:lnTo>
                    <a:pt x="3116" y="4882"/>
                  </a:lnTo>
                  <a:lnTo>
                    <a:pt x="3112" y="4886"/>
                  </a:lnTo>
                  <a:lnTo>
                    <a:pt x="3108" y="4890"/>
                  </a:lnTo>
                  <a:lnTo>
                    <a:pt x="3106" y="4894"/>
                  </a:lnTo>
                  <a:lnTo>
                    <a:pt x="3104" y="4900"/>
                  </a:lnTo>
                  <a:lnTo>
                    <a:pt x="3100" y="4904"/>
                  </a:lnTo>
                  <a:lnTo>
                    <a:pt x="3096" y="4908"/>
                  </a:lnTo>
                  <a:lnTo>
                    <a:pt x="3088" y="4908"/>
                  </a:lnTo>
                  <a:lnTo>
                    <a:pt x="3082" y="4906"/>
                  </a:lnTo>
                  <a:lnTo>
                    <a:pt x="3078" y="4904"/>
                  </a:lnTo>
                  <a:lnTo>
                    <a:pt x="3078" y="4902"/>
                  </a:lnTo>
                  <a:lnTo>
                    <a:pt x="3078" y="4898"/>
                  </a:lnTo>
                  <a:lnTo>
                    <a:pt x="3076" y="4892"/>
                  </a:lnTo>
                  <a:lnTo>
                    <a:pt x="3074" y="4888"/>
                  </a:lnTo>
                  <a:lnTo>
                    <a:pt x="3068" y="4882"/>
                  </a:lnTo>
                  <a:lnTo>
                    <a:pt x="3064" y="4880"/>
                  </a:lnTo>
                  <a:lnTo>
                    <a:pt x="3062" y="4876"/>
                  </a:lnTo>
                  <a:lnTo>
                    <a:pt x="3058" y="4866"/>
                  </a:lnTo>
                  <a:lnTo>
                    <a:pt x="3058" y="4852"/>
                  </a:lnTo>
                  <a:lnTo>
                    <a:pt x="3060" y="4840"/>
                  </a:lnTo>
                  <a:lnTo>
                    <a:pt x="3066" y="4828"/>
                  </a:lnTo>
                  <a:lnTo>
                    <a:pt x="3072" y="4818"/>
                  </a:lnTo>
                  <a:lnTo>
                    <a:pt x="3074" y="4816"/>
                  </a:lnTo>
                  <a:lnTo>
                    <a:pt x="3078" y="4814"/>
                  </a:lnTo>
                  <a:lnTo>
                    <a:pt x="3082" y="4814"/>
                  </a:lnTo>
                  <a:lnTo>
                    <a:pt x="3086" y="4816"/>
                  </a:lnTo>
                  <a:lnTo>
                    <a:pt x="3092" y="4818"/>
                  </a:lnTo>
                  <a:lnTo>
                    <a:pt x="3096" y="4820"/>
                  </a:lnTo>
                  <a:lnTo>
                    <a:pt x="3106" y="4818"/>
                  </a:lnTo>
                  <a:lnTo>
                    <a:pt x="3116" y="4818"/>
                  </a:lnTo>
                  <a:lnTo>
                    <a:pt x="3122" y="4818"/>
                  </a:lnTo>
                  <a:lnTo>
                    <a:pt x="3126" y="4818"/>
                  </a:lnTo>
                  <a:lnTo>
                    <a:pt x="3132" y="4820"/>
                  </a:lnTo>
                  <a:lnTo>
                    <a:pt x="3140" y="4820"/>
                  </a:lnTo>
                  <a:lnTo>
                    <a:pt x="3156" y="4818"/>
                  </a:lnTo>
                  <a:lnTo>
                    <a:pt x="3172" y="4816"/>
                  </a:lnTo>
                  <a:lnTo>
                    <a:pt x="3178" y="4818"/>
                  </a:lnTo>
                  <a:lnTo>
                    <a:pt x="3182" y="4820"/>
                  </a:lnTo>
                  <a:lnTo>
                    <a:pt x="3186" y="4822"/>
                  </a:lnTo>
                  <a:lnTo>
                    <a:pt x="3192" y="4824"/>
                  </a:lnTo>
                  <a:lnTo>
                    <a:pt x="3200" y="4826"/>
                  </a:lnTo>
                  <a:lnTo>
                    <a:pt x="3208" y="4826"/>
                  </a:lnTo>
                  <a:lnTo>
                    <a:pt x="3218" y="4824"/>
                  </a:lnTo>
                  <a:lnTo>
                    <a:pt x="3226" y="4822"/>
                  </a:lnTo>
                  <a:lnTo>
                    <a:pt x="3234" y="4816"/>
                  </a:lnTo>
                  <a:lnTo>
                    <a:pt x="3240" y="4810"/>
                  </a:lnTo>
                  <a:close/>
                  <a:moveTo>
                    <a:pt x="2954" y="5244"/>
                  </a:moveTo>
                  <a:lnTo>
                    <a:pt x="2954" y="5244"/>
                  </a:lnTo>
                  <a:lnTo>
                    <a:pt x="2954" y="5248"/>
                  </a:lnTo>
                  <a:lnTo>
                    <a:pt x="2956" y="5246"/>
                  </a:lnTo>
                  <a:lnTo>
                    <a:pt x="2960" y="5240"/>
                  </a:lnTo>
                  <a:lnTo>
                    <a:pt x="2962" y="5238"/>
                  </a:lnTo>
                  <a:lnTo>
                    <a:pt x="2960" y="5236"/>
                  </a:lnTo>
                  <a:lnTo>
                    <a:pt x="2958" y="5236"/>
                  </a:lnTo>
                  <a:lnTo>
                    <a:pt x="2954" y="5240"/>
                  </a:lnTo>
                  <a:lnTo>
                    <a:pt x="2954" y="5244"/>
                  </a:lnTo>
                  <a:close/>
                  <a:moveTo>
                    <a:pt x="3346" y="4878"/>
                  </a:moveTo>
                  <a:lnTo>
                    <a:pt x="3346" y="4878"/>
                  </a:lnTo>
                  <a:lnTo>
                    <a:pt x="3350" y="4878"/>
                  </a:lnTo>
                  <a:lnTo>
                    <a:pt x="3352" y="4876"/>
                  </a:lnTo>
                  <a:lnTo>
                    <a:pt x="3350" y="4874"/>
                  </a:lnTo>
                  <a:lnTo>
                    <a:pt x="3348" y="4872"/>
                  </a:lnTo>
                  <a:lnTo>
                    <a:pt x="3346" y="4872"/>
                  </a:lnTo>
                  <a:lnTo>
                    <a:pt x="3344" y="4874"/>
                  </a:lnTo>
                  <a:lnTo>
                    <a:pt x="3344" y="4876"/>
                  </a:lnTo>
                  <a:lnTo>
                    <a:pt x="3346" y="4878"/>
                  </a:lnTo>
                  <a:close/>
                  <a:moveTo>
                    <a:pt x="3352" y="4858"/>
                  </a:moveTo>
                  <a:lnTo>
                    <a:pt x="3352" y="4858"/>
                  </a:lnTo>
                  <a:lnTo>
                    <a:pt x="3350" y="4862"/>
                  </a:lnTo>
                  <a:lnTo>
                    <a:pt x="3354" y="4868"/>
                  </a:lnTo>
                  <a:lnTo>
                    <a:pt x="3358" y="4874"/>
                  </a:lnTo>
                  <a:lnTo>
                    <a:pt x="3360" y="4876"/>
                  </a:lnTo>
                  <a:lnTo>
                    <a:pt x="3364" y="4874"/>
                  </a:lnTo>
                  <a:lnTo>
                    <a:pt x="3364" y="4866"/>
                  </a:lnTo>
                  <a:lnTo>
                    <a:pt x="3362" y="4858"/>
                  </a:lnTo>
                  <a:lnTo>
                    <a:pt x="3360" y="4854"/>
                  </a:lnTo>
                  <a:lnTo>
                    <a:pt x="3356" y="4854"/>
                  </a:lnTo>
                  <a:lnTo>
                    <a:pt x="3352" y="4858"/>
                  </a:lnTo>
                  <a:close/>
                  <a:moveTo>
                    <a:pt x="3452" y="4980"/>
                  </a:moveTo>
                  <a:lnTo>
                    <a:pt x="3452" y="4980"/>
                  </a:lnTo>
                  <a:lnTo>
                    <a:pt x="3440" y="4974"/>
                  </a:lnTo>
                  <a:lnTo>
                    <a:pt x="3438" y="4974"/>
                  </a:lnTo>
                  <a:lnTo>
                    <a:pt x="3436" y="4976"/>
                  </a:lnTo>
                  <a:lnTo>
                    <a:pt x="3428" y="4978"/>
                  </a:lnTo>
                  <a:lnTo>
                    <a:pt x="3422" y="4980"/>
                  </a:lnTo>
                  <a:lnTo>
                    <a:pt x="3414" y="4978"/>
                  </a:lnTo>
                  <a:lnTo>
                    <a:pt x="3404" y="4978"/>
                  </a:lnTo>
                  <a:lnTo>
                    <a:pt x="3396" y="4978"/>
                  </a:lnTo>
                  <a:lnTo>
                    <a:pt x="3390" y="4980"/>
                  </a:lnTo>
                  <a:lnTo>
                    <a:pt x="3384" y="4982"/>
                  </a:lnTo>
                  <a:lnTo>
                    <a:pt x="3378" y="4986"/>
                  </a:lnTo>
                  <a:lnTo>
                    <a:pt x="3376" y="4990"/>
                  </a:lnTo>
                  <a:lnTo>
                    <a:pt x="3374" y="4996"/>
                  </a:lnTo>
                  <a:lnTo>
                    <a:pt x="3374" y="5002"/>
                  </a:lnTo>
                  <a:lnTo>
                    <a:pt x="3376" y="5010"/>
                  </a:lnTo>
                  <a:lnTo>
                    <a:pt x="3378" y="5006"/>
                  </a:lnTo>
                  <a:lnTo>
                    <a:pt x="3380" y="4998"/>
                  </a:lnTo>
                  <a:lnTo>
                    <a:pt x="3382" y="4994"/>
                  </a:lnTo>
                  <a:lnTo>
                    <a:pt x="3384" y="4992"/>
                  </a:lnTo>
                  <a:lnTo>
                    <a:pt x="3386" y="4992"/>
                  </a:lnTo>
                  <a:lnTo>
                    <a:pt x="3388" y="4994"/>
                  </a:lnTo>
                  <a:lnTo>
                    <a:pt x="3392" y="5000"/>
                  </a:lnTo>
                  <a:lnTo>
                    <a:pt x="3396" y="5002"/>
                  </a:lnTo>
                  <a:lnTo>
                    <a:pt x="3400" y="5004"/>
                  </a:lnTo>
                  <a:lnTo>
                    <a:pt x="3404" y="5004"/>
                  </a:lnTo>
                  <a:lnTo>
                    <a:pt x="3408" y="5000"/>
                  </a:lnTo>
                  <a:lnTo>
                    <a:pt x="3414" y="4998"/>
                  </a:lnTo>
                  <a:lnTo>
                    <a:pt x="3418" y="4998"/>
                  </a:lnTo>
                  <a:lnTo>
                    <a:pt x="3428" y="5002"/>
                  </a:lnTo>
                  <a:lnTo>
                    <a:pt x="3436" y="5006"/>
                  </a:lnTo>
                  <a:lnTo>
                    <a:pt x="3438" y="5008"/>
                  </a:lnTo>
                  <a:lnTo>
                    <a:pt x="3440" y="5006"/>
                  </a:lnTo>
                  <a:lnTo>
                    <a:pt x="3442" y="5002"/>
                  </a:lnTo>
                  <a:lnTo>
                    <a:pt x="3446" y="5002"/>
                  </a:lnTo>
                  <a:lnTo>
                    <a:pt x="3456" y="5006"/>
                  </a:lnTo>
                  <a:lnTo>
                    <a:pt x="3468" y="5014"/>
                  </a:lnTo>
                  <a:lnTo>
                    <a:pt x="3482" y="5022"/>
                  </a:lnTo>
                  <a:lnTo>
                    <a:pt x="3488" y="5026"/>
                  </a:lnTo>
                  <a:lnTo>
                    <a:pt x="3492" y="5028"/>
                  </a:lnTo>
                  <a:lnTo>
                    <a:pt x="3494" y="5026"/>
                  </a:lnTo>
                  <a:lnTo>
                    <a:pt x="3496" y="5024"/>
                  </a:lnTo>
                  <a:lnTo>
                    <a:pt x="3494" y="5012"/>
                  </a:lnTo>
                  <a:lnTo>
                    <a:pt x="3484" y="4994"/>
                  </a:lnTo>
                  <a:lnTo>
                    <a:pt x="3478" y="4988"/>
                  </a:lnTo>
                  <a:lnTo>
                    <a:pt x="3476" y="4984"/>
                  </a:lnTo>
                  <a:lnTo>
                    <a:pt x="3472" y="4982"/>
                  </a:lnTo>
                  <a:lnTo>
                    <a:pt x="3470" y="4984"/>
                  </a:lnTo>
                  <a:lnTo>
                    <a:pt x="3464" y="4984"/>
                  </a:lnTo>
                  <a:lnTo>
                    <a:pt x="3458" y="4984"/>
                  </a:lnTo>
                  <a:lnTo>
                    <a:pt x="3452" y="4980"/>
                  </a:lnTo>
                  <a:close/>
                  <a:moveTo>
                    <a:pt x="3092" y="4546"/>
                  </a:moveTo>
                  <a:lnTo>
                    <a:pt x="3092" y="4546"/>
                  </a:lnTo>
                  <a:lnTo>
                    <a:pt x="3090" y="4552"/>
                  </a:lnTo>
                  <a:lnTo>
                    <a:pt x="3092" y="4552"/>
                  </a:lnTo>
                  <a:lnTo>
                    <a:pt x="3094" y="4552"/>
                  </a:lnTo>
                  <a:lnTo>
                    <a:pt x="3098" y="4552"/>
                  </a:lnTo>
                  <a:lnTo>
                    <a:pt x="3104" y="4552"/>
                  </a:lnTo>
                  <a:lnTo>
                    <a:pt x="3108" y="4554"/>
                  </a:lnTo>
                  <a:lnTo>
                    <a:pt x="3112" y="4552"/>
                  </a:lnTo>
                  <a:lnTo>
                    <a:pt x="3112" y="4548"/>
                  </a:lnTo>
                  <a:lnTo>
                    <a:pt x="3110" y="4548"/>
                  </a:lnTo>
                  <a:lnTo>
                    <a:pt x="3106" y="4546"/>
                  </a:lnTo>
                  <a:lnTo>
                    <a:pt x="3102" y="4542"/>
                  </a:lnTo>
                  <a:lnTo>
                    <a:pt x="3100" y="4540"/>
                  </a:lnTo>
                  <a:lnTo>
                    <a:pt x="3098" y="4540"/>
                  </a:lnTo>
                  <a:lnTo>
                    <a:pt x="3096" y="4542"/>
                  </a:lnTo>
                  <a:lnTo>
                    <a:pt x="3092" y="4546"/>
                  </a:lnTo>
                  <a:close/>
                  <a:moveTo>
                    <a:pt x="3058" y="4324"/>
                  </a:moveTo>
                  <a:lnTo>
                    <a:pt x="3058" y="4324"/>
                  </a:lnTo>
                  <a:lnTo>
                    <a:pt x="3056" y="4322"/>
                  </a:lnTo>
                  <a:lnTo>
                    <a:pt x="3052" y="4322"/>
                  </a:lnTo>
                  <a:lnTo>
                    <a:pt x="3048" y="4326"/>
                  </a:lnTo>
                  <a:lnTo>
                    <a:pt x="3048" y="4330"/>
                  </a:lnTo>
                  <a:lnTo>
                    <a:pt x="3050" y="4330"/>
                  </a:lnTo>
                  <a:lnTo>
                    <a:pt x="3058" y="4324"/>
                  </a:lnTo>
                  <a:close/>
                  <a:moveTo>
                    <a:pt x="3358" y="4790"/>
                  </a:moveTo>
                  <a:lnTo>
                    <a:pt x="3358" y="4790"/>
                  </a:lnTo>
                  <a:lnTo>
                    <a:pt x="3360" y="4800"/>
                  </a:lnTo>
                  <a:lnTo>
                    <a:pt x="3358" y="4806"/>
                  </a:lnTo>
                  <a:lnTo>
                    <a:pt x="3358" y="4812"/>
                  </a:lnTo>
                  <a:lnTo>
                    <a:pt x="3358" y="4816"/>
                  </a:lnTo>
                  <a:lnTo>
                    <a:pt x="3362" y="4820"/>
                  </a:lnTo>
                  <a:lnTo>
                    <a:pt x="3364" y="4826"/>
                  </a:lnTo>
                  <a:lnTo>
                    <a:pt x="3364" y="4830"/>
                  </a:lnTo>
                  <a:lnTo>
                    <a:pt x="3364" y="4838"/>
                  </a:lnTo>
                  <a:lnTo>
                    <a:pt x="3364" y="4846"/>
                  </a:lnTo>
                  <a:lnTo>
                    <a:pt x="3364" y="4850"/>
                  </a:lnTo>
                  <a:lnTo>
                    <a:pt x="3368" y="4856"/>
                  </a:lnTo>
                  <a:lnTo>
                    <a:pt x="3382" y="4876"/>
                  </a:lnTo>
                  <a:lnTo>
                    <a:pt x="3388" y="4882"/>
                  </a:lnTo>
                  <a:lnTo>
                    <a:pt x="3390" y="4884"/>
                  </a:lnTo>
                  <a:lnTo>
                    <a:pt x="3394" y="4884"/>
                  </a:lnTo>
                  <a:lnTo>
                    <a:pt x="3394" y="4882"/>
                  </a:lnTo>
                  <a:lnTo>
                    <a:pt x="3394" y="4880"/>
                  </a:lnTo>
                  <a:lnTo>
                    <a:pt x="3390" y="4876"/>
                  </a:lnTo>
                  <a:lnTo>
                    <a:pt x="3384" y="4868"/>
                  </a:lnTo>
                  <a:lnTo>
                    <a:pt x="3380" y="4860"/>
                  </a:lnTo>
                  <a:lnTo>
                    <a:pt x="3376" y="4848"/>
                  </a:lnTo>
                  <a:lnTo>
                    <a:pt x="3374" y="4836"/>
                  </a:lnTo>
                  <a:lnTo>
                    <a:pt x="3374" y="4826"/>
                  </a:lnTo>
                  <a:lnTo>
                    <a:pt x="3376" y="4820"/>
                  </a:lnTo>
                  <a:lnTo>
                    <a:pt x="3380" y="4818"/>
                  </a:lnTo>
                  <a:lnTo>
                    <a:pt x="3382" y="4818"/>
                  </a:lnTo>
                  <a:lnTo>
                    <a:pt x="3390" y="4820"/>
                  </a:lnTo>
                  <a:lnTo>
                    <a:pt x="3402" y="4824"/>
                  </a:lnTo>
                  <a:lnTo>
                    <a:pt x="3406" y="4826"/>
                  </a:lnTo>
                  <a:lnTo>
                    <a:pt x="3410" y="4826"/>
                  </a:lnTo>
                  <a:lnTo>
                    <a:pt x="3410" y="4822"/>
                  </a:lnTo>
                  <a:lnTo>
                    <a:pt x="3406" y="4816"/>
                  </a:lnTo>
                  <a:lnTo>
                    <a:pt x="3400" y="4812"/>
                  </a:lnTo>
                  <a:lnTo>
                    <a:pt x="3394" y="4810"/>
                  </a:lnTo>
                  <a:lnTo>
                    <a:pt x="3390" y="4806"/>
                  </a:lnTo>
                  <a:lnTo>
                    <a:pt x="3386" y="4804"/>
                  </a:lnTo>
                  <a:lnTo>
                    <a:pt x="3386" y="4802"/>
                  </a:lnTo>
                  <a:lnTo>
                    <a:pt x="3388" y="4800"/>
                  </a:lnTo>
                  <a:lnTo>
                    <a:pt x="3394" y="4796"/>
                  </a:lnTo>
                  <a:lnTo>
                    <a:pt x="3400" y="4792"/>
                  </a:lnTo>
                  <a:lnTo>
                    <a:pt x="3404" y="4788"/>
                  </a:lnTo>
                  <a:lnTo>
                    <a:pt x="3406" y="4784"/>
                  </a:lnTo>
                  <a:lnTo>
                    <a:pt x="3408" y="4774"/>
                  </a:lnTo>
                  <a:lnTo>
                    <a:pt x="3406" y="4770"/>
                  </a:lnTo>
                  <a:lnTo>
                    <a:pt x="3404" y="4766"/>
                  </a:lnTo>
                  <a:lnTo>
                    <a:pt x="3400" y="4766"/>
                  </a:lnTo>
                  <a:lnTo>
                    <a:pt x="3396" y="4766"/>
                  </a:lnTo>
                  <a:lnTo>
                    <a:pt x="3390" y="4770"/>
                  </a:lnTo>
                  <a:lnTo>
                    <a:pt x="3386" y="4774"/>
                  </a:lnTo>
                  <a:lnTo>
                    <a:pt x="3378" y="4788"/>
                  </a:lnTo>
                  <a:lnTo>
                    <a:pt x="3372" y="4800"/>
                  </a:lnTo>
                  <a:lnTo>
                    <a:pt x="3370" y="4800"/>
                  </a:lnTo>
                  <a:lnTo>
                    <a:pt x="3368" y="4798"/>
                  </a:lnTo>
                  <a:lnTo>
                    <a:pt x="3366" y="4792"/>
                  </a:lnTo>
                  <a:lnTo>
                    <a:pt x="3368" y="4788"/>
                  </a:lnTo>
                  <a:lnTo>
                    <a:pt x="3372" y="4782"/>
                  </a:lnTo>
                  <a:lnTo>
                    <a:pt x="3378" y="4772"/>
                  </a:lnTo>
                  <a:lnTo>
                    <a:pt x="3378" y="4766"/>
                  </a:lnTo>
                  <a:lnTo>
                    <a:pt x="3378" y="4762"/>
                  </a:lnTo>
                  <a:lnTo>
                    <a:pt x="3376" y="4754"/>
                  </a:lnTo>
                  <a:lnTo>
                    <a:pt x="3374" y="4750"/>
                  </a:lnTo>
                  <a:lnTo>
                    <a:pt x="3374" y="4748"/>
                  </a:lnTo>
                  <a:lnTo>
                    <a:pt x="3374" y="4744"/>
                  </a:lnTo>
                  <a:lnTo>
                    <a:pt x="3378" y="4734"/>
                  </a:lnTo>
                  <a:lnTo>
                    <a:pt x="3378" y="4732"/>
                  </a:lnTo>
                  <a:lnTo>
                    <a:pt x="3376" y="4732"/>
                  </a:lnTo>
                  <a:lnTo>
                    <a:pt x="3370" y="4736"/>
                  </a:lnTo>
                  <a:lnTo>
                    <a:pt x="3366" y="4740"/>
                  </a:lnTo>
                  <a:lnTo>
                    <a:pt x="3362" y="4746"/>
                  </a:lnTo>
                  <a:lnTo>
                    <a:pt x="3356" y="4760"/>
                  </a:lnTo>
                  <a:lnTo>
                    <a:pt x="3356" y="4776"/>
                  </a:lnTo>
                  <a:lnTo>
                    <a:pt x="3356" y="4784"/>
                  </a:lnTo>
                  <a:lnTo>
                    <a:pt x="3358" y="4790"/>
                  </a:lnTo>
                  <a:close/>
                  <a:moveTo>
                    <a:pt x="3086" y="4178"/>
                  </a:moveTo>
                  <a:lnTo>
                    <a:pt x="3086" y="4178"/>
                  </a:lnTo>
                  <a:lnTo>
                    <a:pt x="3076" y="4178"/>
                  </a:lnTo>
                  <a:lnTo>
                    <a:pt x="3070" y="4180"/>
                  </a:lnTo>
                  <a:lnTo>
                    <a:pt x="3068" y="4184"/>
                  </a:lnTo>
                  <a:lnTo>
                    <a:pt x="3072" y="4186"/>
                  </a:lnTo>
                  <a:lnTo>
                    <a:pt x="3076" y="4188"/>
                  </a:lnTo>
                  <a:lnTo>
                    <a:pt x="3076" y="4190"/>
                  </a:lnTo>
                  <a:lnTo>
                    <a:pt x="3078" y="4194"/>
                  </a:lnTo>
                  <a:lnTo>
                    <a:pt x="3080" y="4196"/>
                  </a:lnTo>
                  <a:lnTo>
                    <a:pt x="3084" y="4202"/>
                  </a:lnTo>
                  <a:lnTo>
                    <a:pt x="3088" y="4212"/>
                  </a:lnTo>
                  <a:lnTo>
                    <a:pt x="3092" y="4224"/>
                  </a:lnTo>
                  <a:lnTo>
                    <a:pt x="3098" y="4238"/>
                  </a:lnTo>
                  <a:lnTo>
                    <a:pt x="3102" y="4244"/>
                  </a:lnTo>
                  <a:lnTo>
                    <a:pt x="3104" y="4244"/>
                  </a:lnTo>
                  <a:lnTo>
                    <a:pt x="3106" y="4244"/>
                  </a:lnTo>
                  <a:lnTo>
                    <a:pt x="3112" y="4240"/>
                  </a:lnTo>
                  <a:lnTo>
                    <a:pt x="3116" y="4232"/>
                  </a:lnTo>
                  <a:lnTo>
                    <a:pt x="3118" y="4224"/>
                  </a:lnTo>
                  <a:lnTo>
                    <a:pt x="3118" y="4220"/>
                  </a:lnTo>
                  <a:lnTo>
                    <a:pt x="3116" y="4216"/>
                  </a:lnTo>
                  <a:lnTo>
                    <a:pt x="3116" y="4208"/>
                  </a:lnTo>
                  <a:lnTo>
                    <a:pt x="3118" y="4204"/>
                  </a:lnTo>
                  <a:lnTo>
                    <a:pt x="3116" y="4198"/>
                  </a:lnTo>
                  <a:lnTo>
                    <a:pt x="3114" y="4194"/>
                  </a:lnTo>
                  <a:lnTo>
                    <a:pt x="3110" y="4190"/>
                  </a:lnTo>
                  <a:lnTo>
                    <a:pt x="3100" y="4184"/>
                  </a:lnTo>
                  <a:lnTo>
                    <a:pt x="3086" y="4178"/>
                  </a:lnTo>
                  <a:close/>
                  <a:moveTo>
                    <a:pt x="3138" y="4192"/>
                  </a:moveTo>
                  <a:lnTo>
                    <a:pt x="3138" y="4192"/>
                  </a:lnTo>
                  <a:lnTo>
                    <a:pt x="3140" y="4190"/>
                  </a:lnTo>
                  <a:lnTo>
                    <a:pt x="3142" y="4186"/>
                  </a:lnTo>
                  <a:lnTo>
                    <a:pt x="3140" y="4180"/>
                  </a:lnTo>
                  <a:lnTo>
                    <a:pt x="3138" y="4178"/>
                  </a:lnTo>
                  <a:lnTo>
                    <a:pt x="3134" y="4178"/>
                  </a:lnTo>
                  <a:lnTo>
                    <a:pt x="3132" y="4178"/>
                  </a:lnTo>
                  <a:lnTo>
                    <a:pt x="3130" y="4178"/>
                  </a:lnTo>
                  <a:lnTo>
                    <a:pt x="3130" y="4184"/>
                  </a:lnTo>
                  <a:lnTo>
                    <a:pt x="3130" y="4188"/>
                  </a:lnTo>
                  <a:lnTo>
                    <a:pt x="3132" y="4192"/>
                  </a:lnTo>
                  <a:lnTo>
                    <a:pt x="3134" y="4194"/>
                  </a:lnTo>
                  <a:lnTo>
                    <a:pt x="3138" y="4192"/>
                  </a:lnTo>
                  <a:close/>
                  <a:moveTo>
                    <a:pt x="3386" y="4736"/>
                  </a:moveTo>
                  <a:lnTo>
                    <a:pt x="3386" y="4736"/>
                  </a:lnTo>
                  <a:lnTo>
                    <a:pt x="3388" y="4742"/>
                  </a:lnTo>
                  <a:lnTo>
                    <a:pt x="3392" y="4742"/>
                  </a:lnTo>
                  <a:lnTo>
                    <a:pt x="3396" y="4740"/>
                  </a:lnTo>
                  <a:lnTo>
                    <a:pt x="3398" y="4736"/>
                  </a:lnTo>
                  <a:lnTo>
                    <a:pt x="3402" y="4732"/>
                  </a:lnTo>
                  <a:lnTo>
                    <a:pt x="3404" y="4726"/>
                  </a:lnTo>
                  <a:lnTo>
                    <a:pt x="3404" y="4720"/>
                  </a:lnTo>
                  <a:lnTo>
                    <a:pt x="3404" y="4714"/>
                  </a:lnTo>
                  <a:lnTo>
                    <a:pt x="3400" y="4712"/>
                  </a:lnTo>
                  <a:lnTo>
                    <a:pt x="3398" y="4712"/>
                  </a:lnTo>
                  <a:lnTo>
                    <a:pt x="3394" y="4714"/>
                  </a:lnTo>
                  <a:lnTo>
                    <a:pt x="3392" y="4718"/>
                  </a:lnTo>
                  <a:lnTo>
                    <a:pt x="3388" y="4726"/>
                  </a:lnTo>
                  <a:lnTo>
                    <a:pt x="3386" y="4736"/>
                  </a:lnTo>
                  <a:close/>
                  <a:moveTo>
                    <a:pt x="3378" y="4912"/>
                  </a:moveTo>
                  <a:lnTo>
                    <a:pt x="3378" y="4912"/>
                  </a:lnTo>
                  <a:lnTo>
                    <a:pt x="3374" y="4908"/>
                  </a:lnTo>
                  <a:lnTo>
                    <a:pt x="3370" y="4906"/>
                  </a:lnTo>
                  <a:lnTo>
                    <a:pt x="3364" y="4904"/>
                  </a:lnTo>
                  <a:lnTo>
                    <a:pt x="3362" y="4904"/>
                  </a:lnTo>
                  <a:lnTo>
                    <a:pt x="3358" y="4906"/>
                  </a:lnTo>
                  <a:lnTo>
                    <a:pt x="3356" y="4908"/>
                  </a:lnTo>
                  <a:lnTo>
                    <a:pt x="3354" y="4912"/>
                  </a:lnTo>
                  <a:lnTo>
                    <a:pt x="3354" y="4916"/>
                  </a:lnTo>
                  <a:lnTo>
                    <a:pt x="3354" y="4922"/>
                  </a:lnTo>
                  <a:lnTo>
                    <a:pt x="3358" y="4924"/>
                  </a:lnTo>
                  <a:lnTo>
                    <a:pt x="3366" y="4922"/>
                  </a:lnTo>
                  <a:lnTo>
                    <a:pt x="3382" y="4922"/>
                  </a:lnTo>
                  <a:lnTo>
                    <a:pt x="3384" y="4922"/>
                  </a:lnTo>
                  <a:lnTo>
                    <a:pt x="3384" y="4920"/>
                  </a:lnTo>
                  <a:lnTo>
                    <a:pt x="3378" y="4912"/>
                  </a:lnTo>
                  <a:close/>
                  <a:moveTo>
                    <a:pt x="3378" y="5236"/>
                  </a:moveTo>
                  <a:lnTo>
                    <a:pt x="3378" y="5236"/>
                  </a:lnTo>
                  <a:lnTo>
                    <a:pt x="3374" y="5234"/>
                  </a:lnTo>
                  <a:lnTo>
                    <a:pt x="3370" y="5234"/>
                  </a:lnTo>
                  <a:lnTo>
                    <a:pt x="3368" y="5236"/>
                  </a:lnTo>
                  <a:lnTo>
                    <a:pt x="3372" y="5240"/>
                  </a:lnTo>
                  <a:lnTo>
                    <a:pt x="3376" y="5242"/>
                  </a:lnTo>
                  <a:lnTo>
                    <a:pt x="3380" y="5240"/>
                  </a:lnTo>
                  <a:lnTo>
                    <a:pt x="3380" y="5238"/>
                  </a:lnTo>
                  <a:lnTo>
                    <a:pt x="3378" y="5236"/>
                  </a:lnTo>
                  <a:close/>
                  <a:moveTo>
                    <a:pt x="3444" y="5230"/>
                  </a:moveTo>
                  <a:lnTo>
                    <a:pt x="3444" y="5230"/>
                  </a:lnTo>
                  <a:lnTo>
                    <a:pt x="3448" y="5232"/>
                  </a:lnTo>
                  <a:lnTo>
                    <a:pt x="3450" y="5230"/>
                  </a:lnTo>
                  <a:lnTo>
                    <a:pt x="3452" y="5228"/>
                  </a:lnTo>
                  <a:lnTo>
                    <a:pt x="3452" y="5224"/>
                  </a:lnTo>
                  <a:lnTo>
                    <a:pt x="3448" y="5220"/>
                  </a:lnTo>
                  <a:lnTo>
                    <a:pt x="3442" y="5218"/>
                  </a:lnTo>
                  <a:lnTo>
                    <a:pt x="3440" y="5220"/>
                  </a:lnTo>
                  <a:lnTo>
                    <a:pt x="3442" y="5224"/>
                  </a:lnTo>
                  <a:lnTo>
                    <a:pt x="3444" y="5230"/>
                  </a:lnTo>
                  <a:close/>
                  <a:moveTo>
                    <a:pt x="3364" y="4876"/>
                  </a:moveTo>
                  <a:lnTo>
                    <a:pt x="3364" y="4876"/>
                  </a:lnTo>
                  <a:lnTo>
                    <a:pt x="3364" y="4878"/>
                  </a:lnTo>
                  <a:lnTo>
                    <a:pt x="3366" y="4880"/>
                  </a:lnTo>
                  <a:lnTo>
                    <a:pt x="3370" y="4882"/>
                  </a:lnTo>
                  <a:lnTo>
                    <a:pt x="3372" y="4880"/>
                  </a:lnTo>
                  <a:lnTo>
                    <a:pt x="3374" y="4876"/>
                  </a:lnTo>
                  <a:lnTo>
                    <a:pt x="3372" y="4874"/>
                  </a:lnTo>
                  <a:lnTo>
                    <a:pt x="3368" y="4874"/>
                  </a:lnTo>
                  <a:lnTo>
                    <a:pt x="3364" y="4876"/>
                  </a:lnTo>
                  <a:close/>
                  <a:moveTo>
                    <a:pt x="3374" y="5022"/>
                  </a:moveTo>
                  <a:lnTo>
                    <a:pt x="3374" y="5022"/>
                  </a:lnTo>
                  <a:lnTo>
                    <a:pt x="3378" y="5024"/>
                  </a:lnTo>
                  <a:lnTo>
                    <a:pt x="3384" y="5022"/>
                  </a:lnTo>
                  <a:lnTo>
                    <a:pt x="3388" y="5018"/>
                  </a:lnTo>
                  <a:lnTo>
                    <a:pt x="3390" y="5012"/>
                  </a:lnTo>
                  <a:lnTo>
                    <a:pt x="3390" y="5010"/>
                  </a:lnTo>
                  <a:lnTo>
                    <a:pt x="3388" y="5010"/>
                  </a:lnTo>
                  <a:lnTo>
                    <a:pt x="3382" y="5012"/>
                  </a:lnTo>
                  <a:lnTo>
                    <a:pt x="3376" y="5018"/>
                  </a:lnTo>
                  <a:lnTo>
                    <a:pt x="3374" y="5020"/>
                  </a:lnTo>
                  <a:lnTo>
                    <a:pt x="3374" y="5022"/>
                  </a:lnTo>
                  <a:close/>
                  <a:moveTo>
                    <a:pt x="3412" y="3200"/>
                  </a:moveTo>
                  <a:lnTo>
                    <a:pt x="3412" y="3200"/>
                  </a:lnTo>
                  <a:lnTo>
                    <a:pt x="3408" y="3200"/>
                  </a:lnTo>
                  <a:lnTo>
                    <a:pt x="3406" y="3202"/>
                  </a:lnTo>
                  <a:lnTo>
                    <a:pt x="3404" y="3206"/>
                  </a:lnTo>
                  <a:lnTo>
                    <a:pt x="3406" y="3208"/>
                  </a:lnTo>
                  <a:lnTo>
                    <a:pt x="3408" y="3208"/>
                  </a:lnTo>
                  <a:lnTo>
                    <a:pt x="3414" y="3206"/>
                  </a:lnTo>
                  <a:lnTo>
                    <a:pt x="3416" y="3204"/>
                  </a:lnTo>
                  <a:lnTo>
                    <a:pt x="3416" y="3202"/>
                  </a:lnTo>
                  <a:lnTo>
                    <a:pt x="3412" y="3200"/>
                  </a:lnTo>
                  <a:close/>
                  <a:moveTo>
                    <a:pt x="3402" y="3084"/>
                  </a:moveTo>
                  <a:lnTo>
                    <a:pt x="3402" y="3084"/>
                  </a:lnTo>
                  <a:lnTo>
                    <a:pt x="3400" y="3088"/>
                  </a:lnTo>
                  <a:lnTo>
                    <a:pt x="3398" y="3092"/>
                  </a:lnTo>
                  <a:lnTo>
                    <a:pt x="3400" y="3096"/>
                  </a:lnTo>
                  <a:lnTo>
                    <a:pt x="3402" y="3098"/>
                  </a:lnTo>
                  <a:lnTo>
                    <a:pt x="3404" y="3096"/>
                  </a:lnTo>
                  <a:lnTo>
                    <a:pt x="3406" y="3092"/>
                  </a:lnTo>
                  <a:lnTo>
                    <a:pt x="3406" y="3088"/>
                  </a:lnTo>
                  <a:lnTo>
                    <a:pt x="3406" y="3084"/>
                  </a:lnTo>
                  <a:lnTo>
                    <a:pt x="3404" y="3084"/>
                  </a:lnTo>
                  <a:lnTo>
                    <a:pt x="3402" y="3084"/>
                  </a:lnTo>
                  <a:close/>
                  <a:moveTo>
                    <a:pt x="3416" y="3464"/>
                  </a:moveTo>
                  <a:lnTo>
                    <a:pt x="3416" y="3464"/>
                  </a:lnTo>
                  <a:lnTo>
                    <a:pt x="3420" y="3466"/>
                  </a:lnTo>
                  <a:lnTo>
                    <a:pt x="3422" y="3464"/>
                  </a:lnTo>
                  <a:lnTo>
                    <a:pt x="3422" y="3460"/>
                  </a:lnTo>
                  <a:lnTo>
                    <a:pt x="3420" y="3454"/>
                  </a:lnTo>
                  <a:lnTo>
                    <a:pt x="3418" y="3452"/>
                  </a:lnTo>
                  <a:lnTo>
                    <a:pt x="3416" y="3454"/>
                  </a:lnTo>
                  <a:lnTo>
                    <a:pt x="3414" y="3458"/>
                  </a:lnTo>
                  <a:lnTo>
                    <a:pt x="3416" y="3464"/>
                  </a:lnTo>
                  <a:close/>
                  <a:moveTo>
                    <a:pt x="2806" y="3776"/>
                  </a:moveTo>
                  <a:lnTo>
                    <a:pt x="2806" y="3776"/>
                  </a:lnTo>
                  <a:lnTo>
                    <a:pt x="2810" y="3778"/>
                  </a:lnTo>
                  <a:lnTo>
                    <a:pt x="2814" y="3778"/>
                  </a:lnTo>
                  <a:lnTo>
                    <a:pt x="2816" y="3776"/>
                  </a:lnTo>
                  <a:lnTo>
                    <a:pt x="2818" y="3774"/>
                  </a:lnTo>
                  <a:lnTo>
                    <a:pt x="2820" y="3768"/>
                  </a:lnTo>
                  <a:lnTo>
                    <a:pt x="2818" y="3762"/>
                  </a:lnTo>
                  <a:lnTo>
                    <a:pt x="2820" y="3758"/>
                  </a:lnTo>
                  <a:lnTo>
                    <a:pt x="2820" y="3754"/>
                  </a:lnTo>
                  <a:lnTo>
                    <a:pt x="2820" y="3752"/>
                  </a:lnTo>
                  <a:lnTo>
                    <a:pt x="2818" y="3752"/>
                  </a:lnTo>
                  <a:lnTo>
                    <a:pt x="2814" y="3752"/>
                  </a:lnTo>
                  <a:lnTo>
                    <a:pt x="2812" y="3752"/>
                  </a:lnTo>
                  <a:lnTo>
                    <a:pt x="2814" y="3752"/>
                  </a:lnTo>
                  <a:lnTo>
                    <a:pt x="2814" y="3750"/>
                  </a:lnTo>
                  <a:lnTo>
                    <a:pt x="2812" y="3748"/>
                  </a:lnTo>
                  <a:lnTo>
                    <a:pt x="2810" y="3750"/>
                  </a:lnTo>
                  <a:lnTo>
                    <a:pt x="2808" y="3752"/>
                  </a:lnTo>
                  <a:lnTo>
                    <a:pt x="2808" y="3756"/>
                  </a:lnTo>
                  <a:lnTo>
                    <a:pt x="2806" y="3758"/>
                  </a:lnTo>
                  <a:lnTo>
                    <a:pt x="2802" y="3760"/>
                  </a:lnTo>
                  <a:lnTo>
                    <a:pt x="2802" y="3766"/>
                  </a:lnTo>
                  <a:lnTo>
                    <a:pt x="2802" y="3774"/>
                  </a:lnTo>
                  <a:lnTo>
                    <a:pt x="2800" y="3774"/>
                  </a:lnTo>
                  <a:lnTo>
                    <a:pt x="2802" y="3774"/>
                  </a:lnTo>
                  <a:lnTo>
                    <a:pt x="2804" y="3774"/>
                  </a:lnTo>
                  <a:lnTo>
                    <a:pt x="2806" y="3776"/>
                  </a:lnTo>
                  <a:close/>
                  <a:moveTo>
                    <a:pt x="3380" y="3090"/>
                  </a:moveTo>
                  <a:lnTo>
                    <a:pt x="3380" y="3090"/>
                  </a:lnTo>
                  <a:lnTo>
                    <a:pt x="3378" y="3088"/>
                  </a:lnTo>
                  <a:lnTo>
                    <a:pt x="3376" y="3086"/>
                  </a:lnTo>
                  <a:lnTo>
                    <a:pt x="3372" y="3088"/>
                  </a:lnTo>
                  <a:lnTo>
                    <a:pt x="3370" y="3090"/>
                  </a:lnTo>
                  <a:lnTo>
                    <a:pt x="3370" y="3092"/>
                  </a:lnTo>
                  <a:lnTo>
                    <a:pt x="3376" y="3096"/>
                  </a:lnTo>
                  <a:lnTo>
                    <a:pt x="3378" y="3096"/>
                  </a:lnTo>
                  <a:lnTo>
                    <a:pt x="3380" y="3096"/>
                  </a:lnTo>
                  <a:lnTo>
                    <a:pt x="3380" y="3090"/>
                  </a:lnTo>
                  <a:close/>
                  <a:moveTo>
                    <a:pt x="3918" y="2740"/>
                  </a:moveTo>
                  <a:lnTo>
                    <a:pt x="3918" y="2740"/>
                  </a:lnTo>
                  <a:lnTo>
                    <a:pt x="3918" y="2736"/>
                  </a:lnTo>
                  <a:lnTo>
                    <a:pt x="3918" y="2734"/>
                  </a:lnTo>
                  <a:lnTo>
                    <a:pt x="3914" y="2732"/>
                  </a:lnTo>
                  <a:lnTo>
                    <a:pt x="3908" y="2730"/>
                  </a:lnTo>
                  <a:lnTo>
                    <a:pt x="3902" y="2728"/>
                  </a:lnTo>
                  <a:lnTo>
                    <a:pt x="3900" y="2726"/>
                  </a:lnTo>
                  <a:lnTo>
                    <a:pt x="3898" y="2728"/>
                  </a:lnTo>
                  <a:lnTo>
                    <a:pt x="3894" y="2736"/>
                  </a:lnTo>
                  <a:lnTo>
                    <a:pt x="3894" y="2740"/>
                  </a:lnTo>
                  <a:lnTo>
                    <a:pt x="3894" y="2744"/>
                  </a:lnTo>
                  <a:lnTo>
                    <a:pt x="3898" y="2746"/>
                  </a:lnTo>
                  <a:lnTo>
                    <a:pt x="3902" y="2744"/>
                  </a:lnTo>
                  <a:lnTo>
                    <a:pt x="3906" y="2744"/>
                  </a:lnTo>
                  <a:lnTo>
                    <a:pt x="3910" y="2746"/>
                  </a:lnTo>
                  <a:lnTo>
                    <a:pt x="3910" y="2748"/>
                  </a:lnTo>
                  <a:lnTo>
                    <a:pt x="3912" y="2752"/>
                  </a:lnTo>
                  <a:lnTo>
                    <a:pt x="3908" y="2760"/>
                  </a:lnTo>
                  <a:lnTo>
                    <a:pt x="3906" y="2762"/>
                  </a:lnTo>
                  <a:lnTo>
                    <a:pt x="3904" y="2760"/>
                  </a:lnTo>
                  <a:lnTo>
                    <a:pt x="3900" y="2758"/>
                  </a:lnTo>
                  <a:lnTo>
                    <a:pt x="3898" y="2760"/>
                  </a:lnTo>
                  <a:lnTo>
                    <a:pt x="3894" y="2762"/>
                  </a:lnTo>
                  <a:lnTo>
                    <a:pt x="3890" y="2764"/>
                  </a:lnTo>
                  <a:lnTo>
                    <a:pt x="3888" y="2762"/>
                  </a:lnTo>
                  <a:lnTo>
                    <a:pt x="3888" y="2756"/>
                  </a:lnTo>
                  <a:lnTo>
                    <a:pt x="3886" y="2746"/>
                  </a:lnTo>
                  <a:lnTo>
                    <a:pt x="3884" y="2742"/>
                  </a:lnTo>
                  <a:lnTo>
                    <a:pt x="3880" y="2740"/>
                  </a:lnTo>
                  <a:lnTo>
                    <a:pt x="3878" y="2742"/>
                  </a:lnTo>
                  <a:lnTo>
                    <a:pt x="3876" y="2744"/>
                  </a:lnTo>
                  <a:lnTo>
                    <a:pt x="3874" y="2750"/>
                  </a:lnTo>
                  <a:lnTo>
                    <a:pt x="3874" y="2758"/>
                  </a:lnTo>
                  <a:lnTo>
                    <a:pt x="3872" y="2764"/>
                  </a:lnTo>
                  <a:lnTo>
                    <a:pt x="3870" y="2768"/>
                  </a:lnTo>
                  <a:lnTo>
                    <a:pt x="3866" y="2768"/>
                  </a:lnTo>
                  <a:lnTo>
                    <a:pt x="3862" y="2770"/>
                  </a:lnTo>
                  <a:lnTo>
                    <a:pt x="3858" y="2770"/>
                  </a:lnTo>
                  <a:lnTo>
                    <a:pt x="3856" y="2772"/>
                  </a:lnTo>
                  <a:lnTo>
                    <a:pt x="3856" y="2776"/>
                  </a:lnTo>
                  <a:lnTo>
                    <a:pt x="3856" y="2786"/>
                  </a:lnTo>
                  <a:lnTo>
                    <a:pt x="3858" y="2796"/>
                  </a:lnTo>
                  <a:lnTo>
                    <a:pt x="3860" y="2802"/>
                  </a:lnTo>
                  <a:lnTo>
                    <a:pt x="3858" y="2806"/>
                  </a:lnTo>
                  <a:lnTo>
                    <a:pt x="3856" y="2808"/>
                  </a:lnTo>
                  <a:lnTo>
                    <a:pt x="3852" y="2810"/>
                  </a:lnTo>
                  <a:lnTo>
                    <a:pt x="3850" y="2812"/>
                  </a:lnTo>
                  <a:lnTo>
                    <a:pt x="3850" y="2814"/>
                  </a:lnTo>
                  <a:lnTo>
                    <a:pt x="3850" y="2816"/>
                  </a:lnTo>
                  <a:lnTo>
                    <a:pt x="3852" y="2818"/>
                  </a:lnTo>
                  <a:lnTo>
                    <a:pt x="3854" y="2818"/>
                  </a:lnTo>
                  <a:lnTo>
                    <a:pt x="3858" y="2820"/>
                  </a:lnTo>
                  <a:lnTo>
                    <a:pt x="3860" y="2824"/>
                  </a:lnTo>
                  <a:lnTo>
                    <a:pt x="3860" y="2832"/>
                  </a:lnTo>
                  <a:lnTo>
                    <a:pt x="3858" y="2846"/>
                  </a:lnTo>
                  <a:lnTo>
                    <a:pt x="3854" y="2866"/>
                  </a:lnTo>
                  <a:lnTo>
                    <a:pt x="3850" y="2884"/>
                  </a:lnTo>
                  <a:lnTo>
                    <a:pt x="3844" y="2896"/>
                  </a:lnTo>
                  <a:lnTo>
                    <a:pt x="3840" y="2904"/>
                  </a:lnTo>
                  <a:lnTo>
                    <a:pt x="3834" y="2912"/>
                  </a:lnTo>
                  <a:lnTo>
                    <a:pt x="3822" y="2926"/>
                  </a:lnTo>
                  <a:lnTo>
                    <a:pt x="3808" y="2942"/>
                  </a:lnTo>
                  <a:lnTo>
                    <a:pt x="3802" y="2952"/>
                  </a:lnTo>
                  <a:lnTo>
                    <a:pt x="3794" y="2960"/>
                  </a:lnTo>
                  <a:lnTo>
                    <a:pt x="3788" y="2964"/>
                  </a:lnTo>
                  <a:lnTo>
                    <a:pt x="3782" y="2968"/>
                  </a:lnTo>
                  <a:lnTo>
                    <a:pt x="3768" y="2974"/>
                  </a:lnTo>
                  <a:lnTo>
                    <a:pt x="3760" y="2978"/>
                  </a:lnTo>
                  <a:lnTo>
                    <a:pt x="3752" y="2984"/>
                  </a:lnTo>
                  <a:lnTo>
                    <a:pt x="3742" y="2990"/>
                  </a:lnTo>
                  <a:lnTo>
                    <a:pt x="3742" y="2988"/>
                  </a:lnTo>
                  <a:lnTo>
                    <a:pt x="3742" y="2986"/>
                  </a:lnTo>
                  <a:lnTo>
                    <a:pt x="3744" y="2978"/>
                  </a:lnTo>
                  <a:lnTo>
                    <a:pt x="3744" y="2974"/>
                  </a:lnTo>
                  <a:lnTo>
                    <a:pt x="3740" y="2970"/>
                  </a:lnTo>
                  <a:lnTo>
                    <a:pt x="3740" y="2968"/>
                  </a:lnTo>
                  <a:lnTo>
                    <a:pt x="3740" y="2966"/>
                  </a:lnTo>
                  <a:lnTo>
                    <a:pt x="3748" y="2960"/>
                  </a:lnTo>
                  <a:lnTo>
                    <a:pt x="3754" y="2952"/>
                  </a:lnTo>
                  <a:lnTo>
                    <a:pt x="3756" y="2948"/>
                  </a:lnTo>
                  <a:lnTo>
                    <a:pt x="3754" y="2944"/>
                  </a:lnTo>
                  <a:lnTo>
                    <a:pt x="3752" y="2944"/>
                  </a:lnTo>
                  <a:lnTo>
                    <a:pt x="3748" y="2944"/>
                  </a:lnTo>
                  <a:lnTo>
                    <a:pt x="3738" y="2948"/>
                  </a:lnTo>
                  <a:lnTo>
                    <a:pt x="3734" y="2952"/>
                  </a:lnTo>
                  <a:lnTo>
                    <a:pt x="3730" y="2956"/>
                  </a:lnTo>
                  <a:lnTo>
                    <a:pt x="3728" y="2962"/>
                  </a:lnTo>
                  <a:lnTo>
                    <a:pt x="3730" y="2966"/>
                  </a:lnTo>
                  <a:lnTo>
                    <a:pt x="3730" y="2976"/>
                  </a:lnTo>
                  <a:lnTo>
                    <a:pt x="3728" y="2986"/>
                  </a:lnTo>
                  <a:lnTo>
                    <a:pt x="3722" y="2996"/>
                  </a:lnTo>
                  <a:lnTo>
                    <a:pt x="3716" y="3006"/>
                  </a:lnTo>
                  <a:lnTo>
                    <a:pt x="3704" y="3022"/>
                  </a:lnTo>
                  <a:lnTo>
                    <a:pt x="3700" y="3026"/>
                  </a:lnTo>
                  <a:lnTo>
                    <a:pt x="3698" y="3030"/>
                  </a:lnTo>
                  <a:lnTo>
                    <a:pt x="3700" y="3036"/>
                  </a:lnTo>
                  <a:lnTo>
                    <a:pt x="3700" y="3044"/>
                  </a:lnTo>
                  <a:lnTo>
                    <a:pt x="3698" y="3046"/>
                  </a:lnTo>
                  <a:lnTo>
                    <a:pt x="3694" y="3050"/>
                  </a:lnTo>
                  <a:lnTo>
                    <a:pt x="3690" y="3052"/>
                  </a:lnTo>
                  <a:lnTo>
                    <a:pt x="3682" y="3054"/>
                  </a:lnTo>
                  <a:lnTo>
                    <a:pt x="3676" y="3054"/>
                  </a:lnTo>
                  <a:lnTo>
                    <a:pt x="3672" y="3052"/>
                  </a:lnTo>
                  <a:lnTo>
                    <a:pt x="3672" y="3048"/>
                  </a:lnTo>
                  <a:lnTo>
                    <a:pt x="3674" y="3044"/>
                  </a:lnTo>
                  <a:lnTo>
                    <a:pt x="3672" y="3042"/>
                  </a:lnTo>
                  <a:lnTo>
                    <a:pt x="3668" y="3040"/>
                  </a:lnTo>
                  <a:lnTo>
                    <a:pt x="3662" y="3042"/>
                  </a:lnTo>
                  <a:lnTo>
                    <a:pt x="3652" y="3044"/>
                  </a:lnTo>
                  <a:lnTo>
                    <a:pt x="3626" y="3052"/>
                  </a:lnTo>
                  <a:lnTo>
                    <a:pt x="3614" y="3056"/>
                  </a:lnTo>
                  <a:lnTo>
                    <a:pt x="3602" y="3058"/>
                  </a:lnTo>
                  <a:lnTo>
                    <a:pt x="3594" y="3058"/>
                  </a:lnTo>
                  <a:lnTo>
                    <a:pt x="3592" y="3056"/>
                  </a:lnTo>
                  <a:lnTo>
                    <a:pt x="3590" y="3054"/>
                  </a:lnTo>
                  <a:lnTo>
                    <a:pt x="3588" y="3050"/>
                  </a:lnTo>
                  <a:lnTo>
                    <a:pt x="3584" y="3050"/>
                  </a:lnTo>
                  <a:lnTo>
                    <a:pt x="3580" y="3050"/>
                  </a:lnTo>
                  <a:lnTo>
                    <a:pt x="3574" y="3052"/>
                  </a:lnTo>
                  <a:lnTo>
                    <a:pt x="3562" y="3062"/>
                  </a:lnTo>
                  <a:lnTo>
                    <a:pt x="3548" y="3080"/>
                  </a:lnTo>
                  <a:lnTo>
                    <a:pt x="3542" y="3088"/>
                  </a:lnTo>
                  <a:lnTo>
                    <a:pt x="3536" y="3092"/>
                  </a:lnTo>
                  <a:lnTo>
                    <a:pt x="3530" y="3096"/>
                  </a:lnTo>
                  <a:lnTo>
                    <a:pt x="3524" y="3098"/>
                  </a:lnTo>
                  <a:lnTo>
                    <a:pt x="3518" y="3106"/>
                  </a:lnTo>
                  <a:lnTo>
                    <a:pt x="3514" y="3112"/>
                  </a:lnTo>
                  <a:lnTo>
                    <a:pt x="3510" y="3114"/>
                  </a:lnTo>
                  <a:lnTo>
                    <a:pt x="3502" y="3114"/>
                  </a:lnTo>
                  <a:lnTo>
                    <a:pt x="3500" y="3116"/>
                  </a:lnTo>
                  <a:lnTo>
                    <a:pt x="3498" y="3116"/>
                  </a:lnTo>
                  <a:lnTo>
                    <a:pt x="3496" y="3120"/>
                  </a:lnTo>
                  <a:lnTo>
                    <a:pt x="3496" y="3126"/>
                  </a:lnTo>
                  <a:lnTo>
                    <a:pt x="3496" y="3132"/>
                  </a:lnTo>
                  <a:lnTo>
                    <a:pt x="3500" y="3136"/>
                  </a:lnTo>
                  <a:lnTo>
                    <a:pt x="3504" y="3136"/>
                  </a:lnTo>
                  <a:lnTo>
                    <a:pt x="3508" y="3136"/>
                  </a:lnTo>
                  <a:lnTo>
                    <a:pt x="3522" y="3134"/>
                  </a:lnTo>
                  <a:lnTo>
                    <a:pt x="3528" y="3134"/>
                  </a:lnTo>
                  <a:lnTo>
                    <a:pt x="3536" y="3138"/>
                  </a:lnTo>
                  <a:lnTo>
                    <a:pt x="3542" y="3140"/>
                  </a:lnTo>
                  <a:lnTo>
                    <a:pt x="3544" y="3140"/>
                  </a:lnTo>
                  <a:lnTo>
                    <a:pt x="3546" y="3138"/>
                  </a:lnTo>
                  <a:lnTo>
                    <a:pt x="3546" y="3134"/>
                  </a:lnTo>
                  <a:lnTo>
                    <a:pt x="3546" y="3124"/>
                  </a:lnTo>
                  <a:lnTo>
                    <a:pt x="3548" y="3120"/>
                  </a:lnTo>
                  <a:lnTo>
                    <a:pt x="3550" y="3118"/>
                  </a:lnTo>
                  <a:lnTo>
                    <a:pt x="3556" y="3116"/>
                  </a:lnTo>
                  <a:lnTo>
                    <a:pt x="3558" y="3118"/>
                  </a:lnTo>
                  <a:lnTo>
                    <a:pt x="3562" y="3120"/>
                  </a:lnTo>
                  <a:lnTo>
                    <a:pt x="3570" y="3120"/>
                  </a:lnTo>
                  <a:lnTo>
                    <a:pt x="3596" y="3116"/>
                  </a:lnTo>
                  <a:lnTo>
                    <a:pt x="3620" y="3108"/>
                  </a:lnTo>
                  <a:lnTo>
                    <a:pt x="3626" y="3104"/>
                  </a:lnTo>
                  <a:lnTo>
                    <a:pt x="3630" y="3102"/>
                  </a:lnTo>
                  <a:lnTo>
                    <a:pt x="3632" y="3098"/>
                  </a:lnTo>
                  <a:lnTo>
                    <a:pt x="3632" y="3096"/>
                  </a:lnTo>
                  <a:lnTo>
                    <a:pt x="3636" y="3096"/>
                  </a:lnTo>
                  <a:lnTo>
                    <a:pt x="3648" y="3098"/>
                  </a:lnTo>
                  <a:lnTo>
                    <a:pt x="3656" y="3100"/>
                  </a:lnTo>
                  <a:lnTo>
                    <a:pt x="3662" y="3100"/>
                  </a:lnTo>
                  <a:lnTo>
                    <a:pt x="3670" y="3098"/>
                  </a:lnTo>
                  <a:lnTo>
                    <a:pt x="3674" y="3098"/>
                  </a:lnTo>
                  <a:lnTo>
                    <a:pt x="3676" y="3102"/>
                  </a:lnTo>
                  <a:lnTo>
                    <a:pt x="3678" y="3106"/>
                  </a:lnTo>
                  <a:lnTo>
                    <a:pt x="3676" y="3110"/>
                  </a:lnTo>
                  <a:lnTo>
                    <a:pt x="3672" y="3114"/>
                  </a:lnTo>
                  <a:lnTo>
                    <a:pt x="3666" y="3118"/>
                  </a:lnTo>
                  <a:lnTo>
                    <a:pt x="3666" y="3120"/>
                  </a:lnTo>
                  <a:lnTo>
                    <a:pt x="3666" y="3124"/>
                  </a:lnTo>
                  <a:lnTo>
                    <a:pt x="3666" y="3130"/>
                  </a:lnTo>
                  <a:lnTo>
                    <a:pt x="3664" y="3136"/>
                  </a:lnTo>
                  <a:lnTo>
                    <a:pt x="3664" y="3142"/>
                  </a:lnTo>
                  <a:lnTo>
                    <a:pt x="3664" y="3144"/>
                  </a:lnTo>
                  <a:lnTo>
                    <a:pt x="3668" y="3146"/>
                  </a:lnTo>
                  <a:lnTo>
                    <a:pt x="3674" y="3150"/>
                  </a:lnTo>
                  <a:lnTo>
                    <a:pt x="3674" y="3152"/>
                  </a:lnTo>
                  <a:lnTo>
                    <a:pt x="3676" y="3156"/>
                  </a:lnTo>
                  <a:lnTo>
                    <a:pt x="3684" y="3162"/>
                  </a:lnTo>
                  <a:lnTo>
                    <a:pt x="3684" y="3164"/>
                  </a:lnTo>
                  <a:lnTo>
                    <a:pt x="3688" y="3166"/>
                  </a:lnTo>
                  <a:lnTo>
                    <a:pt x="3692" y="3164"/>
                  </a:lnTo>
                  <a:lnTo>
                    <a:pt x="3696" y="3160"/>
                  </a:lnTo>
                  <a:lnTo>
                    <a:pt x="3700" y="3156"/>
                  </a:lnTo>
                  <a:lnTo>
                    <a:pt x="3716" y="3130"/>
                  </a:lnTo>
                  <a:lnTo>
                    <a:pt x="3720" y="3124"/>
                  </a:lnTo>
                  <a:lnTo>
                    <a:pt x="3724" y="3122"/>
                  </a:lnTo>
                  <a:lnTo>
                    <a:pt x="3734" y="3118"/>
                  </a:lnTo>
                  <a:lnTo>
                    <a:pt x="3738" y="3116"/>
                  </a:lnTo>
                  <a:lnTo>
                    <a:pt x="3738" y="3114"/>
                  </a:lnTo>
                  <a:lnTo>
                    <a:pt x="3736" y="3112"/>
                  </a:lnTo>
                  <a:lnTo>
                    <a:pt x="3730" y="3108"/>
                  </a:lnTo>
                  <a:lnTo>
                    <a:pt x="3724" y="3104"/>
                  </a:lnTo>
                  <a:lnTo>
                    <a:pt x="3722" y="3098"/>
                  </a:lnTo>
                  <a:lnTo>
                    <a:pt x="3722" y="3090"/>
                  </a:lnTo>
                  <a:lnTo>
                    <a:pt x="3724" y="3086"/>
                  </a:lnTo>
                  <a:lnTo>
                    <a:pt x="3728" y="3082"/>
                  </a:lnTo>
                  <a:lnTo>
                    <a:pt x="3732" y="3080"/>
                  </a:lnTo>
                  <a:lnTo>
                    <a:pt x="3734" y="3082"/>
                  </a:lnTo>
                  <a:lnTo>
                    <a:pt x="3734" y="3086"/>
                  </a:lnTo>
                  <a:lnTo>
                    <a:pt x="3736" y="3092"/>
                  </a:lnTo>
                  <a:lnTo>
                    <a:pt x="3738" y="3094"/>
                  </a:lnTo>
                  <a:lnTo>
                    <a:pt x="3742" y="3096"/>
                  </a:lnTo>
                  <a:lnTo>
                    <a:pt x="3746" y="3096"/>
                  </a:lnTo>
                  <a:lnTo>
                    <a:pt x="3750" y="3096"/>
                  </a:lnTo>
                  <a:lnTo>
                    <a:pt x="3746" y="3100"/>
                  </a:lnTo>
                  <a:lnTo>
                    <a:pt x="3742" y="3104"/>
                  </a:lnTo>
                  <a:lnTo>
                    <a:pt x="3750" y="3104"/>
                  </a:lnTo>
                  <a:lnTo>
                    <a:pt x="3762" y="3102"/>
                  </a:lnTo>
                  <a:lnTo>
                    <a:pt x="3774" y="3102"/>
                  </a:lnTo>
                  <a:lnTo>
                    <a:pt x="3782" y="3104"/>
                  </a:lnTo>
                  <a:lnTo>
                    <a:pt x="3786" y="3104"/>
                  </a:lnTo>
                  <a:lnTo>
                    <a:pt x="3788" y="3100"/>
                  </a:lnTo>
                  <a:lnTo>
                    <a:pt x="3792" y="3092"/>
                  </a:lnTo>
                  <a:lnTo>
                    <a:pt x="3800" y="3082"/>
                  </a:lnTo>
                  <a:lnTo>
                    <a:pt x="3806" y="3076"/>
                  </a:lnTo>
                  <a:lnTo>
                    <a:pt x="3810" y="3076"/>
                  </a:lnTo>
                  <a:lnTo>
                    <a:pt x="3810" y="3078"/>
                  </a:lnTo>
                  <a:lnTo>
                    <a:pt x="3812" y="3082"/>
                  </a:lnTo>
                  <a:lnTo>
                    <a:pt x="3810" y="3090"/>
                  </a:lnTo>
                  <a:lnTo>
                    <a:pt x="3810" y="3096"/>
                  </a:lnTo>
                  <a:lnTo>
                    <a:pt x="3810" y="3102"/>
                  </a:lnTo>
                  <a:lnTo>
                    <a:pt x="3812" y="3104"/>
                  </a:lnTo>
                  <a:lnTo>
                    <a:pt x="3814" y="3104"/>
                  </a:lnTo>
                  <a:lnTo>
                    <a:pt x="3820" y="3098"/>
                  </a:lnTo>
                  <a:lnTo>
                    <a:pt x="3824" y="3086"/>
                  </a:lnTo>
                  <a:lnTo>
                    <a:pt x="3826" y="3076"/>
                  </a:lnTo>
                  <a:lnTo>
                    <a:pt x="3828" y="3068"/>
                  </a:lnTo>
                  <a:lnTo>
                    <a:pt x="3830" y="3066"/>
                  </a:lnTo>
                  <a:lnTo>
                    <a:pt x="3834" y="3066"/>
                  </a:lnTo>
                  <a:lnTo>
                    <a:pt x="3842" y="3070"/>
                  </a:lnTo>
                  <a:lnTo>
                    <a:pt x="3848" y="3074"/>
                  </a:lnTo>
                  <a:lnTo>
                    <a:pt x="3848" y="3072"/>
                  </a:lnTo>
                  <a:lnTo>
                    <a:pt x="3848" y="3064"/>
                  </a:lnTo>
                  <a:lnTo>
                    <a:pt x="3848" y="3060"/>
                  </a:lnTo>
                  <a:lnTo>
                    <a:pt x="3850" y="3054"/>
                  </a:lnTo>
                  <a:lnTo>
                    <a:pt x="3852" y="3050"/>
                  </a:lnTo>
                  <a:lnTo>
                    <a:pt x="3856" y="3048"/>
                  </a:lnTo>
                  <a:lnTo>
                    <a:pt x="3862" y="3046"/>
                  </a:lnTo>
                  <a:lnTo>
                    <a:pt x="3864" y="3048"/>
                  </a:lnTo>
                  <a:lnTo>
                    <a:pt x="3864" y="3050"/>
                  </a:lnTo>
                  <a:lnTo>
                    <a:pt x="3864" y="3052"/>
                  </a:lnTo>
                  <a:lnTo>
                    <a:pt x="3862" y="3056"/>
                  </a:lnTo>
                  <a:lnTo>
                    <a:pt x="3858" y="3066"/>
                  </a:lnTo>
                  <a:lnTo>
                    <a:pt x="3854" y="3080"/>
                  </a:lnTo>
                  <a:lnTo>
                    <a:pt x="3854" y="3090"/>
                  </a:lnTo>
                  <a:lnTo>
                    <a:pt x="3856" y="3090"/>
                  </a:lnTo>
                  <a:lnTo>
                    <a:pt x="3860" y="3086"/>
                  </a:lnTo>
                  <a:lnTo>
                    <a:pt x="3864" y="3080"/>
                  </a:lnTo>
                  <a:lnTo>
                    <a:pt x="3866" y="3078"/>
                  </a:lnTo>
                  <a:lnTo>
                    <a:pt x="3872" y="3076"/>
                  </a:lnTo>
                  <a:lnTo>
                    <a:pt x="3874" y="3076"/>
                  </a:lnTo>
                  <a:lnTo>
                    <a:pt x="3876" y="3072"/>
                  </a:lnTo>
                  <a:lnTo>
                    <a:pt x="3878" y="3060"/>
                  </a:lnTo>
                  <a:lnTo>
                    <a:pt x="3880" y="3052"/>
                  </a:lnTo>
                  <a:lnTo>
                    <a:pt x="3886" y="3048"/>
                  </a:lnTo>
                  <a:lnTo>
                    <a:pt x="3890" y="3048"/>
                  </a:lnTo>
                  <a:lnTo>
                    <a:pt x="3894" y="3048"/>
                  </a:lnTo>
                  <a:lnTo>
                    <a:pt x="3898" y="3048"/>
                  </a:lnTo>
                  <a:lnTo>
                    <a:pt x="3900" y="3046"/>
                  </a:lnTo>
                  <a:lnTo>
                    <a:pt x="3898" y="3042"/>
                  </a:lnTo>
                  <a:lnTo>
                    <a:pt x="3892" y="3034"/>
                  </a:lnTo>
                  <a:lnTo>
                    <a:pt x="3888" y="3028"/>
                  </a:lnTo>
                  <a:lnTo>
                    <a:pt x="3886" y="3022"/>
                  </a:lnTo>
                  <a:lnTo>
                    <a:pt x="3884" y="3010"/>
                  </a:lnTo>
                  <a:lnTo>
                    <a:pt x="3886" y="3000"/>
                  </a:lnTo>
                  <a:lnTo>
                    <a:pt x="3892" y="2988"/>
                  </a:lnTo>
                  <a:lnTo>
                    <a:pt x="3896" y="2978"/>
                  </a:lnTo>
                  <a:lnTo>
                    <a:pt x="3902" y="2966"/>
                  </a:lnTo>
                  <a:lnTo>
                    <a:pt x="3902" y="2952"/>
                  </a:lnTo>
                  <a:lnTo>
                    <a:pt x="3900" y="2938"/>
                  </a:lnTo>
                  <a:lnTo>
                    <a:pt x="3898" y="2928"/>
                  </a:lnTo>
                  <a:lnTo>
                    <a:pt x="3898" y="2920"/>
                  </a:lnTo>
                  <a:lnTo>
                    <a:pt x="3898" y="2912"/>
                  </a:lnTo>
                  <a:lnTo>
                    <a:pt x="3900" y="2906"/>
                  </a:lnTo>
                  <a:lnTo>
                    <a:pt x="3904" y="2902"/>
                  </a:lnTo>
                  <a:lnTo>
                    <a:pt x="3908" y="2900"/>
                  </a:lnTo>
                  <a:lnTo>
                    <a:pt x="3912" y="2900"/>
                  </a:lnTo>
                  <a:lnTo>
                    <a:pt x="3918" y="2902"/>
                  </a:lnTo>
                  <a:lnTo>
                    <a:pt x="3922" y="2906"/>
                  </a:lnTo>
                  <a:lnTo>
                    <a:pt x="3924" y="2906"/>
                  </a:lnTo>
                  <a:lnTo>
                    <a:pt x="3924" y="2898"/>
                  </a:lnTo>
                  <a:lnTo>
                    <a:pt x="3924" y="2884"/>
                  </a:lnTo>
                  <a:lnTo>
                    <a:pt x="3926" y="2876"/>
                  </a:lnTo>
                  <a:lnTo>
                    <a:pt x="3930" y="2868"/>
                  </a:lnTo>
                  <a:lnTo>
                    <a:pt x="3936" y="2860"/>
                  </a:lnTo>
                  <a:lnTo>
                    <a:pt x="3940" y="2850"/>
                  </a:lnTo>
                  <a:lnTo>
                    <a:pt x="3942" y="2840"/>
                  </a:lnTo>
                  <a:lnTo>
                    <a:pt x="3944" y="2830"/>
                  </a:lnTo>
                  <a:lnTo>
                    <a:pt x="3942" y="2820"/>
                  </a:lnTo>
                  <a:lnTo>
                    <a:pt x="3940" y="2810"/>
                  </a:lnTo>
                  <a:lnTo>
                    <a:pt x="3936" y="2802"/>
                  </a:lnTo>
                  <a:lnTo>
                    <a:pt x="3932" y="2794"/>
                  </a:lnTo>
                  <a:lnTo>
                    <a:pt x="3926" y="2788"/>
                  </a:lnTo>
                  <a:lnTo>
                    <a:pt x="3922" y="2780"/>
                  </a:lnTo>
                  <a:lnTo>
                    <a:pt x="3918" y="2766"/>
                  </a:lnTo>
                  <a:lnTo>
                    <a:pt x="3918" y="2752"/>
                  </a:lnTo>
                  <a:lnTo>
                    <a:pt x="3918" y="2740"/>
                  </a:lnTo>
                  <a:close/>
                  <a:moveTo>
                    <a:pt x="3276" y="3612"/>
                  </a:moveTo>
                  <a:lnTo>
                    <a:pt x="3276" y="3612"/>
                  </a:lnTo>
                  <a:lnTo>
                    <a:pt x="3274" y="3610"/>
                  </a:lnTo>
                  <a:lnTo>
                    <a:pt x="3270" y="3612"/>
                  </a:lnTo>
                  <a:lnTo>
                    <a:pt x="3268" y="3614"/>
                  </a:lnTo>
                  <a:lnTo>
                    <a:pt x="3268" y="3618"/>
                  </a:lnTo>
                  <a:lnTo>
                    <a:pt x="3272" y="3618"/>
                  </a:lnTo>
                  <a:lnTo>
                    <a:pt x="3274" y="3618"/>
                  </a:lnTo>
                  <a:lnTo>
                    <a:pt x="3276" y="3614"/>
                  </a:lnTo>
                  <a:lnTo>
                    <a:pt x="3276" y="3612"/>
                  </a:lnTo>
                  <a:close/>
                  <a:moveTo>
                    <a:pt x="3322" y="3130"/>
                  </a:moveTo>
                  <a:lnTo>
                    <a:pt x="3322" y="3130"/>
                  </a:lnTo>
                  <a:lnTo>
                    <a:pt x="3324" y="3128"/>
                  </a:lnTo>
                  <a:lnTo>
                    <a:pt x="3322" y="3126"/>
                  </a:lnTo>
                  <a:lnTo>
                    <a:pt x="3318" y="3126"/>
                  </a:lnTo>
                  <a:lnTo>
                    <a:pt x="3316" y="3128"/>
                  </a:lnTo>
                  <a:lnTo>
                    <a:pt x="3318" y="3130"/>
                  </a:lnTo>
                  <a:lnTo>
                    <a:pt x="3320" y="3130"/>
                  </a:lnTo>
                  <a:lnTo>
                    <a:pt x="3322" y="3130"/>
                  </a:lnTo>
                  <a:close/>
                  <a:moveTo>
                    <a:pt x="3302" y="3176"/>
                  </a:moveTo>
                  <a:lnTo>
                    <a:pt x="3302" y="3176"/>
                  </a:lnTo>
                  <a:lnTo>
                    <a:pt x="3304" y="3178"/>
                  </a:lnTo>
                  <a:lnTo>
                    <a:pt x="3310" y="3178"/>
                  </a:lnTo>
                  <a:lnTo>
                    <a:pt x="3320" y="3176"/>
                  </a:lnTo>
                  <a:lnTo>
                    <a:pt x="3330" y="3170"/>
                  </a:lnTo>
                  <a:lnTo>
                    <a:pt x="3334" y="3166"/>
                  </a:lnTo>
                  <a:lnTo>
                    <a:pt x="3334" y="3162"/>
                  </a:lnTo>
                  <a:lnTo>
                    <a:pt x="3332" y="3158"/>
                  </a:lnTo>
                  <a:lnTo>
                    <a:pt x="3326" y="3158"/>
                  </a:lnTo>
                  <a:lnTo>
                    <a:pt x="3322" y="3158"/>
                  </a:lnTo>
                  <a:lnTo>
                    <a:pt x="3314" y="3160"/>
                  </a:lnTo>
                  <a:lnTo>
                    <a:pt x="3310" y="3164"/>
                  </a:lnTo>
                  <a:lnTo>
                    <a:pt x="3304" y="3166"/>
                  </a:lnTo>
                  <a:lnTo>
                    <a:pt x="3302" y="3172"/>
                  </a:lnTo>
                  <a:lnTo>
                    <a:pt x="3302" y="3176"/>
                  </a:lnTo>
                  <a:close/>
                  <a:moveTo>
                    <a:pt x="3372" y="3542"/>
                  </a:moveTo>
                  <a:lnTo>
                    <a:pt x="3372" y="3542"/>
                  </a:lnTo>
                  <a:lnTo>
                    <a:pt x="3374" y="3538"/>
                  </a:lnTo>
                  <a:lnTo>
                    <a:pt x="3376" y="3534"/>
                  </a:lnTo>
                  <a:lnTo>
                    <a:pt x="3386" y="3520"/>
                  </a:lnTo>
                  <a:lnTo>
                    <a:pt x="3392" y="3512"/>
                  </a:lnTo>
                  <a:lnTo>
                    <a:pt x="3394" y="3508"/>
                  </a:lnTo>
                  <a:lnTo>
                    <a:pt x="3390" y="3508"/>
                  </a:lnTo>
                  <a:lnTo>
                    <a:pt x="3384" y="3512"/>
                  </a:lnTo>
                  <a:lnTo>
                    <a:pt x="3374" y="3522"/>
                  </a:lnTo>
                  <a:lnTo>
                    <a:pt x="3370" y="3528"/>
                  </a:lnTo>
                  <a:lnTo>
                    <a:pt x="3366" y="3538"/>
                  </a:lnTo>
                  <a:lnTo>
                    <a:pt x="3366" y="3544"/>
                  </a:lnTo>
                  <a:lnTo>
                    <a:pt x="3368" y="3546"/>
                  </a:lnTo>
                  <a:lnTo>
                    <a:pt x="3372" y="3544"/>
                  </a:lnTo>
                  <a:lnTo>
                    <a:pt x="3372" y="3542"/>
                  </a:lnTo>
                  <a:close/>
                  <a:moveTo>
                    <a:pt x="3932" y="2136"/>
                  </a:moveTo>
                  <a:lnTo>
                    <a:pt x="3932" y="2136"/>
                  </a:lnTo>
                  <a:lnTo>
                    <a:pt x="3930" y="2138"/>
                  </a:lnTo>
                  <a:lnTo>
                    <a:pt x="3932" y="2138"/>
                  </a:lnTo>
                  <a:lnTo>
                    <a:pt x="3936" y="2142"/>
                  </a:lnTo>
                  <a:lnTo>
                    <a:pt x="3942" y="2150"/>
                  </a:lnTo>
                  <a:lnTo>
                    <a:pt x="3950" y="2162"/>
                  </a:lnTo>
                  <a:lnTo>
                    <a:pt x="3952" y="2168"/>
                  </a:lnTo>
                  <a:lnTo>
                    <a:pt x="3952" y="2174"/>
                  </a:lnTo>
                  <a:lnTo>
                    <a:pt x="3948" y="2186"/>
                  </a:lnTo>
                  <a:lnTo>
                    <a:pt x="3944" y="2198"/>
                  </a:lnTo>
                  <a:lnTo>
                    <a:pt x="3944" y="2206"/>
                  </a:lnTo>
                  <a:lnTo>
                    <a:pt x="3946" y="2214"/>
                  </a:lnTo>
                  <a:lnTo>
                    <a:pt x="3948" y="2224"/>
                  </a:lnTo>
                  <a:lnTo>
                    <a:pt x="3948" y="2236"/>
                  </a:lnTo>
                  <a:lnTo>
                    <a:pt x="3948" y="2266"/>
                  </a:lnTo>
                  <a:lnTo>
                    <a:pt x="3944" y="2294"/>
                  </a:lnTo>
                  <a:lnTo>
                    <a:pt x="3940" y="2304"/>
                  </a:lnTo>
                  <a:lnTo>
                    <a:pt x="3938" y="2312"/>
                  </a:lnTo>
                  <a:lnTo>
                    <a:pt x="3936" y="2316"/>
                  </a:lnTo>
                  <a:lnTo>
                    <a:pt x="3938" y="2320"/>
                  </a:lnTo>
                  <a:lnTo>
                    <a:pt x="3944" y="2330"/>
                  </a:lnTo>
                  <a:lnTo>
                    <a:pt x="3946" y="2336"/>
                  </a:lnTo>
                  <a:lnTo>
                    <a:pt x="3948" y="2344"/>
                  </a:lnTo>
                  <a:lnTo>
                    <a:pt x="3946" y="2356"/>
                  </a:lnTo>
                  <a:lnTo>
                    <a:pt x="3942" y="2370"/>
                  </a:lnTo>
                  <a:lnTo>
                    <a:pt x="3940" y="2378"/>
                  </a:lnTo>
                  <a:lnTo>
                    <a:pt x="3940" y="2386"/>
                  </a:lnTo>
                  <a:lnTo>
                    <a:pt x="3942" y="2400"/>
                  </a:lnTo>
                  <a:lnTo>
                    <a:pt x="3944" y="2412"/>
                  </a:lnTo>
                  <a:lnTo>
                    <a:pt x="3944" y="2418"/>
                  </a:lnTo>
                  <a:lnTo>
                    <a:pt x="3940" y="2424"/>
                  </a:lnTo>
                  <a:lnTo>
                    <a:pt x="3936" y="2436"/>
                  </a:lnTo>
                  <a:lnTo>
                    <a:pt x="3934" y="2444"/>
                  </a:lnTo>
                  <a:lnTo>
                    <a:pt x="3936" y="2454"/>
                  </a:lnTo>
                  <a:lnTo>
                    <a:pt x="3938" y="2468"/>
                  </a:lnTo>
                  <a:lnTo>
                    <a:pt x="3942" y="2478"/>
                  </a:lnTo>
                  <a:lnTo>
                    <a:pt x="3944" y="2478"/>
                  </a:lnTo>
                  <a:lnTo>
                    <a:pt x="3946" y="2478"/>
                  </a:lnTo>
                  <a:lnTo>
                    <a:pt x="3950" y="2470"/>
                  </a:lnTo>
                  <a:lnTo>
                    <a:pt x="3954" y="2456"/>
                  </a:lnTo>
                  <a:lnTo>
                    <a:pt x="3958" y="2442"/>
                  </a:lnTo>
                  <a:lnTo>
                    <a:pt x="3962" y="2434"/>
                  </a:lnTo>
                  <a:lnTo>
                    <a:pt x="3966" y="2432"/>
                  </a:lnTo>
                  <a:lnTo>
                    <a:pt x="3968" y="2432"/>
                  </a:lnTo>
                  <a:lnTo>
                    <a:pt x="3972" y="2434"/>
                  </a:lnTo>
                  <a:lnTo>
                    <a:pt x="3976" y="2438"/>
                  </a:lnTo>
                  <a:lnTo>
                    <a:pt x="3980" y="2440"/>
                  </a:lnTo>
                  <a:lnTo>
                    <a:pt x="3984" y="2438"/>
                  </a:lnTo>
                  <a:lnTo>
                    <a:pt x="3990" y="2440"/>
                  </a:lnTo>
                  <a:lnTo>
                    <a:pt x="3994" y="2442"/>
                  </a:lnTo>
                  <a:lnTo>
                    <a:pt x="3996" y="2446"/>
                  </a:lnTo>
                  <a:lnTo>
                    <a:pt x="3998" y="2456"/>
                  </a:lnTo>
                  <a:lnTo>
                    <a:pt x="4000" y="2464"/>
                  </a:lnTo>
                  <a:lnTo>
                    <a:pt x="4000" y="2466"/>
                  </a:lnTo>
                  <a:lnTo>
                    <a:pt x="4002" y="2466"/>
                  </a:lnTo>
                  <a:lnTo>
                    <a:pt x="4006" y="2454"/>
                  </a:lnTo>
                  <a:lnTo>
                    <a:pt x="4006" y="2448"/>
                  </a:lnTo>
                  <a:lnTo>
                    <a:pt x="4004" y="2444"/>
                  </a:lnTo>
                  <a:lnTo>
                    <a:pt x="4002" y="2434"/>
                  </a:lnTo>
                  <a:lnTo>
                    <a:pt x="4002" y="2426"/>
                  </a:lnTo>
                  <a:lnTo>
                    <a:pt x="3998" y="2426"/>
                  </a:lnTo>
                  <a:lnTo>
                    <a:pt x="3992" y="2426"/>
                  </a:lnTo>
                  <a:lnTo>
                    <a:pt x="3990" y="2422"/>
                  </a:lnTo>
                  <a:lnTo>
                    <a:pt x="3986" y="2420"/>
                  </a:lnTo>
                  <a:lnTo>
                    <a:pt x="3984" y="2410"/>
                  </a:lnTo>
                  <a:lnTo>
                    <a:pt x="3980" y="2400"/>
                  </a:lnTo>
                  <a:lnTo>
                    <a:pt x="3976" y="2394"/>
                  </a:lnTo>
                  <a:lnTo>
                    <a:pt x="3972" y="2390"/>
                  </a:lnTo>
                  <a:lnTo>
                    <a:pt x="3966" y="2382"/>
                  </a:lnTo>
                  <a:lnTo>
                    <a:pt x="3964" y="2372"/>
                  </a:lnTo>
                  <a:lnTo>
                    <a:pt x="3964" y="2362"/>
                  </a:lnTo>
                  <a:lnTo>
                    <a:pt x="3964" y="2350"/>
                  </a:lnTo>
                  <a:lnTo>
                    <a:pt x="3970" y="2328"/>
                  </a:lnTo>
                  <a:lnTo>
                    <a:pt x="3978" y="2314"/>
                  </a:lnTo>
                  <a:lnTo>
                    <a:pt x="3980" y="2308"/>
                  </a:lnTo>
                  <a:lnTo>
                    <a:pt x="3982" y="2304"/>
                  </a:lnTo>
                  <a:lnTo>
                    <a:pt x="3982" y="2294"/>
                  </a:lnTo>
                  <a:lnTo>
                    <a:pt x="3984" y="2290"/>
                  </a:lnTo>
                  <a:lnTo>
                    <a:pt x="3984" y="2288"/>
                  </a:lnTo>
                  <a:lnTo>
                    <a:pt x="3988" y="2284"/>
                  </a:lnTo>
                  <a:lnTo>
                    <a:pt x="3994" y="2282"/>
                  </a:lnTo>
                  <a:lnTo>
                    <a:pt x="4004" y="2280"/>
                  </a:lnTo>
                  <a:lnTo>
                    <a:pt x="4014" y="2280"/>
                  </a:lnTo>
                  <a:lnTo>
                    <a:pt x="4026" y="2286"/>
                  </a:lnTo>
                  <a:lnTo>
                    <a:pt x="4036" y="2294"/>
                  </a:lnTo>
                  <a:lnTo>
                    <a:pt x="4048" y="2314"/>
                  </a:lnTo>
                  <a:lnTo>
                    <a:pt x="4052" y="2316"/>
                  </a:lnTo>
                  <a:lnTo>
                    <a:pt x="4052" y="2312"/>
                  </a:lnTo>
                  <a:lnTo>
                    <a:pt x="4048" y="2302"/>
                  </a:lnTo>
                  <a:lnTo>
                    <a:pt x="4040" y="2294"/>
                  </a:lnTo>
                  <a:lnTo>
                    <a:pt x="4034" y="2282"/>
                  </a:lnTo>
                  <a:lnTo>
                    <a:pt x="4032" y="2276"/>
                  </a:lnTo>
                  <a:lnTo>
                    <a:pt x="4030" y="2268"/>
                  </a:lnTo>
                  <a:lnTo>
                    <a:pt x="4026" y="2252"/>
                  </a:lnTo>
                  <a:lnTo>
                    <a:pt x="4020" y="2234"/>
                  </a:lnTo>
                  <a:lnTo>
                    <a:pt x="4012" y="2214"/>
                  </a:lnTo>
                  <a:lnTo>
                    <a:pt x="4010" y="2206"/>
                  </a:lnTo>
                  <a:lnTo>
                    <a:pt x="4010" y="2196"/>
                  </a:lnTo>
                  <a:lnTo>
                    <a:pt x="4008" y="2180"/>
                  </a:lnTo>
                  <a:lnTo>
                    <a:pt x="4004" y="2168"/>
                  </a:lnTo>
                  <a:lnTo>
                    <a:pt x="4002" y="2158"/>
                  </a:lnTo>
                  <a:lnTo>
                    <a:pt x="3998" y="2148"/>
                  </a:lnTo>
                  <a:lnTo>
                    <a:pt x="3998" y="2144"/>
                  </a:lnTo>
                  <a:lnTo>
                    <a:pt x="3994" y="2146"/>
                  </a:lnTo>
                  <a:lnTo>
                    <a:pt x="3992" y="2146"/>
                  </a:lnTo>
                  <a:lnTo>
                    <a:pt x="3992" y="2138"/>
                  </a:lnTo>
                  <a:lnTo>
                    <a:pt x="3994" y="2128"/>
                  </a:lnTo>
                  <a:lnTo>
                    <a:pt x="3992" y="2128"/>
                  </a:lnTo>
                  <a:lnTo>
                    <a:pt x="3990" y="2128"/>
                  </a:lnTo>
                  <a:lnTo>
                    <a:pt x="3988" y="2124"/>
                  </a:lnTo>
                  <a:lnTo>
                    <a:pt x="3988" y="2116"/>
                  </a:lnTo>
                  <a:lnTo>
                    <a:pt x="3988" y="2108"/>
                  </a:lnTo>
                  <a:lnTo>
                    <a:pt x="3992" y="2096"/>
                  </a:lnTo>
                  <a:lnTo>
                    <a:pt x="3994" y="2090"/>
                  </a:lnTo>
                  <a:lnTo>
                    <a:pt x="3996" y="2082"/>
                  </a:lnTo>
                  <a:lnTo>
                    <a:pt x="3996" y="2072"/>
                  </a:lnTo>
                  <a:lnTo>
                    <a:pt x="3994" y="2058"/>
                  </a:lnTo>
                  <a:lnTo>
                    <a:pt x="3990" y="2042"/>
                  </a:lnTo>
                  <a:lnTo>
                    <a:pt x="3988" y="2036"/>
                  </a:lnTo>
                  <a:lnTo>
                    <a:pt x="3986" y="2034"/>
                  </a:lnTo>
                  <a:lnTo>
                    <a:pt x="3988" y="2032"/>
                  </a:lnTo>
                  <a:lnTo>
                    <a:pt x="3988" y="2028"/>
                  </a:lnTo>
                  <a:lnTo>
                    <a:pt x="3986" y="2026"/>
                  </a:lnTo>
                  <a:lnTo>
                    <a:pt x="3984" y="2026"/>
                  </a:lnTo>
                  <a:lnTo>
                    <a:pt x="3982" y="2022"/>
                  </a:lnTo>
                  <a:lnTo>
                    <a:pt x="3982" y="2014"/>
                  </a:lnTo>
                  <a:lnTo>
                    <a:pt x="3978" y="2010"/>
                  </a:lnTo>
                  <a:lnTo>
                    <a:pt x="3978" y="2006"/>
                  </a:lnTo>
                  <a:lnTo>
                    <a:pt x="3980" y="2000"/>
                  </a:lnTo>
                  <a:lnTo>
                    <a:pt x="3984" y="1994"/>
                  </a:lnTo>
                  <a:lnTo>
                    <a:pt x="3982" y="1988"/>
                  </a:lnTo>
                  <a:lnTo>
                    <a:pt x="3978" y="1984"/>
                  </a:lnTo>
                  <a:lnTo>
                    <a:pt x="3974" y="1976"/>
                  </a:lnTo>
                  <a:lnTo>
                    <a:pt x="3970" y="1972"/>
                  </a:lnTo>
                  <a:lnTo>
                    <a:pt x="3970" y="1974"/>
                  </a:lnTo>
                  <a:lnTo>
                    <a:pt x="3966" y="1978"/>
                  </a:lnTo>
                  <a:lnTo>
                    <a:pt x="3962" y="1980"/>
                  </a:lnTo>
                  <a:lnTo>
                    <a:pt x="3958" y="1982"/>
                  </a:lnTo>
                  <a:lnTo>
                    <a:pt x="3954" y="1982"/>
                  </a:lnTo>
                  <a:lnTo>
                    <a:pt x="3954" y="1984"/>
                  </a:lnTo>
                  <a:lnTo>
                    <a:pt x="3960" y="1990"/>
                  </a:lnTo>
                  <a:lnTo>
                    <a:pt x="3966" y="1998"/>
                  </a:lnTo>
                  <a:lnTo>
                    <a:pt x="3968" y="2004"/>
                  </a:lnTo>
                  <a:lnTo>
                    <a:pt x="3970" y="2008"/>
                  </a:lnTo>
                  <a:lnTo>
                    <a:pt x="3966" y="2016"/>
                  </a:lnTo>
                  <a:lnTo>
                    <a:pt x="3964" y="2018"/>
                  </a:lnTo>
                  <a:lnTo>
                    <a:pt x="3962" y="2018"/>
                  </a:lnTo>
                  <a:lnTo>
                    <a:pt x="3960" y="2020"/>
                  </a:lnTo>
                  <a:lnTo>
                    <a:pt x="3960" y="2024"/>
                  </a:lnTo>
                  <a:lnTo>
                    <a:pt x="3962" y="2024"/>
                  </a:lnTo>
                  <a:lnTo>
                    <a:pt x="3964" y="2026"/>
                  </a:lnTo>
                  <a:lnTo>
                    <a:pt x="3966" y="2028"/>
                  </a:lnTo>
                  <a:lnTo>
                    <a:pt x="3966" y="2030"/>
                  </a:lnTo>
                  <a:lnTo>
                    <a:pt x="3962" y="2034"/>
                  </a:lnTo>
                  <a:lnTo>
                    <a:pt x="3958" y="2038"/>
                  </a:lnTo>
                  <a:lnTo>
                    <a:pt x="3954" y="2038"/>
                  </a:lnTo>
                  <a:lnTo>
                    <a:pt x="3954" y="2036"/>
                  </a:lnTo>
                  <a:lnTo>
                    <a:pt x="3952" y="2034"/>
                  </a:lnTo>
                  <a:lnTo>
                    <a:pt x="3952" y="2030"/>
                  </a:lnTo>
                  <a:lnTo>
                    <a:pt x="3950" y="2028"/>
                  </a:lnTo>
                  <a:lnTo>
                    <a:pt x="3946" y="2030"/>
                  </a:lnTo>
                  <a:lnTo>
                    <a:pt x="3940" y="2032"/>
                  </a:lnTo>
                  <a:lnTo>
                    <a:pt x="3936" y="2034"/>
                  </a:lnTo>
                  <a:lnTo>
                    <a:pt x="3932" y="2036"/>
                  </a:lnTo>
                  <a:lnTo>
                    <a:pt x="3934" y="2044"/>
                  </a:lnTo>
                  <a:lnTo>
                    <a:pt x="3936" y="2054"/>
                  </a:lnTo>
                  <a:lnTo>
                    <a:pt x="3938" y="2066"/>
                  </a:lnTo>
                  <a:lnTo>
                    <a:pt x="3936" y="2078"/>
                  </a:lnTo>
                  <a:lnTo>
                    <a:pt x="3930" y="2090"/>
                  </a:lnTo>
                  <a:lnTo>
                    <a:pt x="3928" y="2098"/>
                  </a:lnTo>
                  <a:lnTo>
                    <a:pt x="3928" y="2104"/>
                  </a:lnTo>
                  <a:lnTo>
                    <a:pt x="3930" y="2108"/>
                  </a:lnTo>
                  <a:lnTo>
                    <a:pt x="3928" y="2118"/>
                  </a:lnTo>
                  <a:lnTo>
                    <a:pt x="3926" y="2124"/>
                  </a:lnTo>
                  <a:lnTo>
                    <a:pt x="3928" y="2128"/>
                  </a:lnTo>
                  <a:lnTo>
                    <a:pt x="3930" y="2132"/>
                  </a:lnTo>
                  <a:lnTo>
                    <a:pt x="3934" y="2134"/>
                  </a:lnTo>
                  <a:lnTo>
                    <a:pt x="3934" y="2136"/>
                  </a:lnTo>
                  <a:lnTo>
                    <a:pt x="3932" y="2136"/>
                  </a:lnTo>
                  <a:close/>
                  <a:moveTo>
                    <a:pt x="4070" y="2610"/>
                  </a:moveTo>
                  <a:lnTo>
                    <a:pt x="4070" y="2610"/>
                  </a:lnTo>
                  <a:lnTo>
                    <a:pt x="4068" y="2602"/>
                  </a:lnTo>
                  <a:lnTo>
                    <a:pt x="4068" y="2594"/>
                  </a:lnTo>
                  <a:lnTo>
                    <a:pt x="4070" y="2586"/>
                  </a:lnTo>
                  <a:lnTo>
                    <a:pt x="4072" y="2580"/>
                  </a:lnTo>
                  <a:lnTo>
                    <a:pt x="4078" y="2572"/>
                  </a:lnTo>
                  <a:lnTo>
                    <a:pt x="4078" y="2570"/>
                  </a:lnTo>
                  <a:lnTo>
                    <a:pt x="4076" y="2568"/>
                  </a:lnTo>
                  <a:lnTo>
                    <a:pt x="4072" y="2570"/>
                  </a:lnTo>
                  <a:lnTo>
                    <a:pt x="4068" y="2572"/>
                  </a:lnTo>
                  <a:lnTo>
                    <a:pt x="4062" y="2582"/>
                  </a:lnTo>
                  <a:lnTo>
                    <a:pt x="4054" y="2590"/>
                  </a:lnTo>
                  <a:lnTo>
                    <a:pt x="4050" y="2592"/>
                  </a:lnTo>
                  <a:lnTo>
                    <a:pt x="4044" y="2592"/>
                  </a:lnTo>
                  <a:lnTo>
                    <a:pt x="4040" y="2592"/>
                  </a:lnTo>
                  <a:lnTo>
                    <a:pt x="4038" y="2590"/>
                  </a:lnTo>
                  <a:lnTo>
                    <a:pt x="4036" y="2586"/>
                  </a:lnTo>
                  <a:lnTo>
                    <a:pt x="4034" y="2582"/>
                  </a:lnTo>
                  <a:lnTo>
                    <a:pt x="4032" y="2580"/>
                  </a:lnTo>
                  <a:lnTo>
                    <a:pt x="4028" y="2578"/>
                  </a:lnTo>
                  <a:lnTo>
                    <a:pt x="4022" y="2578"/>
                  </a:lnTo>
                  <a:lnTo>
                    <a:pt x="4012" y="2576"/>
                  </a:lnTo>
                  <a:lnTo>
                    <a:pt x="4004" y="2570"/>
                  </a:lnTo>
                  <a:lnTo>
                    <a:pt x="3994" y="2562"/>
                  </a:lnTo>
                  <a:lnTo>
                    <a:pt x="3984" y="2554"/>
                  </a:lnTo>
                  <a:lnTo>
                    <a:pt x="3966" y="2534"/>
                  </a:lnTo>
                  <a:lnTo>
                    <a:pt x="3952" y="2516"/>
                  </a:lnTo>
                  <a:lnTo>
                    <a:pt x="3946" y="2510"/>
                  </a:lnTo>
                  <a:lnTo>
                    <a:pt x="3940" y="2506"/>
                  </a:lnTo>
                  <a:lnTo>
                    <a:pt x="3934" y="2504"/>
                  </a:lnTo>
                  <a:lnTo>
                    <a:pt x="3930" y="2504"/>
                  </a:lnTo>
                  <a:lnTo>
                    <a:pt x="3926" y="2508"/>
                  </a:lnTo>
                  <a:lnTo>
                    <a:pt x="3924" y="2512"/>
                  </a:lnTo>
                  <a:lnTo>
                    <a:pt x="3924" y="2520"/>
                  </a:lnTo>
                  <a:lnTo>
                    <a:pt x="3928" y="2530"/>
                  </a:lnTo>
                  <a:lnTo>
                    <a:pt x="3932" y="2540"/>
                  </a:lnTo>
                  <a:lnTo>
                    <a:pt x="3932" y="2546"/>
                  </a:lnTo>
                  <a:lnTo>
                    <a:pt x="3932" y="2552"/>
                  </a:lnTo>
                  <a:lnTo>
                    <a:pt x="3930" y="2556"/>
                  </a:lnTo>
                  <a:lnTo>
                    <a:pt x="3928" y="2564"/>
                  </a:lnTo>
                  <a:lnTo>
                    <a:pt x="3926" y="2568"/>
                  </a:lnTo>
                  <a:lnTo>
                    <a:pt x="3928" y="2574"/>
                  </a:lnTo>
                  <a:lnTo>
                    <a:pt x="3928" y="2580"/>
                  </a:lnTo>
                  <a:lnTo>
                    <a:pt x="3928" y="2584"/>
                  </a:lnTo>
                  <a:lnTo>
                    <a:pt x="3922" y="2594"/>
                  </a:lnTo>
                  <a:lnTo>
                    <a:pt x="3918" y="2602"/>
                  </a:lnTo>
                  <a:lnTo>
                    <a:pt x="3916" y="2606"/>
                  </a:lnTo>
                  <a:lnTo>
                    <a:pt x="3916" y="2610"/>
                  </a:lnTo>
                  <a:lnTo>
                    <a:pt x="3918" y="2620"/>
                  </a:lnTo>
                  <a:lnTo>
                    <a:pt x="3918" y="2630"/>
                  </a:lnTo>
                  <a:lnTo>
                    <a:pt x="3914" y="2634"/>
                  </a:lnTo>
                  <a:lnTo>
                    <a:pt x="3912" y="2636"/>
                  </a:lnTo>
                  <a:lnTo>
                    <a:pt x="3906" y="2636"/>
                  </a:lnTo>
                  <a:lnTo>
                    <a:pt x="3900" y="2632"/>
                  </a:lnTo>
                  <a:lnTo>
                    <a:pt x="3886" y="2626"/>
                  </a:lnTo>
                  <a:lnTo>
                    <a:pt x="3876" y="2624"/>
                  </a:lnTo>
                  <a:lnTo>
                    <a:pt x="3874" y="2624"/>
                  </a:lnTo>
                  <a:lnTo>
                    <a:pt x="3872" y="2628"/>
                  </a:lnTo>
                  <a:lnTo>
                    <a:pt x="3874" y="2630"/>
                  </a:lnTo>
                  <a:lnTo>
                    <a:pt x="3878" y="2636"/>
                  </a:lnTo>
                  <a:lnTo>
                    <a:pt x="3880" y="2640"/>
                  </a:lnTo>
                  <a:lnTo>
                    <a:pt x="3880" y="2642"/>
                  </a:lnTo>
                  <a:lnTo>
                    <a:pt x="3878" y="2648"/>
                  </a:lnTo>
                  <a:lnTo>
                    <a:pt x="3872" y="2656"/>
                  </a:lnTo>
                  <a:lnTo>
                    <a:pt x="3866" y="2662"/>
                  </a:lnTo>
                  <a:lnTo>
                    <a:pt x="3858" y="2670"/>
                  </a:lnTo>
                  <a:lnTo>
                    <a:pt x="3854" y="2676"/>
                  </a:lnTo>
                  <a:lnTo>
                    <a:pt x="3852" y="2680"/>
                  </a:lnTo>
                  <a:lnTo>
                    <a:pt x="3852" y="2682"/>
                  </a:lnTo>
                  <a:lnTo>
                    <a:pt x="3854" y="2686"/>
                  </a:lnTo>
                  <a:lnTo>
                    <a:pt x="3856" y="2690"/>
                  </a:lnTo>
                  <a:lnTo>
                    <a:pt x="3862" y="2694"/>
                  </a:lnTo>
                  <a:lnTo>
                    <a:pt x="3866" y="2700"/>
                  </a:lnTo>
                  <a:lnTo>
                    <a:pt x="3866" y="2706"/>
                  </a:lnTo>
                  <a:lnTo>
                    <a:pt x="3864" y="2710"/>
                  </a:lnTo>
                  <a:lnTo>
                    <a:pt x="3860" y="2722"/>
                  </a:lnTo>
                  <a:lnTo>
                    <a:pt x="3862" y="2726"/>
                  </a:lnTo>
                  <a:lnTo>
                    <a:pt x="3864" y="2732"/>
                  </a:lnTo>
                  <a:lnTo>
                    <a:pt x="3866" y="2734"/>
                  </a:lnTo>
                  <a:lnTo>
                    <a:pt x="3870" y="2736"/>
                  </a:lnTo>
                  <a:lnTo>
                    <a:pt x="3874" y="2732"/>
                  </a:lnTo>
                  <a:lnTo>
                    <a:pt x="3880" y="2720"/>
                  </a:lnTo>
                  <a:lnTo>
                    <a:pt x="3884" y="2712"/>
                  </a:lnTo>
                  <a:lnTo>
                    <a:pt x="3888" y="2710"/>
                  </a:lnTo>
                  <a:lnTo>
                    <a:pt x="3890" y="2712"/>
                  </a:lnTo>
                  <a:lnTo>
                    <a:pt x="3896" y="2714"/>
                  </a:lnTo>
                  <a:lnTo>
                    <a:pt x="3900" y="2714"/>
                  </a:lnTo>
                  <a:lnTo>
                    <a:pt x="3908" y="2712"/>
                  </a:lnTo>
                  <a:lnTo>
                    <a:pt x="3912" y="2710"/>
                  </a:lnTo>
                  <a:lnTo>
                    <a:pt x="3910" y="2706"/>
                  </a:lnTo>
                  <a:lnTo>
                    <a:pt x="3894" y="2698"/>
                  </a:lnTo>
                  <a:lnTo>
                    <a:pt x="3886" y="2692"/>
                  </a:lnTo>
                  <a:lnTo>
                    <a:pt x="3878" y="2686"/>
                  </a:lnTo>
                  <a:lnTo>
                    <a:pt x="3874" y="2680"/>
                  </a:lnTo>
                  <a:lnTo>
                    <a:pt x="3874" y="2676"/>
                  </a:lnTo>
                  <a:lnTo>
                    <a:pt x="3876" y="2672"/>
                  </a:lnTo>
                  <a:lnTo>
                    <a:pt x="3882" y="2666"/>
                  </a:lnTo>
                  <a:lnTo>
                    <a:pt x="3886" y="2666"/>
                  </a:lnTo>
                  <a:lnTo>
                    <a:pt x="3888" y="2668"/>
                  </a:lnTo>
                  <a:lnTo>
                    <a:pt x="3892" y="2670"/>
                  </a:lnTo>
                  <a:lnTo>
                    <a:pt x="3896" y="2674"/>
                  </a:lnTo>
                  <a:lnTo>
                    <a:pt x="3900" y="2676"/>
                  </a:lnTo>
                  <a:lnTo>
                    <a:pt x="3906" y="2676"/>
                  </a:lnTo>
                  <a:lnTo>
                    <a:pt x="3912" y="2674"/>
                  </a:lnTo>
                  <a:lnTo>
                    <a:pt x="3918" y="2670"/>
                  </a:lnTo>
                  <a:lnTo>
                    <a:pt x="3924" y="2668"/>
                  </a:lnTo>
                  <a:lnTo>
                    <a:pt x="3930" y="2666"/>
                  </a:lnTo>
                  <a:lnTo>
                    <a:pt x="3936" y="2668"/>
                  </a:lnTo>
                  <a:lnTo>
                    <a:pt x="3954" y="2678"/>
                  </a:lnTo>
                  <a:lnTo>
                    <a:pt x="3984" y="2698"/>
                  </a:lnTo>
                  <a:lnTo>
                    <a:pt x="3992" y="2700"/>
                  </a:lnTo>
                  <a:lnTo>
                    <a:pt x="3996" y="2698"/>
                  </a:lnTo>
                  <a:lnTo>
                    <a:pt x="4000" y="2692"/>
                  </a:lnTo>
                  <a:lnTo>
                    <a:pt x="4002" y="2684"/>
                  </a:lnTo>
                  <a:lnTo>
                    <a:pt x="4008" y="2664"/>
                  </a:lnTo>
                  <a:lnTo>
                    <a:pt x="4012" y="2656"/>
                  </a:lnTo>
                  <a:lnTo>
                    <a:pt x="4018" y="2652"/>
                  </a:lnTo>
                  <a:lnTo>
                    <a:pt x="4030" y="2648"/>
                  </a:lnTo>
                  <a:lnTo>
                    <a:pt x="4042" y="2646"/>
                  </a:lnTo>
                  <a:lnTo>
                    <a:pt x="4054" y="2644"/>
                  </a:lnTo>
                  <a:lnTo>
                    <a:pt x="4068" y="2640"/>
                  </a:lnTo>
                  <a:lnTo>
                    <a:pt x="4090" y="2630"/>
                  </a:lnTo>
                  <a:lnTo>
                    <a:pt x="4096" y="2626"/>
                  </a:lnTo>
                  <a:lnTo>
                    <a:pt x="4096" y="2624"/>
                  </a:lnTo>
                  <a:lnTo>
                    <a:pt x="4094" y="2622"/>
                  </a:lnTo>
                  <a:lnTo>
                    <a:pt x="4092" y="2620"/>
                  </a:lnTo>
                  <a:lnTo>
                    <a:pt x="4090" y="2620"/>
                  </a:lnTo>
                  <a:lnTo>
                    <a:pt x="4084" y="2622"/>
                  </a:lnTo>
                  <a:lnTo>
                    <a:pt x="4082" y="2622"/>
                  </a:lnTo>
                  <a:lnTo>
                    <a:pt x="4078" y="2622"/>
                  </a:lnTo>
                  <a:lnTo>
                    <a:pt x="4074" y="2618"/>
                  </a:lnTo>
                  <a:lnTo>
                    <a:pt x="4070" y="2610"/>
                  </a:lnTo>
                  <a:close/>
                  <a:moveTo>
                    <a:pt x="3802" y="2924"/>
                  </a:moveTo>
                  <a:lnTo>
                    <a:pt x="3802" y="2924"/>
                  </a:lnTo>
                  <a:lnTo>
                    <a:pt x="3806" y="2916"/>
                  </a:lnTo>
                  <a:lnTo>
                    <a:pt x="3806" y="2908"/>
                  </a:lnTo>
                  <a:lnTo>
                    <a:pt x="3804" y="2906"/>
                  </a:lnTo>
                  <a:lnTo>
                    <a:pt x="3802" y="2904"/>
                  </a:lnTo>
                  <a:lnTo>
                    <a:pt x="3800" y="2906"/>
                  </a:lnTo>
                  <a:lnTo>
                    <a:pt x="3796" y="2910"/>
                  </a:lnTo>
                  <a:lnTo>
                    <a:pt x="3792" y="2914"/>
                  </a:lnTo>
                  <a:lnTo>
                    <a:pt x="3792" y="2918"/>
                  </a:lnTo>
                  <a:lnTo>
                    <a:pt x="3792" y="2922"/>
                  </a:lnTo>
                  <a:lnTo>
                    <a:pt x="3792" y="2924"/>
                  </a:lnTo>
                  <a:lnTo>
                    <a:pt x="3794" y="2926"/>
                  </a:lnTo>
                  <a:lnTo>
                    <a:pt x="3798" y="2928"/>
                  </a:lnTo>
                  <a:lnTo>
                    <a:pt x="3800" y="2926"/>
                  </a:lnTo>
                  <a:lnTo>
                    <a:pt x="3802" y="2924"/>
                  </a:lnTo>
                  <a:close/>
                  <a:moveTo>
                    <a:pt x="3594" y="3018"/>
                  </a:moveTo>
                  <a:lnTo>
                    <a:pt x="3594" y="3018"/>
                  </a:lnTo>
                  <a:lnTo>
                    <a:pt x="3596" y="3016"/>
                  </a:lnTo>
                  <a:lnTo>
                    <a:pt x="3596" y="3014"/>
                  </a:lnTo>
                  <a:lnTo>
                    <a:pt x="3594" y="3010"/>
                  </a:lnTo>
                  <a:lnTo>
                    <a:pt x="3592" y="3010"/>
                  </a:lnTo>
                  <a:lnTo>
                    <a:pt x="3590" y="3012"/>
                  </a:lnTo>
                  <a:lnTo>
                    <a:pt x="3588" y="3014"/>
                  </a:lnTo>
                  <a:lnTo>
                    <a:pt x="3590" y="3018"/>
                  </a:lnTo>
                  <a:lnTo>
                    <a:pt x="3594" y="3018"/>
                  </a:lnTo>
                  <a:close/>
                  <a:moveTo>
                    <a:pt x="3048" y="4040"/>
                  </a:moveTo>
                  <a:lnTo>
                    <a:pt x="3048" y="4040"/>
                  </a:lnTo>
                  <a:lnTo>
                    <a:pt x="3046" y="4042"/>
                  </a:lnTo>
                  <a:lnTo>
                    <a:pt x="3044" y="4044"/>
                  </a:lnTo>
                  <a:lnTo>
                    <a:pt x="3042" y="4050"/>
                  </a:lnTo>
                  <a:lnTo>
                    <a:pt x="3044" y="4056"/>
                  </a:lnTo>
                  <a:lnTo>
                    <a:pt x="3046" y="4062"/>
                  </a:lnTo>
                  <a:lnTo>
                    <a:pt x="3048" y="4064"/>
                  </a:lnTo>
                  <a:lnTo>
                    <a:pt x="3050" y="4068"/>
                  </a:lnTo>
                  <a:lnTo>
                    <a:pt x="3052" y="4098"/>
                  </a:lnTo>
                  <a:lnTo>
                    <a:pt x="3054" y="4116"/>
                  </a:lnTo>
                  <a:lnTo>
                    <a:pt x="3056" y="4120"/>
                  </a:lnTo>
                  <a:lnTo>
                    <a:pt x="3058" y="4120"/>
                  </a:lnTo>
                  <a:lnTo>
                    <a:pt x="3062" y="4120"/>
                  </a:lnTo>
                  <a:lnTo>
                    <a:pt x="3064" y="4122"/>
                  </a:lnTo>
                  <a:lnTo>
                    <a:pt x="3066" y="4126"/>
                  </a:lnTo>
                  <a:lnTo>
                    <a:pt x="3070" y="4134"/>
                  </a:lnTo>
                  <a:lnTo>
                    <a:pt x="3074" y="4138"/>
                  </a:lnTo>
                  <a:lnTo>
                    <a:pt x="3076" y="4134"/>
                  </a:lnTo>
                  <a:lnTo>
                    <a:pt x="3076" y="4128"/>
                  </a:lnTo>
                  <a:lnTo>
                    <a:pt x="3078" y="4120"/>
                  </a:lnTo>
                  <a:lnTo>
                    <a:pt x="3078" y="4118"/>
                  </a:lnTo>
                  <a:lnTo>
                    <a:pt x="3082" y="4118"/>
                  </a:lnTo>
                  <a:lnTo>
                    <a:pt x="3086" y="4122"/>
                  </a:lnTo>
                  <a:lnTo>
                    <a:pt x="3090" y="4126"/>
                  </a:lnTo>
                  <a:lnTo>
                    <a:pt x="3092" y="4130"/>
                  </a:lnTo>
                  <a:lnTo>
                    <a:pt x="3090" y="4134"/>
                  </a:lnTo>
                  <a:lnTo>
                    <a:pt x="3086" y="4140"/>
                  </a:lnTo>
                  <a:lnTo>
                    <a:pt x="3080" y="4146"/>
                  </a:lnTo>
                  <a:lnTo>
                    <a:pt x="3076" y="4156"/>
                  </a:lnTo>
                  <a:lnTo>
                    <a:pt x="3078" y="4164"/>
                  </a:lnTo>
                  <a:lnTo>
                    <a:pt x="3078" y="4166"/>
                  </a:lnTo>
                  <a:lnTo>
                    <a:pt x="3082" y="4166"/>
                  </a:lnTo>
                  <a:lnTo>
                    <a:pt x="3084" y="4164"/>
                  </a:lnTo>
                  <a:lnTo>
                    <a:pt x="3088" y="4166"/>
                  </a:lnTo>
                  <a:lnTo>
                    <a:pt x="3092" y="4170"/>
                  </a:lnTo>
                  <a:lnTo>
                    <a:pt x="3096" y="4174"/>
                  </a:lnTo>
                  <a:lnTo>
                    <a:pt x="3100" y="4176"/>
                  </a:lnTo>
                  <a:lnTo>
                    <a:pt x="3104" y="4178"/>
                  </a:lnTo>
                  <a:lnTo>
                    <a:pt x="3112" y="4176"/>
                  </a:lnTo>
                  <a:lnTo>
                    <a:pt x="3112" y="4174"/>
                  </a:lnTo>
                  <a:lnTo>
                    <a:pt x="3112" y="4168"/>
                  </a:lnTo>
                  <a:lnTo>
                    <a:pt x="3112" y="4166"/>
                  </a:lnTo>
                  <a:lnTo>
                    <a:pt x="3116" y="4164"/>
                  </a:lnTo>
                  <a:lnTo>
                    <a:pt x="3120" y="4160"/>
                  </a:lnTo>
                  <a:lnTo>
                    <a:pt x="3124" y="4160"/>
                  </a:lnTo>
                  <a:lnTo>
                    <a:pt x="3138" y="4172"/>
                  </a:lnTo>
                  <a:lnTo>
                    <a:pt x="3144" y="4176"/>
                  </a:lnTo>
                  <a:lnTo>
                    <a:pt x="3148" y="4180"/>
                  </a:lnTo>
                  <a:lnTo>
                    <a:pt x="3152" y="4188"/>
                  </a:lnTo>
                  <a:lnTo>
                    <a:pt x="3154" y="4196"/>
                  </a:lnTo>
                  <a:lnTo>
                    <a:pt x="3156" y="4198"/>
                  </a:lnTo>
                  <a:lnTo>
                    <a:pt x="3158" y="4198"/>
                  </a:lnTo>
                  <a:lnTo>
                    <a:pt x="3162" y="4198"/>
                  </a:lnTo>
                  <a:lnTo>
                    <a:pt x="3162" y="4196"/>
                  </a:lnTo>
                  <a:lnTo>
                    <a:pt x="3162" y="4188"/>
                  </a:lnTo>
                  <a:lnTo>
                    <a:pt x="3154" y="4170"/>
                  </a:lnTo>
                  <a:lnTo>
                    <a:pt x="3154" y="4166"/>
                  </a:lnTo>
                  <a:lnTo>
                    <a:pt x="3154" y="4164"/>
                  </a:lnTo>
                  <a:lnTo>
                    <a:pt x="3160" y="4164"/>
                  </a:lnTo>
                  <a:lnTo>
                    <a:pt x="3164" y="4168"/>
                  </a:lnTo>
                  <a:lnTo>
                    <a:pt x="3168" y="4174"/>
                  </a:lnTo>
                  <a:lnTo>
                    <a:pt x="3172" y="4180"/>
                  </a:lnTo>
                  <a:lnTo>
                    <a:pt x="3176" y="4182"/>
                  </a:lnTo>
                  <a:lnTo>
                    <a:pt x="3180" y="4186"/>
                  </a:lnTo>
                  <a:lnTo>
                    <a:pt x="3184" y="4192"/>
                  </a:lnTo>
                  <a:lnTo>
                    <a:pt x="3186" y="4198"/>
                  </a:lnTo>
                  <a:lnTo>
                    <a:pt x="3186" y="4202"/>
                  </a:lnTo>
                  <a:lnTo>
                    <a:pt x="3188" y="4206"/>
                  </a:lnTo>
                  <a:lnTo>
                    <a:pt x="3196" y="4210"/>
                  </a:lnTo>
                  <a:lnTo>
                    <a:pt x="3206" y="4216"/>
                  </a:lnTo>
                  <a:lnTo>
                    <a:pt x="3210" y="4218"/>
                  </a:lnTo>
                  <a:lnTo>
                    <a:pt x="3212" y="4222"/>
                  </a:lnTo>
                  <a:lnTo>
                    <a:pt x="3212" y="4228"/>
                  </a:lnTo>
                  <a:lnTo>
                    <a:pt x="3216" y="4232"/>
                  </a:lnTo>
                  <a:lnTo>
                    <a:pt x="3218" y="4230"/>
                  </a:lnTo>
                  <a:lnTo>
                    <a:pt x="3220" y="4224"/>
                  </a:lnTo>
                  <a:lnTo>
                    <a:pt x="3222" y="4216"/>
                  </a:lnTo>
                  <a:lnTo>
                    <a:pt x="3222" y="4208"/>
                  </a:lnTo>
                  <a:lnTo>
                    <a:pt x="3220" y="4204"/>
                  </a:lnTo>
                  <a:lnTo>
                    <a:pt x="3218" y="4202"/>
                  </a:lnTo>
                  <a:lnTo>
                    <a:pt x="3210" y="4200"/>
                  </a:lnTo>
                  <a:lnTo>
                    <a:pt x="3206" y="4200"/>
                  </a:lnTo>
                  <a:lnTo>
                    <a:pt x="3206" y="4196"/>
                  </a:lnTo>
                  <a:lnTo>
                    <a:pt x="3206" y="4194"/>
                  </a:lnTo>
                  <a:lnTo>
                    <a:pt x="3206" y="4192"/>
                  </a:lnTo>
                  <a:lnTo>
                    <a:pt x="3204" y="4186"/>
                  </a:lnTo>
                  <a:lnTo>
                    <a:pt x="3198" y="4182"/>
                  </a:lnTo>
                  <a:lnTo>
                    <a:pt x="3196" y="4178"/>
                  </a:lnTo>
                  <a:lnTo>
                    <a:pt x="3194" y="4174"/>
                  </a:lnTo>
                  <a:lnTo>
                    <a:pt x="3196" y="4174"/>
                  </a:lnTo>
                  <a:lnTo>
                    <a:pt x="3198" y="4174"/>
                  </a:lnTo>
                  <a:lnTo>
                    <a:pt x="3206" y="4174"/>
                  </a:lnTo>
                  <a:lnTo>
                    <a:pt x="3210" y="4172"/>
                  </a:lnTo>
                  <a:lnTo>
                    <a:pt x="3212" y="4172"/>
                  </a:lnTo>
                  <a:lnTo>
                    <a:pt x="3214" y="4168"/>
                  </a:lnTo>
                  <a:lnTo>
                    <a:pt x="3210" y="4164"/>
                  </a:lnTo>
                  <a:lnTo>
                    <a:pt x="3194" y="4156"/>
                  </a:lnTo>
                  <a:lnTo>
                    <a:pt x="3190" y="4154"/>
                  </a:lnTo>
                  <a:lnTo>
                    <a:pt x="3186" y="4156"/>
                  </a:lnTo>
                  <a:lnTo>
                    <a:pt x="3186" y="4158"/>
                  </a:lnTo>
                  <a:lnTo>
                    <a:pt x="3184" y="4162"/>
                  </a:lnTo>
                  <a:lnTo>
                    <a:pt x="3184" y="4170"/>
                  </a:lnTo>
                  <a:lnTo>
                    <a:pt x="3182" y="4172"/>
                  </a:lnTo>
                  <a:lnTo>
                    <a:pt x="3180" y="4170"/>
                  </a:lnTo>
                  <a:lnTo>
                    <a:pt x="3178" y="4168"/>
                  </a:lnTo>
                  <a:lnTo>
                    <a:pt x="3176" y="4164"/>
                  </a:lnTo>
                  <a:lnTo>
                    <a:pt x="3176" y="4158"/>
                  </a:lnTo>
                  <a:lnTo>
                    <a:pt x="3176" y="4154"/>
                  </a:lnTo>
                  <a:lnTo>
                    <a:pt x="3174" y="4150"/>
                  </a:lnTo>
                  <a:lnTo>
                    <a:pt x="3170" y="4146"/>
                  </a:lnTo>
                  <a:lnTo>
                    <a:pt x="3164" y="4142"/>
                  </a:lnTo>
                  <a:lnTo>
                    <a:pt x="3158" y="4140"/>
                  </a:lnTo>
                  <a:lnTo>
                    <a:pt x="3154" y="4140"/>
                  </a:lnTo>
                  <a:lnTo>
                    <a:pt x="3152" y="4140"/>
                  </a:lnTo>
                  <a:lnTo>
                    <a:pt x="3150" y="4142"/>
                  </a:lnTo>
                  <a:lnTo>
                    <a:pt x="3148" y="4146"/>
                  </a:lnTo>
                  <a:lnTo>
                    <a:pt x="3144" y="4146"/>
                  </a:lnTo>
                  <a:lnTo>
                    <a:pt x="3142" y="4146"/>
                  </a:lnTo>
                  <a:lnTo>
                    <a:pt x="3140" y="4148"/>
                  </a:lnTo>
                  <a:lnTo>
                    <a:pt x="3140" y="4152"/>
                  </a:lnTo>
                  <a:lnTo>
                    <a:pt x="3140" y="4158"/>
                  </a:lnTo>
                  <a:lnTo>
                    <a:pt x="3138" y="4158"/>
                  </a:lnTo>
                  <a:lnTo>
                    <a:pt x="3136" y="4158"/>
                  </a:lnTo>
                  <a:lnTo>
                    <a:pt x="3130" y="4156"/>
                  </a:lnTo>
                  <a:lnTo>
                    <a:pt x="3126" y="4152"/>
                  </a:lnTo>
                  <a:lnTo>
                    <a:pt x="3122" y="4142"/>
                  </a:lnTo>
                  <a:lnTo>
                    <a:pt x="3120" y="4132"/>
                  </a:lnTo>
                  <a:lnTo>
                    <a:pt x="3120" y="4124"/>
                  </a:lnTo>
                  <a:lnTo>
                    <a:pt x="3120" y="4120"/>
                  </a:lnTo>
                  <a:lnTo>
                    <a:pt x="3120" y="4116"/>
                  </a:lnTo>
                  <a:lnTo>
                    <a:pt x="3116" y="4104"/>
                  </a:lnTo>
                  <a:lnTo>
                    <a:pt x="3112" y="4092"/>
                  </a:lnTo>
                  <a:lnTo>
                    <a:pt x="3112" y="4086"/>
                  </a:lnTo>
                  <a:lnTo>
                    <a:pt x="3116" y="4082"/>
                  </a:lnTo>
                  <a:lnTo>
                    <a:pt x="3120" y="4072"/>
                  </a:lnTo>
                  <a:lnTo>
                    <a:pt x="3120" y="4066"/>
                  </a:lnTo>
                  <a:lnTo>
                    <a:pt x="3120" y="4062"/>
                  </a:lnTo>
                  <a:lnTo>
                    <a:pt x="3124" y="4054"/>
                  </a:lnTo>
                  <a:lnTo>
                    <a:pt x="3128" y="4052"/>
                  </a:lnTo>
                  <a:lnTo>
                    <a:pt x="3130" y="4050"/>
                  </a:lnTo>
                  <a:lnTo>
                    <a:pt x="3132" y="4052"/>
                  </a:lnTo>
                  <a:lnTo>
                    <a:pt x="3134" y="4052"/>
                  </a:lnTo>
                  <a:lnTo>
                    <a:pt x="3136" y="4056"/>
                  </a:lnTo>
                  <a:lnTo>
                    <a:pt x="3138" y="4056"/>
                  </a:lnTo>
                  <a:lnTo>
                    <a:pt x="3144" y="4046"/>
                  </a:lnTo>
                  <a:lnTo>
                    <a:pt x="3148" y="4034"/>
                  </a:lnTo>
                  <a:lnTo>
                    <a:pt x="3154" y="4008"/>
                  </a:lnTo>
                  <a:lnTo>
                    <a:pt x="3154" y="4006"/>
                  </a:lnTo>
                  <a:lnTo>
                    <a:pt x="3152" y="4002"/>
                  </a:lnTo>
                  <a:lnTo>
                    <a:pt x="3146" y="3992"/>
                  </a:lnTo>
                  <a:lnTo>
                    <a:pt x="3144" y="3986"/>
                  </a:lnTo>
                  <a:lnTo>
                    <a:pt x="3142" y="3978"/>
                  </a:lnTo>
                  <a:lnTo>
                    <a:pt x="3142" y="3970"/>
                  </a:lnTo>
                  <a:lnTo>
                    <a:pt x="3144" y="3960"/>
                  </a:lnTo>
                  <a:lnTo>
                    <a:pt x="3148" y="3944"/>
                  </a:lnTo>
                  <a:lnTo>
                    <a:pt x="3146" y="3936"/>
                  </a:lnTo>
                  <a:lnTo>
                    <a:pt x="3146" y="3934"/>
                  </a:lnTo>
                  <a:lnTo>
                    <a:pt x="3142" y="3934"/>
                  </a:lnTo>
                  <a:lnTo>
                    <a:pt x="3140" y="3936"/>
                  </a:lnTo>
                  <a:lnTo>
                    <a:pt x="3136" y="3942"/>
                  </a:lnTo>
                  <a:lnTo>
                    <a:pt x="3132" y="3946"/>
                  </a:lnTo>
                  <a:lnTo>
                    <a:pt x="3126" y="3944"/>
                  </a:lnTo>
                  <a:lnTo>
                    <a:pt x="3122" y="3942"/>
                  </a:lnTo>
                  <a:lnTo>
                    <a:pt x="3114" y="3938"/>
                  </a:lnTo>
                  <a:lnTo>
                    <a:pt x="3100" y="3930"/>
                  </a:lnTo>
                  <a:lnTo>
                    <a:pt x="3094" y="3926"/>
                  </a:lnTo>
                  <a:lnTo>
                    <a:pt x="3086" y="3928"/>
                  </a:lnTo>
                  <a:lnTo>
                    <a:pt x="3076" y="3932"/>
                  </a:lnTo>
                  <a:lnTo>
                    <a:pt x="3076" y="3936"/>
                  </a:lnTo>
                  <a:lnTo>
                    <a:pt x="3074" y="3938"/>
                  </a:lnTo>
                  <a:lnTo>
                    <a:pt x="3074" y="3946"/>
                  </a:lnTo>
                  <a:lnTo>
                    <a:pt x="3074" y="3952"/>
                  </a:lnTo>
                  <a:lnTo>
                    <a:pt x="3072" y="3958"/>
                  </a:lnTo>
                  <a:lnTo>
                    <a:pt x="3068" y="3966"/>
                  </a:lnTo>
                  <a:lnTo>
                    <a:pt x="3068" y="3972"/>
                  </a:lnTo>
                  <a:lnTo>
                    <a:pt x="3068" y="3986"/>
                  </a:lnTo>
                  <a:lnTo>
                    <a:pt x="3070" y="4000"/>
                  </a:lnTo>
                  <a:lnTo>
                    <a:pt x="3068" y="4010"/>
                  </a:lnTo>
                  <a:lnTo>
                    <a:pt x="3066" y="4018"/>
                  </a:lnTo>
                  <a:lnTo>
                    <a:pt x="3064" y="4026"/>
                  </a:lnTo>
                  <a:lnTo>
                    <a:pt x="3062" y="4032"/>
                  </a:lnTo>
                  <a:lnTo>
                    <a:pt x="3064" y="4038"/>
                  </a:lnTo>
                  <a:lnTo>
                    <a:pt x="3066" y="4040"/>
                  </a:lnTo>
                  <a:lnTo>
                    <a:pt x="3068" y="4046"/>
                  </a:lnTo>
                  <a:lnTo>
                    <a:pt x="3070" y="4050"/>
                  </a:lnTo>
                  <a:lnTo>
                    <a:pt x="3068" y="4054"/>
                  </a:lnTo>
                  <a:lnTo>
                    <a:pt x="3066" y="4058"/>
                  </a:lnTo>
                  <a:lnTo>
                    <a:pt x="3062" y="4060"/>
                  </a:lnTo>
                  <a:lnTo>
                    <a:pt x="3060" y="4056"/>
                  </a:lnTo>
                  <a:lnTo>
                    <a:pt x="3058" y="4054"/>
                  </a:lnTo>
                  <a:lnTo>
                    <a:pt x="3052" y="4044"/>
                  </a:lnTo>
                  <a:lnTo>
                    <a:pt x="3050" y="4042"/>
                  </a:lnTo>
                  <a:lnTo>
                    <a:pt x="3048" y="4040"/>
                  </a:lnTo>
                  <a:close/>
                  <a:moveTo>
                    <a:pt x="3012" y="4336"/>
                  </a:moveTo>
                  <a:lnTo>
                    <a:pt x="3012" y="4336"/>
                  </a:lnTo>
                  <a:lnTo>
                    <a:pt x="2996" y="4362"/>
                  </a:lnTo>
                  <a:lnTo>
                    <a:pt x="2978" y="4384"/>
                  </a:lnTo>
                  <a:lnTo>
                    <a:pt x="2960" y="4400"/>
                  </a:lnTo>
                  <a:lnTo>
                    <a:pt x="2950" y="4412"/>
                  </a:lnTo>
                  <a:lnTo>
                    <a:pt x="2948" y="4420"/>
                  </a:lnTo>
                  <a:lnTo>
                    <a:pt x="2944" y="4428"/>
                  </a:lnTo>
                  <a:lnTo>
                    <a:pt x="2944" y="4432"/>
                  </a:lnTo>
                  <a:lnTo>
                    <a:pt x="2946" y="4434"/>
                  </a:lnTo>
                  <a:lnTo>
                    <a:pt x="2950" y="4432"/>
                  </a:lnTo>
                  <a:lnTo>
                    <a:pt x="2954" y="4426"/>
                  </a:lnTo>
                  <a:lnTo>
                    <a:pt x="2960" y="4422"/>
                  </a:lnTo>
                  <a:lnTo>
                    <a:pt x="2968" y="4410"/>
                  </a:lnTo>
                  <a:lnTo>
                    <a:pt x="2994" y="4388"/>
                  </a:lnTo>
                  <a:lnTo>
                    <a:pt x="3002" y="4380"/>
                  </a:lnTo>
                  <a:lnTo>
                    <a:pt x="3006" y="4372"/>
                  </a:lnTo>
                  <a:lnTo>
                    <a:pt x="3008" y="4368"/>
                  </a:lnTo>
                  <a:lnTo>
                    <a:pt x="3008" y="4364"/>
                  </a:lnTo>
                  <a:lnTo>
                    <a:pt x="3010" y="4358"/>
                  </a:lnTo>
                  <a:lnTo>
                    <a:pt x="3012" y="4356"/>
                  </a:lnTo>
                  <a:lnTo>
                    <a:pt x="3016" y="4354"/>
                  </a:lnTo>
                  <a:lnTo>
                    <a:pt x="3022" y="4352"/>
                  </a:lnTo>
                  <a:lnTo>
                    <a:pt x="3024" y="4350"/>
                  </a:lnTo>
                  <a:lnTo>
                    <a:pt x="3028" y="4344"/>
                  </a:lnTo>
                  <a:lnTo>
                    <a:pt x="3030" y="4338"/>
                  </a:lnTo>
                  <a:lnTo>
                    <a:pt x="3030" y="4336"/>
                  </a:lnTo>
                  <a:lnTo>
                    <a:pt x="3034" y="4336"/>
                  </a:lnTo>
                  <a:lnTo>
                    <a:pt x="3038" y="4334"/>
                  </a:lnTo>
                  <a:lnTo>
                    <a:pt x="3042" y="4330"/>
                  </a:lnTo>
                  <a:lnTo>
                    <a:pt x="3044" y="4324"/>
                  </a:lnTo>
                  <a:lnTo>
                    <a:pt x="3042" y="4316"/>
                  </a:lnTo>
                  <a:lnTo>
                    <a:pt x="3040" y="4312"/>
                  </a:lnTo>
                  <a:lnTo>
                    <a:pt x="3040" y="4306"/>
                  </a:lnTo>
                  <a:lnTo>
                    <a:pt x="3040" y="4296"/>
                  </a:lnTo>
                  <a:lnTo>
                    <a:pt x="3040" y="4288"/>
                  </a:lnTo>
                  <a:lnTo>
                    <a:pt x="3038" y="4286"/>
                  </a:lnTo>
                  <a:lnTo>
                    <a:pt x="3036" y="4284"/>
                  </a:lnTo>
                  <a:lnTo>
                    <a:pt x="3034" y="4284"/>
                  </a:lnTo>
                  <a:lnTo>
                    <a:pt x="3032" y="4286"/>
                  </a:lnTo>
                  <a:lnTo>
                    <a:pt x="3032" y="4294"/>
                  </a:lnTo>
                  <a:lnTo>
                    <a:pt x="3030" y="4302"/>
                  </a:lnTo>
                  <a:lnTo>
                    <a:pt x="3028" y="4304"/>
                  </a:lnTo>
                  <a:lnTo>
                    <a:pt x="3026" y="4306"/>
                  </a:lnTo>
                  <a:lnTo>
                    <a:pt x="3024" y="4306"/>
                  </a:lnTo>
                  <a:lnTo>
                    <a:pt x="3024" y="4308"/>
                  </a:lnTo>
                  <a:lnTo>
                    <a:pt x="3026" y="4312"/>
                  </a:lnTo>
                  <a:lnTo>
                    <a:pt x="3028" y="4318"/>
                  </a:lnTo>
                  <a:lnTo>
                    <a:pt x="3028" y="4322"/>
                  </a:lnTo>
                  <a:lnTo>
                    <a:pt x="3026" y="4326"/>
                  </a:lnTo>
                  <a:lnTo>
                    <a:pt x="3022" y="4330"/>
                  </a:lnTo>
                  <a:lnTo>
                    <a:pt x="3020" y="4328"/>
                  </a:lnTo>
                  <a:lnTo>
                    <a:pt x="3018" y="4328"/>
                  </a:lnTo>
                  <a:lnTo>
                    <a:pt x="3012" y="4336"/>
                  </a:lnTo>
                  <a:close/>
                  <a:moveTo>
                    <a:pt x="3126" y="3596"/>
                  </a:moveTo>
                  <a:lnTo>
                    <a:pt x="3126" y="3596"/>
                  </a:lnTo>
                  <a:lnTo>
                    <a:pt x="3122" y="3592"/>
                  </a:lnTo>
                  <a:lnTo>
                    <a:pt x="3118" y="3590"/>
                  </a:lnTo>
                  <a:lnTo>
                    <a:pt x="3116" y="3590"/>
                  </a:lnTo>
                  <a:lnTo>
                    <a:pt x="3114" y="3590"/>
                  </a:lnTo>
                  <a:lnTo>
                    <a:pt x="3110" y="3594"/>
                  </a:lnTo>
                  <a:lnTo>
                    <a:pt x="3104" y="3598"/>
                  </a:lnTo>
                  <a:lnTo>
                    <a:pt x="3098" y="3600"/>
                  </a:lnTo>
                  <a:lnTo>
                    <a:pt x="3092" y="3608"/>
                  </a:lnTo>
                  <a:lnTo>
                    <a:pt x="3072" y="3644"/>
                  </a:lnTo>
                  <a:lnTo>
                    <a:pt x="3062" y="3662"/>
                  </a:lnTo>
                  <a:lnTo>
                    <a:pt x="3060" y="3678"/>
                  </a:lnTo>
                  <a:lnTo>
                    <a:pt x="3060" y="3694"/>
                  </a:lnTo>
                  <a:lnTo>
                    <a:pt x="3062" y="3712"/>
                  </a:lnTo>
                  <a:lnTo>
                    <a:pt x="3066" y="3726"/>
                  </a:lnTo>
                  <a:lnTo>
                    <a:pt x="3070" y="3730"/>
                  </a:lnTo>
                  <a:lnTo>
                    <a:pt x="3074" y="3734"/>
                  </a:lnTo>
                  <a:lnTo>
                    <a:pt x="3078" y="3742"/>
                  </a:lnTo>
                  <a:lnTo>
                    <a:pt x="3082" y="3752"/>
                  </a:lnTo>
                  <a:lnTo>
                    <a:pt x="3086" y="3762"/>
                  </a:lnTo>
                  <a:lnTo>
                    <a:pt x="3088" y="3764"/>
                  </a:lnTo>
                  <a:lnTo>
                    <a:pt x="3090" y="3762"/>
                  </a:lnTo>
                  <a:lnTo>
                    <a:pt x="3090" y="3756"/>
                  </a:lnTo>
                  <a:lnTo>
                    <a:pt x="3090" y="3748"/>
                  </a:lnTo>
                  <a:lnTo>
                    <a:pt x="3092" y="3738"/>
                  </a:lnTo>
                  <a:lnTo>
                    <a:pt x="3094" y="3730"/>
                  </a:lnTo>
                  <a:lnTo>
                    <a:pt x="3096" y="3726"/>
                  </a:lnTo>
                  <a:lnTo>
                    <a:pt x="3098" y="3722"/>
                  </a:lnTo>
                  <a:lnTo>
                    <a:pt x="3102" y="3718"/>
                  </a:lnTo>
                  <a:lnTo>
                    <a:pt x="3106" y="3712"/>
                  </a:lnTo>
                  <a:lnTo>
                    <a:pt x="3110" y="3702"/>
                  </a:lnTo>
                  <a:lnTo>
                    <a:pt x="3114" y="3690"/>
                  </a:lnTo>
                  <a:lnTo>
                    <a:pt x="3120" y="3662"/>
                  </a:lnTo>
                  <a:lnTo>
                    <a:pt x="3126" y="3644"/>
                  </a:lnTo>
                  <a:lnTo>
                    <a:pt x="3130" y="3632"/>
                  </a:lnTo>
                  <a:lnTo>
                    <a:pt x="3130" y="3628"/>
                  </a:lnTo>
                  <a:lnTo>
                    <a:pt x="3128" y="3622"/>
                  </a:lnTo>
                  <a:lnTo>
                    <a:pt x="3128" y="3618"/>
                  </a:lnTo>
                  <a:lnTo>
                    <a:pt x="3128" y="3614"/>
                  </a:lnTo>
                  <a:lnTo>
                    <a:pt x="3130" y="3610"/>
                  </a:lnTo>
                  <a:lnTo>
                    <a:pt x="3132" y="3608"/>
                  </a:lnTo>
                  <a:lnTo>
                    <a:pt x="3132" y="3604"/>
                  </a:lnTo>
                  <a:lnTo>
                    <a:pt x="3130" y="3600"/>
                  </a:lnTo>
                  <a:lnTo>
                    <a:pt x="3126" y="3596"/>
                  </a:lnTo>
                  <a:close/>
                  <a:moveTo>
                    <a:pt x="4186" y="2510"/>
                  </a:moveTo>
                  <a:lnTo>
                    <a:pt x="4186" y="2510"/>
                  </a:lnTo>
                  <a:lnTo>
                    <a:pt x="4182" y="2506"/>
                  </a:lnTo>
                  <a:lnTo>
                    <a:pt x="4182" y="2510"/>
                  </a:lnTo>
                  <a:lnTo>
                    <a:pt x="4180" y="2516"/>
                  </a:lnTo>
                  <a:lnTo>
                    <a:pt x="4180" y="2518"/>
                  </a:lnTo>
                  <a:lnTo>
                    <a:pt x="4176" y="2522"/>
                  </a:lnTo>
                  <a:lnTo>
                    <a:pt x="4166" y="2526"/>
                  </a:lnTo>
                  <a:lnTo>
                    <a:pt x="4156" y="2534"/>
                  </a:lnTo>
                  <a:lnTo>
                    <a:pt x="4148" y="2544"/>
                  </a:lnTo>
                  <a:lnTo>
                    <a:pt x="4140" y="2558"/>
                  </a:lnTo>
                  <a:lnTo>
                    <a:pt x="4140" y="2560"/>
                  </a:lnTo>
                  <a:lnTo>
                    <a:pt x="4140" y="2562"/>
                  </a:lnTo>
                  <a:lnTo>
                    <a:pt x="4142" y="2564"/>
                  </a:lnTo>
                  <a:lnTo>
                    <a:pt x="4144" y="2562"/>
                  </a:lnTo>
                  <a:lnTo>
                    <a:pt x="4152" y="2556"/>
                  </a:lnTo>
                  <a:lnTo>
                    <a:pt x="4162" y="2546"/>
                  </a:lnTo>
                  <a:lnTo>
                    <a:pt x="4170" y="2536"/>
                  </a:lnTo>
                  <a:lnTo>
                    <a:pt x="4176" y="2532"/>
                  </a:lnTo>
                  <a:lnTo>
                    <a:pt x="4182" y="2528"/>
                  </a:lnTo>
                  <a:lnTo>
                    <a:pt x="4192" y="2522"/>
                  </a:lnTo>
                  <a:lnTo>
                    <a:pt x="4196" y="2518"/>
                  </a:lnTo>
                  <a:lnTo>
                    <a:pt x="4202" y="2516"/>
                  </a:lnTo>
                  <a:lnTo>
                    <a:pt x="4212" y="2512"/>
                  </a:lnTo>
                  <a:lnTo>
                    <a:pt x="4216" y="2510"/>
                  </a:lnTo>
                  <a:lnTo>
                    <a:pt x="4218" y="2508"/>
                  </a:lnTo>
                  <a:lnTo>
                    <a:pt x="4218" y="2506"/>
                  </a:lnTo>
                  <a:lnTo>
                    <a:pt x="4216" y="2502"/>
                  </a:lnTo>
                  <a:lnTo>
                    <a:pt x="4214" y="2500"/>
                  </a:lnTo>
                  <a:lnTo>
                    <a:pt x="4210" y="2500"/>
                  </a:lnTo>
                  <a:lnTo>
                    <a:pt x="4204" y="2504"/>
                  </a:lnTo>
                  <a:lnTo>
                    <a:pt x="4194" y="2510"/>
                  </a:lnTo>
                  <a:lnTo>
                    <a:pt x="4190" y="2510"/>
                  </a:lnTo>
                  <a:lnTo>
                    <a:pt x="4186" y="2510"/>
                  </a:lnTo>
                  <a:close/>
                  <a:moveTo>
                    <a:pt x="3264" y="4226"/>
                  </a:moveTo>
                  <a:lnTo>
                    <a:pt x="3264" y="4226"/>
                  </a:lnTo>
                  <a:lnTo>
                    <a:pt x="3258" y="4226"/>
                  </a:lnTo>
                  <a:lnTo>
                    <a:pt x="3250" y="4226"/>
                  </a:lnTo>
                  <a:lnTo>
                    <a:pt x="3242" y="4228"/>
                  </a:lnTo>
                  <a:lnTo>
                    <a:pt x="3234" y="4226"/>
                  </a:lnTo>
                  <a:lnTo>
                    <a:pt x="3230" y="4226"/>
                  </a:lnTo>
                  <a:lnTo>
                    <a:pt x="3228" y="4228"/>
                  </a:lnTo>
                  <a:lnTo>
                    <a:pt x="3228" y="4234"/>
                  </a:lnTo>
                  <a:lnTo>
                    <a:pt x="3234" y="4244"/>
                  </a:lnTo>
                  <a:lnTo>
                    <a:pt x="3242" y="4252"/>
                  </a:lnTo>
                  <a:lnTo>
                    <a:pt x="3246" y="4258"/>
                  </a:lnTo>
                  <a:lnTo>
                    <a:pt x="3248" y="4260"/>
                  </a:lnTo>
                  <a:lnTo>
                    <a:pt x="3250" y="4262"/>
                  </a:lnTo>
                  <a:lnTo>
                    <a:pt x="3254" y="4264"/>
                  </a:lnTo>
                  <a:lnTo>
                    <a:pt x="3258" y="4266"/>
                  </a:lnTo>
                  <a:lnTo>
                    <a:pt x="3258" y="4268"/>
                  </a:lnTo>
                  <a:lnTo>
                    <a:pt x="3256" y="4272"/>
                  </a:lnTo>
                  <a:lnTo>
                    <a:pt x="3254" y="4276"/>
                  </a:lnTo>
                  <a:lnTo>
                    <a:pt x="3252" y="4276"/>
                  </a:lnTo>
                  <a:lnTo>
                    <a:pt x="3252" y="4278"/>
                  </a:lnTo>
                  <a:lnTo>
                    <a:pt x="3256" y="4282"/>
                  </a:lnTo>
                  <a:lnTo>
                    <a:pt x="3260" y="4288"/>
                  </a:lnTo>
                  <a:lnTo>
                    <a:pt x="3264" y="4296"/>
                  </a:lnTo>
                  <a:lnTo>
                    <a:pt x="3266" y="4298"/>
                  </a:lnTo>
                  <a:lnTo>
                    <a:pt x="3268" y="4300"/>
                  </a:lnTo>
                  <a:lnTo>
                    <a:pt x="3272" y="4298"/>
                  </a:lnTo>
                  <a:lnTo>
                    <a:pt x="3276" y="4298"/>
                  </a:lnTo>
                  <a:lnTo>
                    <a:pt x="3280" y="4298"/>
                  </a:lnTo>
                  <a:lnTo>
                    <a:pt x="3282" y="4300"/>
                  </a:lnTo>
                  <a:lnTo>
                    <a:pt x="3286" y="4302"/>
                  </a:lnTo>
                  <a:lnTo>
                    <a:pt x="3288" y="4300"/>
                  </a:lnTo>
                  <a:lnTo>
                    <a:pt x="3286" y="4296"/>
                  </a:lnTo>
                  <a:lnTo>
                    <a:pt x="3282" y="4292"/>
                  </a:lnTo>
                  <a:lnTo>
                    <a:pt x="3282" y="4290"/>
                  </a:lnTo>
                  <a:lnTo>
                    <a:pt x="3282" y="4288"/>
                  </a:lnTo>
                  <a:lnTo>
                    <a:pt x="3282" y="4284"/>
                  </a:lnTo>
                  <a:lnTo>
                    <a:pt x="3278" y="4280"/>
                  </a:lnTo>
                  <a:lnTo>
                    <a:pt x="3276" y="4276"/>
                  </a:lnTo>
                  <a:lnTo>
                    <a:pt x="3276" y="4272"/>
                  </a:lnTo>
                  <a:lnTo>
                    <a:pt x="3276" y="4260"/>
                  </a:lnTo>
                  <a:lnTo>
                    <a:pt x="3276" y="4248"/>
                  </a:lnTo>
                  <a:lnTo>
                    <a:pt x="3276" y="4242"/>
                  </a:lnTo>
                  <a:lnTo>
                    <a:pt x="3274" y="4240"/>
                  </a:lnTo>
                  <a:lnTo>
                    <a:pt x="3270" y="4236"/>
                  </a:lnTo>
                  <a:lnTo>
                    <a:pt x="3270" y="4234"/>
                  </a:lnTo>
                  <a:lnTo>
                    <a:pt x="3268" y="4230"/>
                  </a:lnTo>
                  <a:lnTo>
                    <a:pt x="3264" y="4226"/>
                  </a:lnTo>
                  <a:close/>
                  <a:moveTo>
                    <a:pt x="2906" y="4970"/>
                  </a:moveTo>
                  <a:lnTo>
                    <a:pt x="2906" y="4970"/>
                  </a:lnTo>
                  <a:lnTo>
                    <a:pt x="2908" y="4964"/>
                  </a:lnTo>
                  <a:lnTo>
                    <a:pt x="2910" y="4962"/>
                  </a:lnTo>
                  <a:lnTo>
                    <a:pt x="2914" y="4960"/>
                  </a:lnTo>
                  <a:lnTo>
                    <a:pt x="2918" y="4958"/>
                  </a:lnTo>
                  <a:lnTo>
                    <a:pt x="2918" y="4956"/>
                  </a:lnTo>
                  <a:lnTo>
                    <a:pt x="2918" y="4950"/>
                  </a:lnTo>
                  <a:lnTo>
                    <a:pt x="2916" y="4942"/>
                  </a:lnTo>
                  <a:lnTo>
                    <a:pt x="2914" y="4932"/>
                  </a:lnTo>
                  <a:lnTo>
                    <a:pt x="2914" y="4924"/>
                  </a:lnTo>
                  <a:lnTo>
                    <a:pt x="2916" y="4918"/>
                  </a:lnTo>
                  <a:lnTo>
                    <a:pt x="2920" y="4912"/>
                  </a:lnTo>
                  <a:lnTo>
                    <a:pt x="2930" y="4902"/>
                  </a:lnTo>
                  <a:lnTo>
                    <a:pt x="2934" y="4898"/>
                  </a:lnTo>
                  <a:lnTo>
                    <a:pt x="2938" y="4892"/>
                  </a:lnTo>
                  <a:lnTo>
                    <a:pt x="2940" y="4888"/>
                  </a:lnTo>
                  <a:lnTo>
                    <a:pt x="2944" y="4886"/>
                  </a:lnTo>
                  <a:lnTo>
                    <a:pt x="2952" y="4882"/>
                  </a:lnTo>
                  <a:lnTo>
                    <a:pt x="2954" y="4882"/>
                  </a:lnTo>
                  <a:lnTo>
                    <a:pt x="2958" y="4878"/>
                  </a:lnTo>
                  <a:lnTo>
                    <a:pt x="2958" y="4872"/>
                  </a:lnTo>
                  <a:lnTo>
                    <a:pt x="2958" y="4862"/>
                  </a:lnTo>
                  <a:lnTo>
                    <a:pt x="2956" y="4840"/>
                  </a:lnTo>
                  <a:lnTo>
                    <a:pt x="2958" y="4822"/>
                  </a:lnTo>
                  <a:lnTo>
                    <a:pt x="2962" y="4808"/>
                  </a:lnTo>
                  <a:lnTo>
                    <a:pt x="2964" y="4804"/>
                  </a:lnTo>
                  <a:lnTo>
                    <a:pt x="2968" y="4800"/>
                  </a:lnTo>
                  <a:lnTo>
                    <a:pt x="2972" y="4796"/>
                  </a:lnTo>
                  <a:lnTo>
                    <a:pt x="2974" y="4792"/>
                  </a:lnTo>
                  <a:lnTo>
                    <a:pt x="2978" y="4792"/>
                  </a:lnTo>
                  <a:lnTo>
                    <a:pt x="2982" y="4796"/>
                  </a:lnTo>
                  <a:lnTo>
                    <a:pt x="2988" y="4800"/>
                  </a:lnTo>
                  <a:lnTo>
                    <a:pt x="2992" y="4802"/>
                  </a:lnTo>
                  <a:lnTo>
                    <a:pt x="3002" y="4802"/>
                  </a:lnTo>
                  <a:lnTo>
                    <a:pt x="3010" y="4800"/>
                  </a:lnTo>
                  <a:lnTo>
                    <a:pt x="3012" y="4798"/>
                  </a:lnTo>
                  <a:lnTo>
                    <a:pt x="3014" y="4796"/>
                  </a:lnTo>
                  <a:lnTo>
                    <a:pt x="3012" y="4792"/>
                  </a:lnTo>
                  <a:lnTo>
                    <a:pt x="3006" y="4786"/>
                  </a:lnTo>
                  <a:lnTo>
                    <a:pt x="2988" y="4770"/>
                  </a:lnTo>
                  <a:lnTo>
                    <a:pt x="2980" y="4760"/>
                  </a:lnTo>
                  <a:lnTo>
                    <a:pt x="2972" y="4752"/>
                  </a:lnTo>
                  <a:lnTo>
                    <a:pt x="2970" y="4744"/>
                  </a:lnTo>
                  <a:lnTo>
                    <a:pt x="2970" y="4742"/>
                  </a:lnTo>
                  <a:lnTo>
                    <a:pt x="2970" y="4738"/>
                  </a:lnTo>
                  <a:lnTo>
                    <a:pt x="2974" y="4734"/>
                  </a:lnTo>
                  <a:lnTo>
                    <a:pt x="2976" y="4730"/>
                  </a:lnTo>
                  <a:lnTo>
                    <a:pt x="2974" y="4726"/>
                  </a:lnTo>
                  <a:lnTo>
                    <a:pt x="2972" y="4722"/>
                  </a:lnTo>
                  <a:lnTo>
                    <a:pt x="2966" y="4714"/>
                  </a:lnTo>
                  <a:lnTo>
                    <a:pt x="2964" y="4708"/>
                  </a:lnTo>
                  <a:lnTo>
                    <a:pt x="2962" y="4702"/>
                  </a:lnTo>
                  <a:lnTo>
                    <a:pt x="2960" y="4696"/>
                  </a:lnTo>
                  <a:lnTo>
                    <a:pt x="2958" y="4692"/>
                  </a:lnTo>
                  <a:lnTo>
                    <a:pt x="2954" y="4690"/>
                  </a:lnTo>
                  <a:lnTo>
                    <a:pt x="2950" y="4686"/>
                  </a:lnTo>
                  <a:lnTo>
                    <a:pt x="2948" y="4684"/>
                  </a:lnTo>
                  <a:lnTo>
                    <a:pt x="2950" y="4678"/>
                  </a:lnTo>
                  <a:lnTo>
                    <a:pt x="2950" y="4672"/>
                  </a:lnTo>
                  <a:lnTo>
                    <a:pt x="2952" y="4668"/>
                  </a:lnTo>
                  <a:lnTo>
                    <a:pt x="2956" y="4666"/>
                  </a:lnTo>
                  <a:lnTo>
                    <a:pt x="2958" y="4666"/>
                  </a:lnTo>
                  <a:lnTo>
                    <a:pt x="2964" y="4666"/>
                  </a:lnTo>
                  <a:lnTo>
                    <a:pt x="2966" y="4666"/>
                  </a:lnTo>
                  <a:lnTo>
                    <a:pt x="2966" y="4662"/>
                  </a:lnTo>
                  <a:lnTo>
                    <a:pt x="2964" y="4658"/>
                  </a:lnTo>
                  <a:lnTo>
                    <a:pt x="2956" y="4648"/>
                  </a:lnTo>
                  <a:lnTo>
                    <a:pt x="2954" y="4644"/>
                  </a:lnTo>
                  <a:lnTo>
                    <a:pt x="2954" y="4642"/>
                  </a:lnTo>
                  <a:lnTo>
                    <a:pt x="2954" y="4640"/>
                  </a:lnTo>
                  <a:lnTo>
                    <a:pt x="2956" y="4638"/>
                  </a:lnTo>
                  <a:lnTo>
                    <a:pt x="2958" y="4638"/>
                  </a:lnTo>
                  <a:lnTo>
                    <a:pt x="2960" y="4636"/>
                  </a:lnTo>
                  <a:lnTo>
                    <a:pt x="2958" y="4630"/>
                  </a:lnTo>
                  <a:lnTo>
                    <a:pt x="2958" y="4628"/>
                  </a:lnTo>
                  <a:lnTo>
                    <a:pt x="2966" y="4632"/>
                  </a:lnTo>
                  <a:lnTo>
                    <a:pt x="2972" y="4636"/>
                  </a:lnTo>
                  <a:lnTo>
                    <a:pt x="2976" y="4636"/>
                  </a:lnTo>
                  <a:lnTo>
                    <a:pt x="2980" y="4632"/>
                  </a:lnTo>
                  <a:lnTo>
                    <a:pt x="2986" y="4632"/>
                  </a:lnTo>
                  <a:lnTo>
                    <a:pt x="2992" y="4630"/>
                  </a:lnTo>
                  <a:lnTo>
                    <a:pt x="2998" y="4628"/>
                  </a:lnTo>
                  <a:lnTo>
                    <a:pt x="2998" y="4626"/>
                  </a:lnTo>
                  <a:lnTo>
                    <a:pt x="2998" y="4624"/>
                  </a:lnTo>
                  <a:lnTo>
                    <a:pt x="2990" y="4618"/>
                  </a:lnTo>
                  <a:lnTo>
                    <a:pt x="2982" y="4610"/>
                  </a:lnTo>
                  <a:lnTo>
                    <a:pt x="2980" y="4606"/>
                  </a:lnTo>
                  <a:lnTo>
                    <a:pt x="2982" y="4602"/>
                  </a:lnTo>
                  <a:lnTo>
                    <a:pt x="2986" y="4598"/>
                  </a:lnTo>
                  <a:lnTo>
                    <a:pt x="2988" y="4598"/>
                  </a:lnTo>
                  <a:lnTo>
                    <a:pt x="2990" y="4598"/>
                  </a:lnTo>
                  <a:lnTo>
                    <a:pt x="2994" y="4600"/>
                  </a:lnTo>
                  <a:lnTo>
                    <a:pt x="3002" y="4600"/>
                  </a:lnTo>
                  <a:lnTo>
                    <a:pt x="3014" y="4596"/>
                  </a:lnTo>
                  <a:lnTo>
                    <a:pt x="3020" y="4592"/>
                  </a:lnTo>
                  <a:lnTo>
                    <a:pt x="3024" y="4586"/>
                  </a:lnTo>
                  <a:lnTo>
                    <a:pt x="3024" y="4580"/>
                  </a:lnTo>
                  <a:lnTo>
                    <a:pt x="3022" y="4578"/>
                  </a:lnTo>
                  <a:lnTo>
                    <a:pt x="3022" y="4576"/>
                  </a:lnTo>
                  <a:lnTo>
                    <a:pt x="3018" y="4576"/>
                  </a:lnTo>
                  <a:lnTo>
                    <a:pt x="3014" y="4578"/>
                  </a:lnTo>
                  <a:lnTo>
                    <a:pt x="3012" y="4578"/>
                  </a:lnTo>
                  <a:lnTo>
                    <a:pt x="3010" y="4576"/>
                  </a:lnTo>
                  <a:lnTo>
                    <a:pt x="3006" y="4572"/>
                  </a:lnTo>
                  <a:lnTo>
                    <a:pt x="3004" y="4572"/>
                  </a:lnTo>
                  <a:lnTo>
                    <a:pt x="3000" y="4570"/>
                  </a:lnTo>
                  <a:lnTo>
                    <a:pt x="2998" y="4566"/>
                  </a:lnTo>
                  <a:lnTo>
                    <a:pt x="2994" y="4562"/>
                  </a:lnTo>
                  <a:lnTo>
                    <a:pt x="2988" y="4560"/>
                  </a:lnTo>
                  <a:lnTo>
                    <a:pt x="2984" y="4560"/>
                  </a:lnTo>
                  <a:lnTo>
                    <a:pt x="2982" y="4560"/>
                  </a:lnTo>
                  <a:lnTo>
                    <a:pt x="2976" y="4564"/>
                  </a:lnTo>
                  <a:lnTo>
                    <a:pt x="2974" y="4564"/>
                  </a:lnTo>
                  <a:lnTo>
                    <a:pt x="2972" y="4562"/>
                  </a:lnTo>
                  <a:lnTo>
                    <a:pt x="2972" y="4560"/>
                  </a:lnTo>
                  <a:lnTo>
                    <a:pt x="2974" y="4558"/>
                  </a:lnTo>
                  <a:lnTo>
                    <a:pt x="2976" y="4556"/>
                  </a:lnTo>
                  <a:lnTo>
                    <a:pt x="2976" y="4550"/>
                  </a:lnTo>
                  <a:lnTo>
                    <a:pt x="2974" y="4548"/>
                  </a:lnTo>
                  <a:lnTo>
                    <a:pt x="2972" y="4548"/>
                  </a:lnTo>
                  <a:lnTo>
                    <a:pt x="2968" y="4548"/>
                  </a:lnTo>
                  <a:lnTo>
                    <a:pt x="2964" y="4550"/>
                  </a:lnTo>
                  <a:lnTo>
                    <a:pt x="2962" y="4550"/>
                  </a:lnTo>
                  <a:lnTo>
                    <a:pt x="2960" y="4548"/>
                  </a:lnTo>
                  <a:lnTo>
                    <a:pt x="2960" y="4542"/>
                  </a:lnTo>
                  <a:lnTo>
                    <a:pt x="2960" y="4536"/>
                  </a:lnTo>
                  <a:lnTo>
                    <a:pt x="2962" y="4530"/>
                  </a:lnTo>
                  <a:lnTo>
                    <a:pt x="2958" y="4522"/>
                  </a:lnTo>
                  <a:lnTo>
                    <a:pt x="2954" y="4518"/>
                  </a:lnTo>
                  <a:lnTo>
                    <a:pt x="2952" y="4520"/>
                  </a:lnTo>
                  <a:lnTo>
                    <a:pt x="2948" y="4520"/>
                  </a:lnTo>
                  <a:lnTo>
                    <a:pt x="2946" y="4518"/>
                  </a:lnTo>
                  <a:lnTo>
                    <a:pt x="2944" y="4510"/>
                  </a:lnTo>
                  <a:lnTo>
                    <a:pt x="2942" y="4504"/>
                  </a:lnTo>
                  <a:lnTo>
                    <a:pt x="2940" y="4502"/>
                  </a:lnTo>
                  <a:lnTo>
                    <a:pt x="2938" y="4502"/>
                  </a:lnTo>
                  <a:lnTo>
                    <a:pt x="2936" y="4504"/>
                  </a:lnTo>
                  <a:lnTo>
                    <a:pt x="2934" y="4508"/>
                  </a:lnTo>
                  <a:lnTo>
                    <a:pt x="2932" y="4514"/>
                  </a:lnTo>
                  <a:lnTo>
                    <a:pt x="2928" y="4520"/>
                  </a:lnTo>
                  <a:lnTo>
                    <a:pt x="2926" y="4522"/>
                  </a:lnTo>
                  <a:lnTo>
                    <a:pt x="2924" y="4520"/>
                  </a:lnTo>
                  <a:lnTo>
                    <a:pt x="2926" y="4512"/>
                  </a:lnTo>
                  <a:lnTo>
                    <a:pt x="2928" y="4504"/>
                  </a:lnTo>
                  <a:lnTo>
                    <a:pt x="2926" y="4500"/>
                  </a:lnTo>
                  <a:lnTo>
                    <a:pt x="2924" y="4500"/>
                  </a:lnTo>
                  <a:lnTo>
                    <a:pt x="2920" y="4502"/>
                  </a:lnTo>
                  <a:lnTo>
                    <a:pt x="2918" y="4506"/>
                  </a:lnTo>
                  <a:lnTo>
                    <a:pt x="2916" y="4514"/>
                  </a:lnTo>
                  <a:lnTo>
                    <a:pt x="2910" y="4528"/>
                  </a:lnTo>
                  <a:lnTo>
                    <a:pt x="2904" y="4538"/>
                  </a:lnTo>
                  <a:lnTo>
                    <a:pt x="2900" y="4542"/>
                  </a:lnTo>
                  <a:lnTo>
                    <a:pt x="2896" y="4544"/>
                  </a:lnTo>
                  <a:lnTo>
                    <a:pt x="2896" y="4548"/>
                  </a:lnTo>
                  <a:lnTo>
                    <a:pt x="2894" y="4556"/>
                  </a:lnTo>
                  <a:lnTo>
                    <a:pt x="2892" y="4558"/>
                  </a:lnTo>
                  <a:lnTo>
                    <a:pt x="2890" y="4560"/>
                  </a:lnTo>
                  <a:lnTo>
                    <a:pt x="2890" y="4562"/>
                  </a:lnTo>
                  <a:lnTo>
                    <a:pt x="2888" y="4570"/>
                  </a:lnTo>
                  <a:lnTo>
                    <a:pt x="2884" y="4572"/>
                  </a:lnTo>
                  <a:lnTo>
                    <a:pt x="2882" y="4574"/>
                  </a:lnTo>
                  <a:lnTo>
                    <a:pt x="2880" y="4572"/>
                  </a:lnTo>
                  <a:lnTo>
                    <a:pt x="2876" y="4570"/>
                  </a:lnTo>
                  <a:lnTo>
                    <a:pt x="2874" y="4572"/>
                  </a:lnTo>
                  <a:lnTo>
                    <a:pt x="2868" y="4580"/>
                  </a:lnTo>
                  <a:lnTo>
                    <a:pt x="2868" y="4582"/>
                  </a:lnTo>
                  <a:lnTo>
                    <a:pt x="2868" y="4584"/>
                  </a:lnTo>
                  <a:lnTo>
                    <a:pt x="2872" y="4586"/>
                  </a:lnTo>
                  <a:lnTo>
                    <a:pt x="2876" y="4592"/>
                  </a:lnTo>
                  <a:lnTo>
                    <a:pt x="2874" y="4594"/>
                  </a:lnTo>
                  <a:lnTo>
                    <a:pt x="2872" y="4598"/>
                  </a:lnTo>
                  <a:lnTo>
                    <a:pt x="2868" y="4602"/>
                  </a:lnTo>
                  <a:lnTo>
                    <a:pt x="2864" y="4600"/>
                  </a:lnTo>
                  <a:lnTo>
                    <a:pt x="2862" y="4600"/>
                  </a:lnTo>
                  <a:lnTo>
                    <a:pt x="2858" y="4604"/>
                  </a:lnTo>
                  <a:lnTo>
                    <a:pt x="2854" y="4608"/>
                  </a:lnTo>
                  <a:lnTo>
                    <a:pt x="2854" y="4604"/>
                  </a:lnTo>
                  <a:lnTo>
                    <a:pt x="2856" y="4598"/>
                  </a:lnTo>
                  <a:lnTo>
                    <a:pt x="2856" y="4596"/>
                  </a:lnTo>
                  <a:lnTo>
                    <a:pt x="2854" y="4596"/>
                  </a:lnTo>
                  <a:lnTo>
                    <a:pt x="2850" y="4598"/>
                  </a:lnTo>
                  <a:lnTo>
                    <a:pt x="2844" y="4602"/>
                  </a:lnTo>
                  <a:lnTo>
                    <a:pt x="2836" y="4610"/>
                  </a:lnTo>
                  <a:lnTo>
                    <a:pt x="2828" y="4616"/>
                  </a:lnTo>
                  <a:lnTo>
                    <a:pt x="2822" y="4618"/>
                  </a:lnTo>
                  <a:lnTo>
                    <a:pt x="2816" y="4618"/>
                  </a:lnTo>
                  <a:lnTo>
                    <a:pt x="2814" y="4618"/>
                  </a:lnTo>
                  <a:lnTo>
                    <a:pt x="2812" y="4618"/>
                  </a:lnTo>
                  <a:lnTo>
                    <a:pt x="2812" y="4630"/>
                  </a:lnTo>
                  <a:lnTo>
                    <a:pt x="2810" y="4634"/>
                  </a:lnTo>
                  <a:lnTo>
                    <a:pt x="2806" y="4640"/>
                  </a:lnTo>
                  <a:lnTo>
                    <a:pt x="2798" y="4652"/>
                  </a:lnTo>
                  <a:lnTo>
                    <a:pt x="2786" y="4666"/>
                  </a:lnTo>
                  <a:lnTo>
                    <a:pt x="2780" y="4674"/>
                  </a:lnTo>
                  <a:lnTo>
                    <a:pt x="2778" y="4684"/>
                  </a:lnTo>
                  <a:lnTo>
                    <a:pt x="2774" y="4688"/>
                  </a:lnTo>
                  <a:lnTo>
                    <a:pt x="2766" y="4692"/>
                  </a:lnTo>
                  <a:lnTo>
                    <a:pt x="2746" y="4696"/>
                  </a:lnTo>
                  <a:lnTo>
                    <a:pt x="2724" y="4700"/>
                  </a:lnTo>
                  <a:lnTo>
                    <a:pt x="2716" y="4704"/>
                  </a:lnTo>
                  <a:lnTo>
                    <a:pt x="2712" y="4706"/>
                  </a:lnTo>
                  <a:lnTo>
                    <a:pt x="2710" y="4710"/>
                  </a:lnTo>
                  <a:lnTo>
                    <a:pt x="2708" y="4716"/>
                  </a:lnTo>
                  <a:lnTo>
                    <a:pt x="2710" y="4724"/>
                  </a:lnTo>
                  <a:lnTo>
                    <a:pt x="2708" y="4728"/>
                  </a:lnTo>
                  <a:lnTo>
                    <a:pt x="2704" y="4726"/>
                  </a:lnTo>
                  <a:lnTo>
                    <a:pt x="2702" y="4724"/>
                  </a:lnTo>
                  <a:lnTo>
                    <a:pt x="2700" y="4724"/>
                  </a:lnTo>
                  <a:lnTo>
                    <a:pt x="2698" y="4728"/>
                  </a:lnTo>
                  <a:lnTo>
                    <a:pt x="2698" y="4734"/>
                  </a:lnTo>
                  <a:lnTo>
                    <a:pt x="2700" y="4738"/>
                  </a:lnTo>
                  <a:lnTo>
                    <a:pt x="2702" y="4738"/>
                  </a:lnTo>
                  <a:lnTo>
                    <a:pt x="2702" y="4740"/>
                  </a:lnTo>
                  <a:lnTo>
                    <a:pt x="2700" y="4742"/>
                  </a:lnTo>
                  <a:lnTo>
                    <a:pt x="2698" y="4750"/>
                  </a:lnTo>
                  <a:lnTo>
                    <a:pt x="2696" y="4756"/>
                  </a:lnTo>
                  <a:lnTo>
                    <a:pt x="2692" y="4760"/>
                  </a:lnTo>
                  <a:lnTo>
                    <a:pt x="2692" y="4764"/>
                  </a:lnTo>
                  <a:lnTo>
                    <a:pt x="2696" y="4768"/>
                  </a:lnTo>
                  <a:lnTo>
                    <a:pt x="2698" y="4772"/>
                  </a:lnTo>
                  <a:lnTo>
                    <a:pt x="2698" y="4774"/>
                  </a:lnTo>
                  <a:lnTo>
                    <a:pt x="2690" y="4768"/>
                  </a:lnTo>
                  <a:lnTo>
                    <a:pt x="2684" y="4766"/>
                  </a:lnTo>
                  <a:lnTo>
                    <a:pt x="2678" y="4766"/>
                  </a:lnTo>
                  <a:lnTo>
                    <a:pt x="2672" y="4764"/>
                  </a:lnTo>
                  <a:lnTo>
                    <a:pt x="2672" y="4762"/>
                  </a:lnTo>
                  <a:lnTo>
                    <a:pt x="2672" y="4760"/>
                  </a:lnTo>
                  <a:lnTo>
                    <a:pt x="2674" y="4756"/>
                  </a:lnTo>
                  <a:lnTo>
                    <a:pt x="2672" y="4756"/>
                  </a:lnTo>
                  <a:lnTo>
                    <a:pt x="2670" y="4756"/>
                  </a:lnTo>
                  <a:lnTo>
                    <a:pt x="2666" y="4754"/>
                  </a:lnTo>
                  <a:lnTo>
                    <a:pt x="2664" y="4752"/>
                  </a:lnTo>
                  <a:lnTo>
                    <a:pt x="2664" y="4754"/>
                  </a:lnTo>
                  <a:lnTo>
                    <a:pt x="2662" y="4756"/>
                  </a:lnTo>
                  <a:lnTo>
                    <a:pt x="2656" y="4758"/>
                  </a:lnTo>
                  <a:lnTo>
                    <a:pt x="2650" y="4758"/>
                  </a:lnTo>
                  <a:lnTo>
                    <a:pt x="2644" y="4756"/>
                  </a:lnTo>
                  <a:lnTo>
                    <a:pt x="2640" y="4750"/>
                  </a:lnTo>
                  <a:lnTo>
                    <a:pt x="2638" y="4742"/>
                  </a:lnTo>
                  <a:lnTo>
                    <a:pt x="2632" y="4744"/>
                  </a:lnTo>
                  <a:lnTo>
                    <a:pt x="2628" y="4746"/>
                  </a:lnTo>
                  <a:lnTo>
                    <a:pt x="2622" y="4750"/>
                  </a:lnTo>
                  <a:lnTo>
                    <a:pt x="2620" y="4758"/>
                  </a:lnTo>
                  <a:lnTo>
                    <a:pt x="2618" y="4764"/>
                  </a:lnTo>
                  <a:lnTo>
                    <a:pt x="2614" y="4772"/>
                  </a:lnTo>
                  <a:lnTo>
                    <a:pt x="2610" y="4780"/>
                  </a:lnTo>
                  <a:lnTo>
                    <a:pt x="2606" y="4802"/>
                  </a:lnTo>
                  <a:lnTo>
                    <a:pt x="2606" y="4812"/>
                  </a:lnTo>
                  <a:lnTo>
                    <a:pt x="2608" y="4820"/>
                  </a:lnTo>
                  <a:lnTo>
                    <a:pt x="2610" y="4826"/>
                  </a:lnTo>
                  <a:lnTo>
                    <a:pt x="2616" y="4830"/>
                  </a:lnTo>
                  <a:lnTo>
                    <a:pt x="2620" y="4834"/>
                  </a:lnTo>
                  <a:lnTo>
                    <a:pt x="2620" y="4836"/>
                  </a:lnTo>
                  <a:lnTo>
                    <a:pt x="2616" y="4844"/>
                  </a:lnTo>
                  <a:lnTo>
                    <a:pt x="2614" y="4848"/>
                  </a:lnTo>
                  <a:lnTo>
                    <a:pt x="2614" y="4854"/>
                  </a:lnTo>
                  <a:lnTo>
                    <a:pt x="2614" y="4858"/>
                  </a:lnTo>
                  <a:lnTo>
                    <a:pt x="2618" y="4864"/>
                  </a:lnTo>
                  <a:lnTo>
                    <a:pt x="2622" y="4870"/>
                  </a:lnTo>
                  <a:lnTo>
                    <a:pt x="2624" y="4874"/>
                  </a:lnTo>
                  <a:lnTo>
                    <a:pt x="2624" y="4876"/>
                  </a:lnTo>
                  <a:lnTo>
                    <a:pt x="2622" y="4878"/>
                  </a:lnTo>
                  <a:lnTo>
                    <a:pt x="2620" y="4880"/>
                  </a:lnTo>
                  <a:lnTo>
                    <a:pt x="2626" y="4882"/>
                  </a:lnTo>
                  <a:lnTo>
                    <a:pt x="2630" y="4886"/>
                  </a:lnTo>
                  <a:lnTo>
                    <a:pt x="2632" y="4888"/>
                  </a:lnTo>
                  <a:lnTo>
                    <a:pt x="2632" y="4890"/>
                  </a:lnTo>
                  <a:lnTo>
                    <a:pt x="2630" y="4892"/>
                  </a:lnTo>
                  <a:lnTo>
                    <a:pt x="2628" y="4898"/>
                  </a:lnTo>
                  <a:lnTo>
                    <a:pt x="2626" y="4900"/>
                  </a:lnTo>
                  <a:lnTo>
                    <a:pt x="2628" y="4902"/>
                  </a:lnTo>
                  <a:lnTo>
                    <a:pt x="2632" y="4904"/>
                  </a:lnTo>
                  <a:lnTo>
                    <a:pt x="2634" y="4904"/>
                  </a:lnTo>
                  <a:lnTo>
                    <a:pt x="2640" y="4900"/>
                  </a:lnTo>
                  <a:lnTo>
                    <a:pt x="2646" y="4898"/>
                  </a:lnTo>
                  <a:lnTo>
                    <a:pt x="2650" y="4898"/>
                  </a:lnTo>
                  <a:lnTo>
                    <a:pt x="2652" y="4902"/>
                  </a:lnTo>
                  <a:lnTo>
                    <a:pt x="2652" y="4908"/>
                  </a:lnTo>
                  <a:lnTo>
                    <a:pt x="2652" y="4910"/>
                  </a:lnTo>
                  <a:lnTo>
                    <a:pt x="2650" y="4918"/>
                  </a:lnTo>
                  <a:lnTo>
                    <a:pt x="2648" y="4926"/>
                  </a:lnTo>
                  <a:lnTo>
                    <a:pt x="2648" y="4934"/>
                  </a:lnTo>
                  <a:lnTo>
                    <a:pt x="2652" y="4942"/>
                  </a:lnTo>
                  <a:lnTo>
                    <a:pt x="2658" y="4960"/>
                  </a:lnTo>
                  <a:lnTo>
                    <a:pt x="2660" y="4972"/>
                  </a:lnTo>
                  <a:lnTo>
                    <a:pt x="2660" y="4980"/>
                  </a:lnTo>
                  <a:lnTo>
                    <a:pt x="2660" y="4984"/>
                  </a:lnTo>
                  <a:lnTo>
                    <a:pt x="2660" y="4986"/>
                  </a:lnTo>
                  <a:lnTo>
                    <a:pt x="2666" y="4986"/>
                  </a:lnTo>
                  <a:lnTo>
                    <a:pt x="2678" y="4988"/>
                  </a:lnTo>
                  <a:lnTo>
                    <a:pt x="2684" y="4992"/>
                  </a:lnTo>
                  <a:lnTo>
                    <a:pt x="2692" y="4992"/>
                  </a:lnTo>
                  <a:lnTo>
                    <a:pt x="2698" y="4986"/>
                  </a:lnTo>
                  <a:lnTo>
                    <a:pt x="2702" y="4982"/>
                  </a:lnTo>
                  <a:lnTo>
                    <a:pt x="2706" y="4982"/>
                  </a:lnTo>
                  <a:lnTo>
                    <a:pt x="2712" y="4982"/>
                  </a:lnTo>
                  <a:lnTo>
                    <a:pt x="2716" y="4984"/>
                  </a:lnTo>
                  <a:lnTo>
                    <a:pt x="2720" y="4986"/>
                  </a:lnTo>
                  <a:lnTo>
                    <a:pt x="2722" y="4992"/>
                  </a:lnTo>
                  <a:lnTo>
                    <a:pt x="2724" y="4996"/>
                  </a:lnTo>
                  <a:lnTo>
                    <a:pt x="2724" y="5002"/>
                  </a:lnTo>
                  <a:lnTo>
                    <a:pt x="2724" y="5010"/>
                  </a:lnTo>
                  <a:lnTo>
                    <a:pt x="2726" y="5012"/>
                  </a:lnTo>
                  <a:lnTo>
                    <a:pt x="2728" y="5012"/>
                  </a:lnTo>
                  <a:lnTo>
                    <a:pt x="2734" y="5010"/>
                  </a:lnTo>
                  <a:lnTo>
                    <a:pt x="2740" y="5004"/>
                  </a:lnTo>
                  <a:lnTo>
                    <a:pt x="2742" y="5002"/>
                  </a:lnTo>
                  <a:lnTo>
                    <a:pt x="2746" y="5002"/>
                  </a:lnTo>
                  <a:lnTo>
                    <a:pt x="2754" y="5004"/>
                  </a:lnTo>
                  <a:lnTo>
                    <a:pt x="2756" y="5004"/>
                  </a:lnTo>
                  <a:lnTo>
                    <a:pt x="2760" y="5004"/>
                  </a:lnTo>
                  <a:lnTo>
                    <a:pt x="2764" y="5002"/>
                  </a:lnTo>
                  <a:lnTo>
                    <a:pt x="2768" y="4998"/>
                  </a:lnTo>
                  <a:lnTo>
                    <a:pt x="2770" y="4992"/>
                  </a:lnTo>
                  <a:lnTo>
                    <a:pt x="2774" y="4990"/>
                  </a:lnTo>
                  <a:lnTo>
                    <a:pt x="2776" y="4990"/>
                  </a:lnTo>
                  <a:lnTo>
                    <a:pt x="2778" y="4992"/>
                  </a:lnTo>
                  <a:lnTo>
                    <a:pt x="2784" y="4996"/>
                  </a:lnTo>
                  <a:lnTo>
                    <a:pt x="2788" y="4998"/>
                  </a:lnTo>
                  <a:lnTo>
                    <a:pt x="2792" y="4998"/>
                  </a:lnTo>
                  <a:lnTo>
                    <a:pt x="2794" y="4998"/>
                  </a:lnTo>
                  <a:lnTo>
                    <a:pt x="2796" y="5000"/>
                  </a:lnTo>
                  <a:lnTo>
                    <a:pt x="2796" y="5004"/>
                  </a:lnTo>
                  <a:lnTo>
                    <a:pt x="2796" y="5006"/>
                  </a:lnTo>
                  <a:lnTo>
                    <a:pt x="2798" y="5008"/>
                  </a:lnTo>
                  <a:lnTo>
                    <a:pt x="2800" y="5008"/>
                  </a:lnTo>
                  <a:lnTo>
                    <a:pt x="2806" y="5006"/>
                  </a:lnTo>
                  <a:lnTo>
                    <a:pt x="2814" y="5004"/>
                  </a:lnTo>
                  <a:lnTo>
                    <a:pt x="2820" y="5004"/>
                  </a:lnTo>
                  <a:lnTo>
                    <a:pt x="2826" y="5008"/>
                  </a:lnTo>
                  <a:lnTo>
                    <a:pt x="2830" y="5012"/>
                  </a:lnTo>
                  <a:lnTo>
                    <a:pt x="2834" y="5016"/>
                  </a:lnTo>
                  <a:lnTo>
                    <a:pt x="2836" y="5022"/>
                  </a:lnTo>
                  <a:lnTo>
                    <a:pt x="2836" y="5030"/>
                  </a:lnTo>
                  <a:lnTo>
                    <a:pt x="2836" y="5036"/>
                  </a:lnTo>
                  <a:lnTo>
                    <a:pt x="2836" y="5040"/>
                  </a:lnTo>
                  <a:lnTo>
                    <a:pt x="2840" y="5042"/>
                  </a:lnTo>
                  <a:lnTo>
                    <a:pt x="2846" y="5040"/>
                  </a:lnTo>
                  <a:lnTo>
                    <a:pt x="2852" y="5036"/>
                  </a:lnTo>
                  <a:lnTo>
                    <a:pt x="2868" y="5026"/>
                  </a:lnTo>
                  <a:lnTo>
                    <a:pt x="2876" y="5024"/>
                  </a:lnTo>
                  <a:lnTo>
                    <a:pt x="2882" y="5022"/>
                  </a:lnTo>
                  <a:lnTo>
                    <a:pt x="2886" y="5020"/>
                  </a:lnTo>
                  <a:lnTo>
                    <a:pt x="2890" y="5018"/>
                  </a:lnTo>
                  <a:lnTo>
                    <a:pt x="2894" y="5008"/>
                  </a:lnTo>
                  <a:lnTo>
                    <a:pt x="2896" y="4996"/>
                  </a:lnTo>
                  <a:lnTo>
                    <a:pt x="2898" y="4986"/>
                  </a:lnTo>
                  <a:lnTo>
                    <a:pt x="2898" y="4982"/>
                  </a:lnTo>
                  <a:lnTo>
                    <a:pt x="2902" y="4980"/>
                  </a:lnTo>
                  <a:lnTo>
                    <a:pt x="2904" y="4978"/>
                  </a:lnTo>
                  <a:lnTo>
                    <a:pt x="2906" y="4970"/>
                  </a:lnTo>
                  <a:close/>
                  <a:moveTo>
                    <a:pt x="2606" y="3938"/>
                  </a:moveTo>
                  <a:lnTo>
                    <a:pt x="2606" y="3938"/>
                  </a:lnTo>
                  <a:lnTo>
                    <a:pt x="2616" y="3942"/>
                  </a:lnTo>
                  <a:lnTo>
                    <a:pt x="2622" y="3944"/>
                  </a:lnTo>
                  <a:lnTo>
                    <a:pt x="2624" y="3944"/>
                  </a:lnTo>
                  <a:lnTo>
                    <a:pt x="2626" y="3944"/>
                  </a:lnTo>
                  <a:lnTo>
                    <a:pt x="2630" y="3948"/>
                  </a:lnTo>
                  <a:lnTo>
                    <a:pt x="2634" y="3950"/>
                  </a:lnTo>
                  <a:lnTo>
                    <a:pt x="2638" y="3948"/>
                  </a:lnTo>
                  <a:lnTo>
                    <a:pt x="2640" y="3942"/>
                  </a:lnTo>
                  <a:lnTo>
                    <a:pt x="2640" y="3940"/>
                  </a:lnTo>
                  <a:lnTo>
                    <a:pt x="2642" y="3940"/>
                  </a:lnTo>
                  <a:lnTo>
                    <a:pt x="2646" y="3940"/>
                  </a:lnTo>
                  <a:lnTo>
                    <a:pt x="2652" y="3938"/>
                  </a:lnTo>
                  <a:lnTo>
                    <a:pt x="2654" y="3938"/>
                  </a:lnTo>
                  <a:lnTo>
                    <a:pt x="2654" y="3934"/>
                  </a:lnTo>
                  <a:lnTo>
                    <a:pt x="2656" y="3930"/>
                  </a:lnTo>
                  <a:lnTo>
                    <a:pt x="2658" y="3928"/>
                  </a:lnTo>
                  <a:lnTo>
                    <a:pt x="2664" y="3926"/>
                  </a:lnTo>
                  <a:lnTo>
                    <a:pt x="2666" y="3924"/>
                  </a:lnTo>
                  <a:lnTo>
                    <a:pt x="2670" y="3922"/>
                  </a:lnTo>
                  <a:lnTo>
                    <a:pt x="2670" y="3918"/>
                  </a:lnTo>
                  <a:lnTo>
                    <a:pt x="2672" y="3912"/>
                  </a:lnTo>
                  <a:lnTo>
                    <a:pt x="2674" y="3902"/>
                  </a:lnTo>
                  <a:lnTo>
                    <a:pt x="2678" y="3892"/>
                  </a:lnTo>
                  <a:lnTo>
                    <a:pt x="2684" y="3884"/>
                  </a:lnTo>
                  <a:lnTo>
                    <a:pt x="2690" y="3878"/>
                  </a:lnTo>
                  <a:lnTo>
                    <a:pt x="2692" y="3874"/>
                  </a:lnTo>
                  <a:lnTo>
                    <a:pt x="2692" y="3868"/>
                  </a:lnTo>
                  <a:lnTo>
                    <a:pt x="2690" y="3862"/>
                  </a:lnTo>
                  <a:lnTo>
                    <a:pt x="2686" y="3858"/>
                  </a:lnTo>
                  <a:lnTo>
                    <a:pt x="2682" y="3856"/>
                  </a:lnTo>
                  <a:lnTo>
                    <a:pt x="2680" y="3854"/>
                  </a:lnTo>
                  <a:lnTo>
                    <a:pt x="2676" y="3852"/>
                  </a:lnTo>
                  <a:lnTo>
                    <a:pt x="2674" y="3854"/>
                  </a:lnTo>
                  <a:lnTo>
                    <a:pt x="2670" y="3856"/>
                  </a:lnTo>
                  <a:lnTo>
                    <a:pt x="2666" y="3856"/>
                  </a:lnTo>
                  <a:lnTo>
                    <a:pt x="2660" y="3856"/>
                  </a:lnTo>
                  <a:lnTo>
                    <a:pt x="2654" y="3858"/>
                  </a:lnTo>
                  <a:lnTo>
                    <a:pt x="2652" y="3860"/>
                  </a:lnTo>
                  <a:lnTo>
                    <a:pt x="2648" y="3860"/>
                  </a:lnTo>
                  <a:lnTo>
                    <a:pt x="2642" y="3858"/>
                  </a:lnTo>
                  <a:lnTo>
                    <a:pt x="2636" y="3858"/>
                  </a:lnTo>
                  <a:lnTo>
                    <a:pt x="2634" y="3858"/>
                  </a:lnTo>
                  <a:lnTo>
                    <a:pt x="2632" y="3862"/>
                  </a:lnTo>
                  <a:lnTo>
                    <a:pt x="2630" y="3864"/>
                  </a:lnTo>
                  <a:lnTo>
                    <a:pt x="2626" y="3864"/>
                  </a:lnTo>
                  <a:lnTo>
                    <a:pt x="2622" y="3862"/>
                  </a:lnTo>
                  <a:lnTo>
                    <a:pt x="2620" y="3864"/>
                  </a:lnTo>
                  <a:lnTo>
                    <a:pt x="2618" y="3866"/>
                  </a:lnTo>
                  <a:lnTo>
                    <a:pt x="2616" y="3870"/>
                  </a:lnTo>
                  <a:lnTo>
                    <a:pt x="2616" y="3872"/>
                  </a:lnTo>
                  <a:lnTo>
                    <a:pt x="2614" y="3874"/>
                  </a:lnTo>
                  <a:lnTo>
                    <a:pt x="2608" y="3882"/>
                  </a:lnTo>
                  <a:lnTo>
                    <a:pt x="2604" y="3886"/>
                  </a:lnTo>
                  <a:lnTo>
                    <a:pt x="2598" y="3890"/>
                  </a:lnTo>
                  <a:lnTo>
                    <a:pt x="2596" y="3896"/>
                  </a:lnTo>
                  <a:lnTo>
                    <a:pt x="2596" y="3908"/>
                  </a:lnTo>
                  <a:lnTo>
                    <a:pt x="2596" y="3920"/>
                  </a:lnTo>
                  <a:lnTo>
                    <a:pt x="2596" y="3926"/>
                  </a:lnTo>
                  <a:lnTo>
                    <a:pt x="2600" y="3932"/>
                  </a:lnTo>
                  <a:lnTo>
                    <a:pt x="2606" y="3938"/>
                  </a:lnTo>
                  <a:close/>
                  <a:moveTo>
                    <a:pt x="3234" y="3626"/>
                  </a:moveTo>
                  <a:lnTo>
                    <a:pt x="3234" y="3626"/>
                  </a:lnTo>
                  <a:lnTo>
                    <a:pt x="3234" y="3624"/>
                  </a:lnTo>
                  <a:lnTo>
                    <a:pt x="3232" y="3624"/>
                  </a:lnTo>
                  <a:lnTo>
                    <a:pt x="3226" y="3626"/>
                  </a:lnTo>
                  <a:lnTo>
                    <a:pt x="3222" y="3632"/>
                  </a:lnTo>
                  <a:lnTo>
                    <a:pt x="3222" y="3634"/>
                  </a:lnTo>
                  <a:lnTo>
                    <a:pt x="3224" y="3636"/>
                  </a:lnTo>
                  <a:lnTo>
                    <a:pt x="3226" y="3636"/>
                  </a:lnTo>
                  <a:lnTo>
                    <a:pt x="3230" y="3634"/>
                  </a:lnTo>
                  <a:lnTo>
                    <a:pt x="3234" y="3626"/>
                  </a:lnTo>
                  <a:close/>
                  <a:moveTo>
                    <a:pt x="3140" y="4236"/>
                  </a:moveTo>
                  <a:lnTo>
                    <a:pt x="3140" y="4236"/>
                  </a:lnTo>
                  <a:lnTo>
                    <a:pt x="3142" y="4224"/>
                  </a:lnTo>
                  <a:lnTo>
                    <a:pt x="3142" y="4222"/>
                  </a:lnTo>
                  <a:lnTo>
                    <a:pt x="3138" y="4224"/>
                  </a:lnTo>
                  <a:lnTo>
                    <a:pt x="3136" y="4226"/>
                  </a:lnTo>
                  <a:lnTo>
                    <a:pt x="3136" y="4230"/>
                  </a:lnTo>
                  <a:lnTo>
                    <a:pt x="3134" y="4236"/>
                  </a:lnTo>
                  <a:lnTo>
                    <a:pt x="3134" y="4240"/>
                  </a:lnTo>
                  <a:lnTo>
                    <a:pt x="3136" y="4242"/>
                  </a:lnTo>
                  <a:lnTo>
                    <a:pt x="3138" y="4242"/>
                  </a:lnTo>
                  <a:lnTo>
                    <a:pt x="3140" y="4236"/>
                  </a:lnTo>
                  <a:close/>
                  <a:moveTo>
                    <a:pt x="3216" y="3638"/>
                  </a:moveTo>
                  <a:lnTo>
                    <a:pt x="3216" y="3638"/>
                  </a:lnTo>
                  <a:lnTo>
                    <a:pt x="3216" y="3634"/>
                  </a:lnTo>
                  <a:lnTo>
                    <a:pt x="3212" y="3632"/>
                  </a:lnTo>
                  <a:lnTo>
                    <a:pt x="3208" y="3632"/>
                  </a:lnTo>
                  <a:lnTo>
                    <a:pt x="3206" y="3636"/>
                  </a:lnTo>
                  <a:lnTo>
                    <a:pt x="3208" y="3638"/>
                  </a:lnTo>
                  <a:lnTo>
                    <a:pt x="3210" y="3640"/>
                  </a:lnTo>
                  <a:lnTo>
                    <a:pt x="3214" y="3640"/>
                  </a:lnTo>
                  <a:lnTo>
                    <a:pt x="3216" y="3638"/>
                  </a:lnTo>
                  <a:close/>
                  <a:moveTo>
                    <a:pt x="3130" y="4102"/>
                  </a:moveTo>
                  <a:lnTo>
                    <a:pt x="3130" y="4102"/>
                  </a:lnTo>
                  <a:lnTo>
                    <a:pt x="3128" y="4106"/>
                  </a:lnTo>
                  <a:lnTo>
                    <a:pt x="3128" y="4108"/>
                  </a:lnTo>
                  <a:lnTo>
                    <a:pt x="3132" y="4120"/>
                  </a:lnTo>
                  <a:lnTo>
                    <a:pt x="3134" y="4124"/>
                  </a:lnTo>
                  <a:lnTo>
                    <a:pt x="3136" y="4124"/>
                  </a:lnTo>
                  <a:lnTo>
                    <a:pt x="3136" y="4120"/>
                  </a:lnTo>
                  <a:lnTo>
                    <a:pt x="3136" y="4116"/>
                  </a:lnTo>
                  <a:lnTo>
                    <a:pt x="3134" y="4104"/>
                  </a:lnTo>
                  <a:lnTo>
                    <a:pt x="3132" y="4102"/>
                  </a:lnTo>
                  <a:lnTo>
                    <a:pt x="3130" y="4102"/>
                  </a:lnTo>
                  <a:close/>
                  <a:moveTo>
                    <a:pt x="3462" y="5402"/>
                  </a:moveTo>
                  <a:lnTo>
                    <a:pt x="3462" y="5402"/>
                  </a:lnTo>
                  <a:lnTo>
                    <a:pt x="3462" y="5410"/>
                  </a:lnTo>
                  <a:lnTo>
                    <a:pt x="3462" y="5414"/>
                  </a:lnTo>
                  <a:lnTo>
                    <a:pt x="3466" y="5416"/>
                  </a:lnTo>
                  <a:lnTo>
                    <a:pt x="3472" y="5418"/>
                  </a:lnTo>
                  <a:lnTo>
                    <a:pt x="3476" y="5418"/>
                  </a:lnTo>
                  <a:lnTo>
                    <a:pt x="3478" y="5416"/>
                  </a:lnTo>
                  <a:lnTo>
                    <a:pt x="3478" y="5412"/>
                  </a:lnTo>
                  <a:lnTo>
                    <a:pt x="3474" y="5404"/>
                  </a:lnTo>
                  <a:lnTo>
                    <a:pt x="3468" y="5398"/>
                  </a:lnTo>
                  <a:lnTo>
                    <a:pt x="3464" y="5394"/>
                  </a:lnTo>
                  <a:lnTo>
                    <a:pt x="3462" y="5396"/>
                  </a:lnTo>
                  <a:lnTo>
                    <a:pt x="3462" y="5402"/>
                  </a:lnTo>
                  <a:close/>
                  <a:moveTo>
                    <a:pt x="4244" y="2492"/>
                  </a:moveTo>
                  <a:lnTo>
                    <a:pt x="4244" y="2492"/>
                  </a:lnTo>
                  <a:lnTo>
                    <a:pt x="4244" y="2496"/>
                  </a:lnTo>
                  <a:lnTo>
                    <a:pt x="4248" y="2496"/>
                  </a:lnTo>
                  <a:lnTo>
                    <a:pt x="4256" y="2492"/>
                  </a:lnTo>
                  <a:lnTo>
                    <a:pt x="4264" y="2486"/>
                  </a:lnTo>
                  <a:lnTo>
                    <a:pt x="4280" y="2470"/>
                  </a:lnTo>
                  <a:lnTo>
                    <a:pt x="4284" y="2464"/>
                  </a:lnTo>
                  <a:lnTo>
                    <a:pt x="4284" y="2460"/>
                  </a:lnTo>
                  <a:lnTo>
                    <a:pt x="4282" y="2460"/>
                  </a:lnTo>
                  <a:lnTo>
                    <a:pt x="4276" y="2460"/>
                  </a:lnTo>
                  <a:lnTo>
                    <a:pt x="4266" y="2466"/>
                  </a:lnTo>
                  <a:lnTo>
                    <a:pt x="4254" y="2476"/>
                  </a:lnTo>
                  <a:lnTo>
                    <a:pt x="4248" y="2484"/>
                  </a:lnTo>
                  <a:lnTo>
                    <a:pt x="4244" y="2492"/>
                  </a:lnTo>
                  <a:close/>
                  <a:moveTo>
                    <a:pt x="4364" y="2396"/>
                  </a:moveTo>
                  <a:lnTo>
                    <a:pt x="4364" y="2396"/>
                  </a:lnTo>
                  <a:lnTo>
                    <a:pt x="4368" y="2398"/>
                  </a:lnTo>
                  <a:lnTo>
                    <a:pt x="4370" y="2396"/>
                  </a:lnTo>
                  <a:lnTo>
                    <a:pt x="4370" y="2394"/>
                  </a:lnTo>
                  <a:lnTo>
                    <a:pt x="4368" y="2392"/>
                  </a:lnTo>
                  <a:lnTo>
                    <a:pt x="4366" y="2390"/>
                  </a:lnTo>
                  <a:lnTo>
                    <a:pt x="4364" y="2392"/>
                  </a:lnTo>
                  <a:lnTo>
                    <a:pt x="4364" y="2394"/>
                  </a:lnTo>
                  <a:lnTo>
                    <a:pt x="4364" y="2396"/>
                  </a:lnTo>
                  <a:close/>
                  <a:moveTo>
                    <a:pt x="4388" y="2374"/>
                  </a:moveTo>
                  <a:lnTo>
                    <a:pt x="4388" y="2374"/>
                  </a:lnTo>
                  <a:lnTo>
                    <a:pt x="4392" y="2376"/>
                  </a:lnTo>
                  <a:lnTo>
                    <a:pt x="4392" y="2374"/>
                  </a:lnTo>
                  <a:lnTo>
                    <a:pt x="4394" y="2370"/>
                  </a:lnTo>
                  <a:lnTo>
                    <a:pt x="4392" y="2368"/>
                  </a:lnTo>
                  <a:lnTo>
                    <a:pt x="4390" y="2366"/>
                  </a:lnTo>
                  <a:lnTo>
                    <a:pt x="4388" y="2368"/>
                  </a:lnTo>
                  <a:lnTo>
                    <a:pt x="4388" y="2372"/>
                  </a:lnTo>
                  <a:lnTo>
                    <a:pt x="4388" y="2374"/>
                  </a:lnTo>
                  <a:close/>
                  <a:moveTo>
                    <a:pt x="264" y="3518"/>
                  </a:moveTo>
                  <a:lnTo>
                    <a:pt x="264" y="3518"/>
                  </a:lnTo>
                  <a:lnTo>
                    <a:pt x="266" y="3518"/>
                  </a:lnTo>
                  <a:lnTo>
                    <a:pt x="264" y="3518"/>
                  </a:lnTo>
                  <a:close/>
                  <a:moveTo>
                    <a:pt x="5798" y="1166"/>
                  </a:moveTo>
                  <a:lnTo>
                    <a:pt x="5798" y="1166"/>
                  </a:lnTo>
                  <a:lnTo>
                    <a:pt x="5790" y="1156"/>
                  </a:lnTo>
                  <a:lnTo>
                    <a:pt x="5782" y="1148"/>
                  </a:lnTo>
                  <a:lnTo>
                    <a:pt x="5772" y="1144"/>
                  </a:lnTo>
                  <a:lnTo>
                    <a:pt x="5760" y="1140"/>
                  </a:lnTo>
                  <a:lnTo>
                    <a:pt x="5732" y="1138"/>
                  </a:lnTo>
                  <a:lnTo>
                    <a:pt x="5698" y="1136"/>
                  </a:lnTo>
                  <a:lnTo>
                    <a:pt x="5692" y="1138"/>
                  </a:lnTo>
                  <a:lnTo>
                    <a:pt x="5688" y="1140"/>
                  </a:lnTo>
                  <a:lnTo>
                    <a:pt x="5686" y="1144"/>
                  </a:lnTo>
                  <a:lnTo>
                    <a:pt x="5686" y="1148"/>
                  </a:lnTo>
                  <a:lnTo>
                    <a:pt x="5690" y="1160"/>
                  </a:lnTo>
                  <a:lnTo>
                    <a:pt x="5696" y="1172"/>
                  </a:lnTo>
                  <a:lnTo>
                    <a:pt x="5702" y="1184"/>
                  </a:lnTo>
                  <a:lnTo>
                    <a:pt x="5704" y="1190"/>
                  </a:lnTo>
                  <a:lnTo>
                    <a:pt x="5704" y="1192"/>
                  </a:lnTo>
                  <a:lnTo>
                    <a:pt x="5700" y="1192"/>
                  </a:lnTo>
                  <a:lnTo>
                    <a:pt x="5684" y="1186"/>
                  </a:lnTo>
                  <a:lnTo>
                    <a:pt x="5676" y="1180"/>
                  </a:lnTo>
                  <a:lnTo>
                    <a:pt x="5670" y="1174"/>
                  </a:lnTo>
                  <a:lnTo>
                    <a:pt x="5666" y="1168"/>
                  </a:lnTo>
                  <a:lnTo>
                    <a:pt x="5664" y="1162"/>
                  </a:lnTo>
                  <a:lnTo>
                    <a:pt x="5664" y="1150"/>
                  </a:lnTo>
                  <a:lnTo>
                    <a:pt x="5666" y="1138"/>
                  </a:lnTo>
                  <a:lnTo>
                    <a:pt x="5666" y="1126"/>
                  </a:lnTo>
                  <a:lnTo>
                    <a:pt x="5664" y="1120"/>
                  </a:lnTo>
                  <a:lnTo>
                    <a:pt x="5660" y="1114"/>
                  </a:lnTo>
                  <a:lnTo>
                    <a:pt x="5654" y="1106"/>
                  </a:lnTo>
                  <a:lnTo>
                    <a:pt x="5646" y="1100"/>
                  </a:lnTo>
                  <a:lnTo>
                    <a:pt x="5634" y="1092"/>
                  </a:lnTo>
                  <a:lnTo>
                    <a:pt x="5618" y="1084"/>
                  </a:lnTo>
                  <a:lnTo>
                    <a:pt x="5580" y="1068"/>
                  </a:lnTo>
                  <a:lnTo>
                    <a:pt x="5546" y="1050"/>
                  </a:lnTo>
                  <a:lnTo>
                    <a:pt x="5478" y="1014"/>
                  </a:lnTo>
                  <a:lnTo>
                    <a:pt x="5478" y="1008"/>
                  </a:lnTo>
                  <a:lnTo>
                    <a:pt x="5448" y="994"/>
                  </a:lnTo>
                  <a:lnTo>
                    <a:pt x="5418" y="982"/>
                  </a:lnTo>
                  <a:lnTo>
                    <a:pt x="5386" y="970"/>
                  </a:lnTo>
                  <a:lnTo>
                    <a:pt x="5356" y="962"/>
                  </a:lnTo>
                  <a:lnTo>
                    <a:pt x="5310" y="952"/>
                  </a:lnTo>
                  <a:lnTo>
                    <a:pt x="5294" y="946"/>
                  </a:lnTo>
                  <a:lnTo>
                    <a:pt x="5270" y="944"/>
                  </a:lnTo>
                  <a:lnTo>
                    <a:pt x="5210" y="940"/>
                  </a:lnTo>
                  <a:lnTo>
                    <a:pt x="5170" y="936"/>
                  </a:lnTo>
                  <a:lnTo>
                    <a:pt x="5144" y="930"/>
                  </a:lnTo>
                  <a:lnTo>
                    <a:pt x="5126" y="924"/>
                  </a:lnTo>
                  <a:lnTo>
                    <a:pt x="5116" y="918"/>
                  </a:lnTo>
                  <a:lnTo>
                    <a:pt x="5108" y="916"/>
                  </a:lnTo>
                  <a:lnTo>
                    <a:pt x="5102" y="918"/>
                  </a:lnTo>
                  <a:lnTo>
                    <a:pt x="5096" y="926"/>
                  </a:lnTo>
                  <a:lnTo>
                    <a:pt x="5086" y="942"/>
                  </a:lnTo>
                  <a:lnTo>
                    <a:pt x="5080" y="950"/>
                  </a:lnTo>
                  <a:lnTo>
                    <a:pt x="5078" y="958"/>
                  </a:lnTo>
                  <a:lnTo>
                    <a:pt x="5078" y="964"/>
                  </a:lnTo>
                  <a:lnTo>
                    <a:pt x="5080" y="968"/>
                  </a:lnTo>
                  <a:lnTo>
                    <a:pt x="5084" y="972"/>
                  </a:lnTo>
                  <a:lnTo>
                    <a:pt x="5088" y="974"/>
                  </a:lnTo>
                  <a:lnTo>
                    <a:pt x="5100" y="978"/>
                  </a:lnTo>
                  <a:lnTo>
                    <a:pt x="5110" y="982"/>
                  </a:lnTo>
                  <a:lnTo>
                    <a:pt x="5114" y="986"/>
                  </a:lnTo>
                  <a:lnTo>
                    <a:pt x="5116" y="988"/>
                  </a:lnTo>
                  <a:lnTo>
                    <a:pt x="5116" y="992"/>
                  </a:lnTo>
                  <a:lnTo>
                    <a:pt x="5114" y="998"/>
                  </a:lnTo>
                  <a:lnTo>
                    <a:pt x="5108" y="1004"/>
                  </a:lnTo>
                  <a:lnTo>
                    <a:pt x="5100" y="1012"/>
                  </a:lnTo>
                  <a:lnTo>
                    <a:pt x="5084" y="1024"/>
                  </a:lnTo>
                  <a:lnTo>
                    <a:pt x="5076" y="1028"/>
                  </a:lnTo>
                  <a:lnTo>
                    <a:pt x="5072" y="1030"/>
                  </a:lnTo>
                  <a:lnTo>
                    <a:pt x="5068" y="1028"/>
                  </a:lnTo>
                  <a:lnTo>
                    <a:pt x="5064" y="1026"/>
                  </a:lnTo>
                  <a:lnTo>
                    <a:pt x="5058" y="1020"/>
                  </a:lnTo>
                  <a:lnTo>
                    <a:pt x="5052" y="1012"/>
                  </a:lnTo>
                  <a:lnTo>
                    <a:pt x="5044" y="1004"/>
                  </a:lnTo>
                  <a:lnTo>
                    <a:pt x="5040" y="1000"/>
                  </a:lnTo>
                  <a:lnTo>
                    <a:pt x="5034" y="996"/>
                  </a:lnTo>
                  <a:lnTo>
                    <a:pt x="5028" y="996"/>
                  </a:lnTo>
                  <a:lnTo>
                    <a:pt x="5020" y="994"/>
                  </a:lnTo>
                  <a:lnTo>
                    <a:pt x="5012" y="994"/>
                  </a:lnTo>
                  <a:lnTo>
                    <a:pt x="5006" y="992"/>
                  </a:lnTo>
                  <a:lnTo>
                    <a:pt x="5004" y="990"/>
                  </a:lnTo>
                  <a:lnTo>
                    <a:pt x="5002" y="988"/>
                  </a:lnTo>
                  <a:lnTo>
                    <a:pt x="5000" y="978"/>
                  </a:lnTo>
                  <a:lnTo>
                    <a:pt x="5000" y="970"/>
                  </a:lnTo>
                  <a:lnTo>
                    <a:pt x="5000" y="962"/>
                  </a:lnTo>
                  <a:lnTo>
                    <a:pt x="4998" y="960"/>
                  </a:lnTo>
                  <a:lnTo>
                    <a:pt x="4994" y="958"/>
                  </a:lnTo>
                  <a:lnTo>
                    <a:pt x="4988" y="956"/>
                  </a:lnTo>
                  <a:lnTo>
                    <a:pt x="4980" y="958"/>
                  </a:lnTo>
                  <a:lnTo>
                    <a:pt x="4958" y="964"/>
                  </a:lnTo>
                  <a:lnTo>
                    <a:pt x="4944" y="968"/>
                  </a:lnTo>
                  <a:lnTo>
                    <a:pt x="4930" y="970"/>
                  </a:lnTo>
                  <a:lnTo>
                    <a:pt x="4920" y="972"/>
                  </a:lnTo>
                  <a:lnTo>
                    <a:pt x="4908" y="972"/>
                  </a:lnTo>
                  <a:lnTo>
                    <a:pt x="4890" y="968"/>
                  </a:lnTo>
                  <a:lnTo>
                    <a:pt x="4870" y="964"/>
                  </a:lnTo>
                  <a:lnTo>
                    <a:pt x="4850" y="958"/>
                  </a:lnTo>
                  <a:lnTo>
                    <a:pt x="4828" y="954"/>
                  </a:lnTo>
                  <a:lnTo>
                    <a:pt x="4814" y="954"/>
                  </a:lnTo>
                  <a:lnTo>
                    <a:pt x="4800" y="954"/>
                  </a:lnTo>
                  <a:lnTo>
                    <a:pt x="4784" y="956"/>
                  </a:lnTo>
                  <a:lnTo>
                    <a:pt x="4766" y="958"/>
                  </a:lnTo>
                  <a:lnTo>
                    <a:pt x="4732" y="966"/>
                  </a:lnTo>
                  <a:lnTo>
                    <a:pt x="4706" y="966"/>
                  </a:lnTo>
                  <a:lnTo>
                    <a:pt x="4686" y="964"/>
                  </a:lnTo>
                  <a:lnTo>
                    <a:pt x="4674" y="960"/>
                  </a:lnTo>
                  <a:lnTo>
                    <a:pt x="4668" y="956"/>
                  </a:lnTo>
                  <a:lnTo>
                    <a:pt x="4666" y="952"/>
                  </a:lnTo>
                  <a:lnTo>
                    <a:pt x="4662" y="944"/>
                  </a:lnTo>
                  <a:lnTo>
                    <a:pt x="4664" y="934"/>
                  </a:lnTo>
                  <a:lnTo>
                    <a:pt x="4668" y="924"/>
                  </a:lnTo>
                  <a:lnTo>
                    <a:pt x="4670" y="918"/>
                  </a:lnTo>
                  <a:lnTo>
                    <a:pt x="4670" y="912"/>
                  </a:lnTo>
                  <a:lnTo>
                    <a:pt x="4668" y="906"/>
                  </a:lnTo>
                  <a:lnTo>
                    <a:pt x="4662" y="898"/>
                  </a:lnTo>
                  <a:lnTo>
                    <a:pt x="4656" y="892"/>
                  </a:lnTo>
                  <a:lnTo>
                    <a:pt x="4648" y="884"/>
                  </a:lnTo>
                  <a:lnTo>
                    <a:pt x="4636" y="878"/>
                  </a:lnTo>
                  <a:lnTo>
                    <a:pt x="4624" y="872"/>
                  </a:lnTo>
                  <a:lnTo>
                    <a:pt x="4608" y="868"/>
                  </a:lnTo>
                  <a:lnTo>
                    <a:pt x="4592" y="862"/>
                  </a:lnTo>
                  <a:lnTo>
                    <a:pt x="4572" y="860"/>
                  </a:lnTo>
                  <a:lnTo>
                    <a:pt x="4552" y="856"/>
                  </a:lnTo>
                  <a:lnTo>
                    <a:pt x="4528" y="856"/>
                  </a:lnTo>
                  <a:lnTo>
                    <a:pt x="4504" y="856"/>
                  </a:lnTo>
                  <a:lnTo>
                    <a:pt x="4476" y="860"/>
                  </a:lnTo>
                  <a:lnTo>
                    <a:pt x="4448" y="864"/>
                  </a:lnTo>
                  <a:lnTo>
                    <a:pt x="4420" y="868"/>
                  </a:lnTo>
                  <a:lnTo>
                    <a:pt x="4396" y="870"/>
                  </a:lnTo>
                  <a:lnTo>
                    <a:pt x="4374" y="868"/>
                  </a:lnTo>
                  <a:lnTo>
                    <a:pt x="4358" y="866"/>
                  </a:lnTo>
                  <a:lnTo>
                    <a:pt x="4342" y="860"/>
                  </a:lnTo>
                  <a:lnTo>
                    <a:pt x="4328" y="854"/>
                  </a:lnTo>
                  <a:lnTo>
                    <a:pt x="4318" y="848"/>
                  </a:lnTo>
                  <a:lnTo>
                    <a:pt x="4308" y="840"/>
                  </a:lnTo>
                  <a:lnTo>
                    <a:pt x="4292" y="822"/>
                  </a:lnTo>
                  <a:lnTo>
                    <a:pt x="4278" y="804"/>
                  </a:lnTo>
                  <a:lnTo>
                    <a:pt x="4264" y="788"/>
                  </a:lnTo>
                  <a:lnTo>
                    <a:pt x="4256" y="782"/>
                  </a:lnTo>
                  <a:lnTo>
                    <a:pt x="4246" y="778"/>
                  </a:lnTo>
                  <a:lnTo>
                    <a:pt x="4228" y="772"/>
                  </a:lnTo>
                  <a:lnTo>
                    <a:pt x="4214" y="768"/>
                  </a:lnTo>
                  <a:lnTo>
                    <a:pt x="4186" y="768"/>
                  </a:lnTo>
                  <a:lnTo>
                    <a:pt x="4154" y="764"/>
                  </a:lnTo>
                  <a:lnTo>
                    <a:pt x="4130" y="762"/>
                  </a:lnTo>
                  <a:lnTo>
                    <a:pt x="4100" y="754"/>
                  </a:lnTo>
                  <a:lnTo>
                    <a:pt x="4068" y="748"/>
                  </a:lnTo>
                  <a:lnTo>
                    <a:pt x="4044" y="744"/>
                  </a:lnTo>
                  <a:lnTo>
                    <a:pt x="4002" y="740"/>
                  </a:lnTo>
                  <a:lnTo>
                    <a:pt x="3964" y="738"/>
                  </a:lnTo>
                  <a:lnTo>
                    <a:pt x="3944" y="734"/>
                  </a:lnTo>
                  <a:lnTo>
                    <a:pt x="3922" y="730"/>
                  </a:lnTo>
                  <a:lnTo>
                    <a:pt x="3902" y="724"/>
                  </a:lnTo>
                  <a:lnTo>
                    <a:pt x="3892" y="724"/>
                  </a:lnTo>
                  <a:lnTo>
                    <a:pt x="3892" y="726"/>
                  </a:lnTo>
                  <a:lnTo>
                    <a:pt x="3890" y="728"/>
                  </a:lnTo>
                  <a:lnTo>
                    <a:pt x="3890" y="734"/>
                  </a:lnTo>
                  <a:lnTo>
                    <a:pt x="3892" y="740"/>
                  </a:lnTo>
                  <a:lnTo>
                    <a:pt x="3890" y="744"/>
                  </a:lnTo>
                  <a:lnTo>
                    <a:pt x="3888" y="746"/>
                  </a:lnTo>
                  <a:lnTo>
                    <a:pt x="3882" y="750"/>
                  </a:lnTo>
                  <a:lnTo>
                    <a:pt x="3876" y="752"/>
                  </a:lnTo>
                  <a:lnTo>
                    <a:pt x="3854" y="754"/>
                  </a:lnTo>
                  <a:lnTo>
                    <a:pt x="3842" y="756"/>
                  </a:lnTo>
                  <a:lnTo>
                    <a:pt x="3834" y="758"/>
                  </a:lnTo>
                  <a:lnTo>
                    <a:pt x="3830" y="764"/>
                  </a:lnTo>
                  <a:lnTo>
                    <a:pt x="3830" y="768"/>
                  </a:lnTo>
                  <a:lnTo>
                    <a:pt x="3832" y="776"/>
                  </a:lnTo>
                  <a:lnTo>
                    <a:pt x="3836" y="782"/>
                  </a:lnTo>
                  <a:lnTo>
                    <a:pt x="3846" y="798"/>
                  </a:lnTo>
                  <a:lnTo>
                    <a:pt x="3856" y="812"/>
                  </a:lnTo>
                  <a:lnTo>
                    <a:pt x="3860" y="818"/>
                  </a:lnTo>
                  <a:lnTo>
                    <a:pt x="3862" y="822"/>
                  </a:lnTo>
                  <a:lnTo>
                    <a:pt x="3860" y="826"/>
                  </a:lnTo>
                  <a:lnTo>
                    <a:pt x="3856" y="828"/>
                  </a:lnTo>
                  <a:lnTo>
                    <a:pt x="3848" y="826"/>
                  </a:lnTo>
                  <a:lnTo>
                    <a:pt x="3836" y="824"/>
                  </a:lnTo>
                  <a:lnTo>
                    <a:pt x="3810" y="818"/>
                  </a:lnTo>
                  <a:lnTo>
                    <a:pt x="3792" y="818"/>
                  </a:lnTo>
                  <a:lnTo>
                    <a:pt x="3778" y="818"/>
                  </a:lnTo>
                  <a:lnTo>
                    <a:pt x="3770" y="820"/>
                  </a:lnTo>
                  <a:lnTo>
                    <a:pt x="3760" y="824"/>
                  </a:lnTo>
                  <a:lnTo>
                    <a:pt x="3750" y="824"/>
                  </a:lnTo>
                  <a:lnTo>
                    <a:pt x="3736" y="824"/>
                  </a:lnTo>
                  <a:lnTo>
                    <a:pt x="3716" y="820"/>
                  </a:lnTo>
                  <a:lnTo>
                    <a:pt x="3704" y="818"/>
                  </a:lnTo>
                  <a:lnTo>
                    <a:pt x="3694" y="818"/>
                  </a:lnTo>
                  <a:lnTo>
                    <a:pt x="3686" y="818"/>
                  </a:lnTo>
                  <a:lnTo>
                    <a:pt x="3676" y="820"/>
                  </a:lnTo>
                  <a:lnTo>
                    <a:pt x="3662" y="826"/>
                  </a:lnTo>
                  <a:lnTo>
                    <a:pt x="3650" y="832"/>
                  </a:lnTo>
                  <a:lnTo>
                    <a:pt x="3638" y="836"/>
                  </a:lnTo>
                  <a:lnTo>
                    <a:pt x="3632" y="838"/>
                  </a:lnTo>
                  <a:lnTo>
                    <a:pt x="3624" y="836"/>
                  </a:lnTo>
                  <a:lnTo>
                    <a:pt x="3616" y="836"/>
                  </a:lnTo>
                  <a:lnTo>
                    <a:pt x="3608" y="832"/>
                  </a:lnTo>
                  <a:lnTo>
                    <a:pt x="3598" y="826"/>
                  </a:lnTo>
                  <a:lnTo>
                    <a:pt x="3586" y="818"/>
                  </a:lnTo>
                  <a:lnTo>
                    <a:pt x="3576" y="812"/>
                  </a:lnTo>
                  <a:lnTo>
                    <a:pt x="3566" y="810"/>
                  </a:lnTo>
                  <a:lnTo>
                    <a:pt x="3558" y="810"/>
                  </a:lnTo>
                  <a:lnTo>
                    <a:pt x="3552" y="814"/>
                  </a:lnTo>
                  <a:lnTo>
                    <a:pt x="3546" y="820"/>
                  </a:lnTo>
                  <a:lnTo>
                    <a:pt x="3540" y="828"/>
                  </a:lnTo>
                  <a:lnTo>
                    <a:pt x="3530" y="848"/>
                  </a:lnTo>
                  <a:lnTo>
                    <a:pt x="3520" y="864"/>
                  </a:lnTo>
                  <a:lnTo>
                    <a:pt x="3514" y="872"/>
                  </a:lnTo>
                  <a:lnTo>
                    <a:pt x="3508" y="876"/>
                  </a:lnTo>
                  <a:lnTo>
                    <a:pt x="3500" y="878"/>
                  </a:lnTo>
                  <a:lnTo>
                    <a:pt x="3492" y="878"/>
                  </a:lnTo>
                  <a:lnTo>
                    <a:pt x="3482" y="872"/>
                  </a:lnTo>
                  <a:lnTo>
                    <a:pt x="3470" y="864"/>
                  </a:lnTo>
                  <a:lnTo>
                    <a:pt x="3428" y="824"/>
                  </a:lnTo>
                  <a:lnTo>
                    <a:pt x="3402" y="796"/>
                  </a:lnTo>
                  <a:lnTo>
                    <a:pt x="3390" y="784"/>
                  </a:lnTo>
                  <a:lnTo>
                    <a:pt x="3380" y="776"/>
                  </a:lnTo>
                  <a:lnTo>
                    <a:pt x="3368" y="768"/>
                  </a:lnTo>
                  <a:lnTo>
                    <a:pt x="3352" y="762"/>
                  </a:lnTo>
                  <a:lnTo>
                    <a:pt x="3346" y="760"/>
                  </a:lnTo>
                  <a:lnTo>
                    <a:pt x="3342" y="760"/>
                  </a:lnTo>
                  <a:lnTo>
                    <a:pt x="3338" y="762"/>
                  </a:lnTo>
                  <a:lnTo>
                    <a:pt x="3338" y="764"/>
                  </a:lnTo>
                  <a:lnTo>
                    <a:pt x="3340" y="772"/>
                  </a:lnTo>
                  <a:lnTo>
                    <a:pt x="3344" y="782"/>
                  </a:lnTo>
                  <a:lnTo>
                    <a:pt x="3348" y="792"/>
                  </a:lnTo>
                  <a:lnTo>
                    <a:pt x="3350" y="798"/>
                  </a:lnTo>
                  <a:lnTo>
                    <a:pt x="3348" y="798"/>
                  </a:lnTo>
                  <a:lnTo>
                    <a:pt x="3346" y="798"/>
                  </a:lnTo>
                  <a:lnTo>
                    <a:pt x="3336" y="790"/>
                  </a:lnTo>
                  <a:lnTo>
                    <a:pt x="3318" y="778"/>
                  </a:lnTo>
                  <a:lnTo>
                    <a:pt x="3296" y="766"/>
                  </a:lnTo>
                  <a:lnTo>
                    <a:pt x="3270" y="754"/>
                  </a:lnTo>
                  <a:lnTo>
                    <a:pt x="3242" y="744"/>
                  </a:lnTo>
                  <a:lnTo>
                    <a:pt x="3208" y="734"/>
                  </a:lnTo>
                  <a:lnTo>
                    <a:pt x="3170" y="728"/>
                  </a:lnTo>
                  <a:lnTo>
                    <a:pt x="3128" y="722"/>
                  </a:lnTo>
                  <a:lnTo>
                    <a:pt x="3082" y="716"/>
                  </a:lnTo>
                  <a:lnTo>
                    <a:pt x="3030" y="712"/>
                  </a:lnTo>
                  <a:lnTo>
                    <a:pt x="3012" y="708"/>
                  </a:lnTo>
                  <a:lnTo>
                    <a:pt x="3000" y="704"/>
                  </a:lnTo>
                  <a:lnTo>
                    <a:pt x="2994" y="702"/>
                  </a:lnTo>
                  <a:lnTo>
                    <a:pt x="2992" y="698"/>
                  </a:lnTo>
                  <a:lnTo>
                    <a:pt x="2992" y="694"/>
                  </a:lnTo>
                  <a:lnTo>
                    <a:pt x="2994" y="690"/>
                  </a:lnTo>
                  <a:lnTo>
                    <a:pt x="3002" y="684"/>
                  </a:lnTo>
                  <a:lnTo>
                    <a:pt x="3008" y="678"/>
                  </a:lnTo>
                  <a:lnTo>
                    <a:pt x="3008" y="676"/>
                  </a:lnTo>
                  <a:lnTo>
                    <a:pt x="3006" y="674"/>
                  </a:lnTo>
                  <a:lnTo>
                    <a:pt x="3002" y="672"/>
                  </a:lnTo>
                  <a:lnTo>
                    <a:pt x="2992" y="670"/>
                  </a:lnTo>
                  <a:lnTo>
                    <a:pt x="2946" y="666"/>
                  </a:lnTo>
                  <a:lnTo>
                    <a:pt x="2904" y="664"/>
                  </a:lnTo>
                  <a:lnTo>
                    <a:pt x="2864" y="664"/>
                  </a:lnTo>
                  <a:lnTo>
                    <a:pt x="2844" y="666"/>
                  </a:lnTo>
                  <a:lnTo>
                    <a:pt x="2822" y="670"/>
                  </a:lnTo>
                  <a:lnTo>
                    <a:pt x="2814" y="670"/>
                  </a:lnTo>
                  <a:lnTo>
                    <a:pt x="2806" y="670"/>
                  </a:lnTo>
                  <a:lnTo>
                    <a:pt x="2800" y="670"/>
                  </a:lnTo>
                  <a:lnTo>
                    <a:pt x="2794" y="668"/>
                  </a:lnTo>
                  <a:lnTo>
                    <a:pt x="2790" y="662"/>
                  </a:lnTo>
                  <a:lnTo>
                    <a:pt x="2786" y="654"/>
                  </a:lnTo>
                  <a:lnTo>
                    <a:pt x="2784" y="648"/>
                  </a:lnTo>
                  <a:lnTo>
                    <a:pt x="2780" y="644"/>
                  </a:lnTo>
                  <a:lnTo>
                    <a:pt x="2778" y="642"/>
                  </a:lnTo>
                  <a:lnTo>
                    <a:pt x="2774" y="642"/>
                  </a:lnTo>
                  <a:lnTo>
                    <a:pt x="2762" y="648"/>
                  </a:lnTo>
                  <a:lnTo>
                    <a:pt x="2748" y="654"/>
                  </a:lnTo>
                  <a:lnTo>
                    <a:pt x="2738" y="654"/>
                  </a:lnTo>
                  <a:lnTo>
                    <a:pt x="2730" y="652"/>
                  </a:lnTo>
                  <a:lnTo>
                    <a:pt x="2722" y="648"/>
                  </a:lnTo>
                  <a:lnTo>
                    <a:pt x="2714" y="644"/>
                  </a:lnTo>
                  <a:lnTo>
                    <a:pt x="2704" y="640"/>
                  </a:lnTo>
                  <a:lnTo>
                    <a:pt x="2692" y="638"/>
                  </a:lnTo>
                  <a:lnTo>
                    <a:pt x="2676" y="640"/>
                  </a:lnTo>
                  <a:lnTo>
                    <a:pt x="2660" y="644"/>
                  </a:lnTo>
                  <a:lnTo>
                    <a:pt x="2652" y="650"/>
                  </a:lnTo>
                  <a:lnTo>
                    <a:pt x="2650" y="658"/>
                  </a:lnTo>
                  <a:lnTo>
                    <a:pt x="2648" y="664"/>
                  </a:lnTo>
                  <a:lnTo>
                    <a:pt x="2642" y="672"/>
                  </a:lnTo>
                  <a:lnTo>
                    <a:pt x="2634" y="680"/>
                  </a:lnTo>
                  <a:lnTo>
                    <a:pt x="2614" y="686"/>
                  </a:lnTo>
                  <a:lnTo>
                    <a:pt x="2586" y="692"/>
                  </a:lnTo>
                  <a:lnTo>
                    <a:pt x="2554" y="696"/>
                  </a:lnTo>
                  <a:lnTo>
                    <a:pt x="2530" y="698"/>
                  </a:lnTo>
                  <a:lnTo>
                    <a:pt x="2516" y="696"/>
                  </a:lnTo>
                  <a:lnTo>
                    <a:pt x="2512" y="694"/>
                  </a:lnTo>
                  <a:lnTo>
                    <a:pt x="2512" y="692"/>
                  </a:lnTo>
                  <a:lnTo>
                    <a:pt x="2512" y="690"/>
                  </a:lnTo>
                  <a:lnTo>
                    <a:pt x="2516" y="686"/>
                  </a:lnTo>
                  <a:lnTo>
                    <a:pt x="2528" y="676"/>
                  </a:lnTo>
                  <a:lnTo>
                    <a:pt x="2550" y="666"/>
                  </a:lnTo>
                  <a:lnTo>
                    <a:pt x="2580" y="652"/>
                  </a:lnTo>
                  <a:lnTo>
                    <a:pt x="2610" y="640"/>
                  </a:lnTo>
                  <a:lnTo>
                    <a:pt x="2632" y="628"/>
                  </a:lnTo>
                  <a:lnTo>
                    <a:pt x="2660" y="610"/>
                  </a:lnTo>
                  <a:lnTo>
                    <a:pt x="2672" y="602"/>
                  </a:lnTo>
                  <a:lnTo>
                    <a:pt x="2688" y="594"/>
                  </a:lnTo>
                  <a:lnTo>
                    <a:pt x="2706" y="586"/>
                  </a:lnTo>
                  <a:lnTo>
                    <a:pt x="2734" y="576"/>
                  </a:lnTo>
                  <a:lnTo>
                    <a:pt x="2762" y="566"/>
                  </a:lnTo>
                  <a:lnTo>
                    <a:pt x="2782" y="554"/>
                  </a:lnTo>
                  <a:lnTo>
                    <a:pt x="2788" y="548"/>
                  </a:lnTo>
                  <a:lnTo>
                    <a:pt x="2794" y="542"/>
                  </a:lnTo>
                  <a:lnTo>
                    <a:pt x="2802" y="528"/>
                  </a:lnTo>
                  <a:lnTo>
                    <a:pt x="2806" y="514"/>
                  </a:lnTo>
                  <a:lnTo>
                    <a:pt x="2806" y="502"/>
                  </a:lnTo>
                  <a:lnTo>
                    <a:pt x="2802" y="490"/>
                  </a:lnTo>
                  <a:lnTo>
                    <a:pt x="2798" y="478"/>
                  </a:lnTo>
                  <a:lnTo>
                    <a:pt x="2792" y="470"/>
                  </a:lnTo>
                  <a:lnTo>
                    <a:pt x="2784" y="464"/>
                  </a:lnTo>
                  <a:lnTo>
                    <a:pt x="2776" y="462"/>
                  </a:lnTo>
                  <a:lnTo>
                    <a:pt x="2768" y="460"/>
                  </a:lnTo>
                  <a:lnTo>
                    <a:pt x="2748" y="454"/>
                  </a:lnTo>
                  <a:lnTo>
                    <a:pt x="2738" y="448"/>
                  </a:lnTo>
                  <a:lnTo>
                    <a:pt x="2724" y="438"/>
                  </a:lnTo>
                  <a:lnTo>
                    <a:pt x="2712" y="430"/>
                  </a:lnTo>
                  <a:lnTo>
                    <a:pt x="2700" y="426"/>
                  </a:lnTo>
                  <a:lnTo>
                    <a:pt x="2686" y="424"/>
                  </a:lnTo>
                  <a:lnTo>
                    <a:pt x="2672" y="424"/>
                  </a:lnTo>
                  <a:lnTo>
                    <a:pt x="2644" y="428"/>
                  </a:lnTo>
                  <a:lnTo>
                    <a:pt x="2628" y="428"/>
                  </a:lnTo>
                  <a:lnTo>
                    <a:pt x="2612" y="426"/>
                  </a:lnTo>
                  <a:lnTo>
                    <a:pt x="2598" y="424"/>
                  </a:lnTo>
                  <a:lnTo>
                    <a:pt x="2590" y="424"/>
                  </a:lnTo>
                  <a:lnTo>
                    <a:pt x="2582" y="426"/>
                  </a:lnTo>
                  <a:lnTo>
                    <a:pt x="2578" y="428"/>
                  </a:lnTo>
                  <a:lnTo>
                    <a:pt x="2574" y="432"/>
                  </a:lnTo>
                  <a:lnTo>
                    <a:pt x="2566" y="436"/>
                  </a:lnTo>
                  <a:lnTo>
                    <a:pt x="2554" y="440"/>
                  </a:lnTo>
                  <a:lnTo>
                    <a:pt x="2538" y="444"/>
                  </a:lnTo>
                  <a:lnTo>
                    <a:pt x="2516" y="444"/>
                  </a:lnTo>
                  <a:lnTo>
                    <a:pt x="2512" y="444"/>
                  </a:lnTo>
                  <a:lnTo>
                    <a:pt x="2512" y="442"/>
                  </a:lnTo>
                  <a:lnTo>
                    <a:pt x="2516" y="436"/>
                  </a:lnTo>
                  <a:lnTo>
                    <a:pt x="2528" y="428"/>
                  </a:lnTo>
                  <a:lnTo>
                    <a:pt x="2538" y="420"/>
                  </a:lnTo>
                  <a:lnTo>
                    <a:pt x="2540" y="416"/>
                  </a:lnTo>
                  <a:lnTo>
                    <a:pt x="2542" y="412"/>
                  </a:lnTo>
                  <a:lnTo>
                    <a:pt x="2540" y="410"/>
                  </a:lnTo>
                  <a:lnTo>
                    <a:pt x="2534" y="406"/>
                  </a:lnTo>
                  <a:lnTo>
                    <a:pt x="2524" y="404"/>
                  </a:lnTo>
                  <a:lnTo>
                    <a:pt x="2508" y="402"/>
                  </a:lnTo>
                  <a:lnTo>
                    <a:pt x="2478" y="400"/>
                  </a:lnTo>
                  <a:lnTo>
                    <a:pt x="2458" y="398"/>
                  </a:lnTo>
                  <a:lnTo>
                    <a:pt x="2448" y="394"/>
                  </a:lnTo>
                  <a:lnTo>
                    <a:pt x="2446" y="394"/>
                  </a:lnTo>
                  <a:lnTo>
                    <a:pt x="2446" y="392"/>
                  </a:lnTo>
                  <a:lnTo>
                    <a:pt x="2450" y="388"/>
                  </a:lnTo>
                  <a:lnTo>
                    <a:pt x="2458" y="386"/>
                  </a:lnTo>
                  <a:lnTo>
                    <a:pt x="2486" y="378"/>
                  </a:lnTo>
                  <a:lnTo>
                    <a:pt x="2492" y="376"/>
                  </a:lnTo>
                  <a:lnTo>
                    <a:pt x="2496" y="374"/>
                  </a:lnTo>
                  <a:lnTo>
                    <a:pt x="2496" y="370"/>
                  </a:lnTo>
                  <a:lnTo>
                    <a:pt x="2496" y="366"/>
                  </a:lnTo>
                  <a:lnTo>
                    <a:pt x="2492" y="364"/>
                  </a:lnTo>
                  <a:lnTo>
                    <a:pt x="2486" y="360"/>
                  </a:lnTo>
                  <a:lnTo>
                    <a:pt x="2470" y="352"/>
                  </a:lnTo>
                  <a:lnTo>
                    <a:pt x="2448" y="348"/>
                  </a:lnTo>
                  <a:lnTo>
                    <a:pt x="2422" y="348"/>
                  </a:lnTo>
                  <a:lnTo>
                    <a:pt x="2408" y="348"/>
                  </a:lnTo>
                  <a:lnTo>
                    <a:pt x="2392" y="352"/>
                  </a:lnTo>
                  <a:lnTo>
                    <a:pt x="2378" y="356"/>
                  </a:lnTo>
                  <a:lnTo>
                    <a:pt x="2362" y="362"/>
                  </a:lnTo>
                  <a:lnTo>
                    <a:pt x="2342" y="370"/>
                  </a:lnTo>
                  <a:lnTo>
                    <a:pt x="2326" y="380"/>
                  </a:lnTo>
                  <a:lnTo>
                    <a:pt x="2314" y="388"/>
                  </a:lnTo>
                  <a:lnTo>
                    <a:pt x="2304" y="396"/>
                  </a:lnTo>
                  <a:lnTo>
                    <a:pt x="2296" y="402"/>
                  </a:lnTo>
                  <a:lnTo>
                    <a:pt x="2292" y="408"/>
                  </a:lnTo>
                  <a:lnTo>
                    <a:pt x="2286" y="420"/>
                  </a:lnTo>
                  <a:lnTo>
                    <a:pt x="2284" y="428"/>
                  </a:lnTo>
                  <a:lnTo>
                    <a:pt x="2280" y="434"/>
                  </a:lnTo>
                  <a:lnTo>
                    <a:pt x="2276" y="436"/>
                  </a:lnTo>
                  <a:lnTo>
                    <a:pt x="2272" y="438"/>
                  </a:lnTo>
                  <a:lnTo>
                    <a:pt x="2256" y="440"/>
                  </a:lnTo>
                  <a:lnTo>
                    <a:pt x="2224" y="442"/>
                  </a:lnTo>
                  <a:lnTo>
                    <a:pt x="2208" y="444"/>
                  </a:lnTo>
                  <a:lnTo>
                    <a:pt x="2206" y="444"/>
                  </a:lnTo>
                  <a:lnTo>
                    <a:pt x="2206" y="446"/>
                  </a:lnTo>
                  <a:lnTo>
                    <a:pt x="2206" y="448"/>
                  </a:lnTo>
                  <a:lnTo>
                    <a:pt x="2210" y="452"/>
                  </a:lnTo>
                  <a:lnTo>
                    <a:pt x="2208" y="456"/>
                  </a:lnTo>
                  <a:lnTo>
                    <a:pt x="2206" y="458"/>
                  </a:lnTo>
                  <a:lnTo>
                    <a:pt x="2192" y="464"/>
                  </a:lnTo>
                  <a:lnTo>
                    <a:pt x="2162" y="472"/>
                  </a:lnTo>
                  <a:lnTo>
                    <a:pt x="2132" y="478"/>
                  </a:lnTo>
                  <a:lnTo>
                    <a:pt x="2118" y="478"/>
                  </a:lnTo>
                  <a:lnTo>
                    <a:pt x="2114" y="476"/>
                  </a:lnTo>
                  <a:lnTo>
                    <a:pt x="2112" y="474"/>
                  </a:lnTo>
                  <a:lnTo>
                    <a:pt x="2112" y="470"/>
                  </a:lnTo>
                  <a:lnTo>
                    <a:pt x="2110" y="468"/>
                  </a:lnTo>
                  <a:lnTo>
                    <a:pt x="2108" y="464"/>
                  </a:lnTo>
                  <a:lnTo>
                    <a:pt x="2106" y="462"/>
                  </a:lnTo>
                  <a:lnTo>
                    <a:pt x="2098" y="462"/>
                  </a:lnTo>
                  <a:lnTo>
                    <a:pt x="2076" y="460"/>
                  </a:lnTo>
                  <a:lnTo>
                    <a:pt x="2034" y="464"/>
                  </a:lnTo>
                  <a:lnTo>
                    <a:pt x="1994" y="472"/>
                  </a:lnTo>
                  <a:lnTo>
                    <a:pt x="1982" y="474"/>
                  </a:lnTo>
                  <a:lnTo>
                    <a:pt x="1974" y="478"/>
                  </a:lnTo>
                  <a:lnTo>
                    <a:pt x="1970" y="482"/>
                  </a:lnTo>
                  <a:lnTo>
                    <a:pt x="1968" y="484"/>
                  </a:lnTo>
                  <a:lnTo>
                    <a:pt x="1970" y="490"/>
                  </a:lnTo>
                  <a:lnTo>
                    <a:pt x="1970" y="494"/>
                  </a:lnTo>
                  <a:lnTo>
                    <a:pt x="1970" y="496"/>
                  </a:lnTo>
                  <a:lnTo>
                    <a:pt x="1968" y="500"/>
                  </a:lnTo>
                  <a:lnTo>
                    <a:pt x="1964" y="502"/>
                  </a:lnTo>
                  <a:lnTo>
                    <a:pt x="1954" y="504"/>
                  </a:lnTo>
                  <a:lnTo>
                    <a:pt x="1942" y="506"/>
                  </a:lnTo>
                  <a:lnTo>
                    <a:pt x="1898" y="512"/>
                  </a:lnTo>
                  <a:lnTo>
                    <a:pt x="1850" y="516"/>
                  </a:lnTo>
                  <a:lnTo>
                    <a:pt x="1818" y="522"/>
                  </a:lnTo>
                  <a:lnTo>
                    <a:pt x="1800" y="526"/>
                  </a:lnTo>
                  <a:lnTo>
                    <a:pt x="1790" y="532"/>
                  </a:lnTo>
                  <a:lnTo>
                    <a:pt x="1784" y="538"/>
                  </a:lnTo>
                  <a:lnTo>
                    <a:pt x="1776" y="542"/>
                  </a:lnTo>
                  <a:lnTo>
                    <a:pt x="1764" y="546"/>
                  </a:lnTo>
                  <a:lnTo>
                    <a:pt x="1742" y="550"/>
                  </a:lnTo>
                  <a:lnTo>
                    <a:pt x="1728" y="550"/>
                  </a:lnTo>
                  <a:lnTo>
                    <a:pt x="1718" y="554"/>
                  </a:lnTo>
                  <a:lnTo>
                    <a:pt x="1708" y="558"/>
                  </a:lnTo>
                  <a:lnTo>
                    <a:pt x="1698" y="562"/>
                  </a:lnTo>
                  <a:lnTo>
                    <a:pt x="1692" y="566"/>
                  </a:lnTo>
                  <a:lnTo>
                    <a:pt x="1686" y="572"/>
                  </a:lnTo>
                  <a:lnTo>
                    <a:pt x="1682" y="578"/>
                  </a:lnTo>
                  <a:lnTo>
                    <a:pt x="1680" y="584"/>
                  </a:lnTo>
                  <a:lnTo>
                    <a:pt x="1678" y="590"/>
                  </a:lnTo>
                  <a:lnTo>
                    <a:pt x="1678" y="596"/>
                  </a:lnTo>
                  <a:lnTo>
                    <a:pt x="1680" y="602"/>
                  </a:lnTo>
                  <a:lnTo>
                    <a:pt x="1682" y="608"/>
                  </a:lnTo>
                  <a:lnTo>
                    <a:pt x="1686" y="612"/>
                  </a:lnTo>
                  <a:lnTo>
                    <a:pt x="1690" y="616"/>
                  </a:lnTo>
                  <a:lnTo>
                    <a:pt x="1696" y="618"/>
                  </a:lnTo>
                  <a:lnTo>
                    <a:pt x="1704" y="620"/>
                  </a:lnTo>
                  <a:lnTo>
                    <a:pt x="1716" y="622"/>
                  </a:lnTo>
                  <a:lnTo>
                    <a:pt x="1724" y="624"/>
                  </a:lnTo>
                  <a:lnTo>
                    <a:pt x="1726" y="628"/>
                  </a:lnTo>
                  <a:lnTo>
                    <a:pt x="1724" y="634"/>
                  </a:lnTo>
                  <a:lnTo>
                    <a:pt x="1716" y="638"/>
                  </a:lnTo>
                  <a:lnTo>
                    <a:pt x="1704" y="644"/>
                  </a:lnTo>
                  <a:lnTo>
                    <a:pt x="1690" y="648"/>
                  </a:lnTo>
                  <a:lnTo>
                    <a:pt x="1672" y="652"/>
                  </a:lnTo>
                  <a:lnTo>
                    <a:pt x="1638" y="658"/>
                  </a:lnTo>
                  <a:lnTo>
                    <a:pt x="1604" y="662"/>
                  </a:lnTo>
                  <a:lnTo>
                    <a:pt x="1542" y="662"/>
                  </a:lnTo>
                  <a:lnTo>
                    <a:pt x="1514" y="662"/>
                  </a:lnTo>
                  <a:lnTo>
                    <a:pt x="1490" y="666"/>
                  </a:lnTo>
                  <a:lnTo>
                    <a:pt x="1480" y="668"/>
                  </a:lnTo>
                  <a:lnTo>
                    <a:pt x="1470" y="672"/>
                  </a:lnTo>
                  <a:lnTo>
                    <a:pt x="1462" y="676"/>
                  </a:lnTo>
                  <a:lnTo>
                    <a:pt x="1458" y="682"/>
                  </a:lnTo>
                  <a:lnTo>
                    <a:pt x="1450" y="692"/>
                  </a:lnTo>
                  <a:lnTo>
                    <a:pt x="1450" y="696"/>
                  </a:lnTo>
                  <a:lnTo>
                    <a:pt x="1452" y="698"/>
                  </a:lnTo>
                  <a:lnTo>
                    <a:pt x="1456" y="702"/>
                  </a:lnTo>
                  <a:lnTo>
                    <a:pt x="1462" y="704"/>
                  </a:lnTo>
                  <a:lnTo>
                    <a:pt x="1470" y="706"/>
                  </a:lnTo>
                  <a:lnTo>
                    <a:pt x="1476" y="710"/>
                  </a:lnTo>
                  <a:lnTo>
                    <a:pt x="1476" y="714"/>
                  </a:lnTo>
                  <a:lnTo>
                    <a:pt x="1476" y="718"/>
                  </a:lnTo>
                  <a:lnTo>
                    <a:pt x="1476" y="724"/>
                  </a:lnTo>
                  <a:lnTo>
                    <a:pt x="1472" y="732"/>
                  </a:lnTo>
                  <a:lnTo>
                    <a:pt x="1468" y="738"/>
                  </a:lnTo>
                  <a:lnTo>
                    <a:pt x="1468" y="744"/>
                  </a:lnTo>
                  <a:lnTo>
                    <a:pt x="1468" y="748"/>
                  </a:lnTo>
                  <a:lnTo>
                    <a:pt x="1472" y="752"/>
                  </a:lnTo>
                  <a:lnTo>
                    <a:pt x="1480" y="756"/>
                  </a:lnTo>
                  <a:lnTo>
                    <a:pt x="1492" y="758"/>
                  </a:lnTo>
                  <a:lnTo>
                    <a:pt x="1506" y="760"/>
                  </a:lnTo>
                  <a:lnTo>
                    <a:pt x="1520" y="764"/>
                  </a:lnTo>
                  <a:lnTo>
                    <a:pt x="1524" y="766"/>
                  </a:lnTo>
                  <a:lnTo>
                    <a:pt x="1528" y="770"/>
                  </a:lnTo>
                  <a:lnTo>
                    <a:pt x="1532" y="774"/>
                  </a:lnTo>
                  <a:lnTo>
                    <a:pt x="1532" y="780"/>
                  </a:lnTo>
                  <a:lnTo>
                    <a:pt x="1534" y="786"/>
                  </a:lnTo>
                  <a:lnTo>
                    <a:pt x="1536" y="790"/>
                  </a:lnTo>
                  <a:lnTo>
                    <a:pt x="1540" y="792"/>
                  </a:lnTo>
                  <a:lnTo>
                    <a:pt x="1546" y="794"/>
                  </a:lnTo>
                  <a:lnTo>
                    <a:pt x="1556" y="796"/>
                  </a:lnTo>
                  <a:lnTo>
                    <a:pt x="1568" y="796"/>
                  </a:lnTo>
                  <a:lnTo>
                    <a:pt x="1580" y="798"/>
                  </a:lnTo>
                  <a:lnTo>
                    <a:pt x="1584" y="800"/>
                  </a:lnTo>
                  <a:lnTo>
                    <a:pt x="1586" y="804"/>
                  </a:lnTo>
                  <a:lnTo>
                    <a:pt x="1588" y="806"/>
                  </a:lnTo>
                  <a:lnTo>
                    <a:pt x="1588" y="812"/>
                  </a:lnTo>
                  <a:lnTo>
                    <a:pt x="1586" y="818"/>
                  </a:lnTo>
                  <a:lnTo>
                    <a:pt x="1582" y="828"/>
                  </a:lnTo>
                  <a:lnTo>
                    <a:pt x="1578" y="836"/>
                  </a:lnTo>
                  <a:lnTo>
                    <a:pt x="1576" y="844"/>
                  </a:lnTo>
                  <a:lnTo>
                    <a:pt x="1576" y="852"/>
                  </a:lnTo>
                  <a:lnTo>
                    <a:pt x="1578" y="858"/>
                  </a:lnTo>
                  <a:lnTo>
                    <a:pt x="1582" y="868"/>
                  </a:lnTo>
                  <a:lnTo>
                    <a:pt x="1590" y="876"/>
                  </a:lnTo>
                  <a:lnTo>
                    <a:pt x="1596" y="882"/>
                  </a:lnTo>
                  <a:lnTo>
                    <a:pt x="1598" y="886"/>
                  </a:lnTo>
                  <a:lnTo>
                    <a:pt x="1598" y="890"/>
                  </a:lnTo>
                  <a:lnTo>
                    <a:pt x="1598" y="896"/>
                  </a:lnTo>
                  <a:lnTo>
                    <a:pt x="1596" y="900"/>
                  </a:lnTo>
                  <a:lnTo>
                    <a:pt x="1590" y="906"/>
                  </a:lnTo>
                  <a:lnTo>
                    <a:pt x="1584" y="912"/>
                  </a:lnTo>
                  <a:lnTo>
                    <a:pt x="1570" y="922"/>
                  </a:lnTo>
                  <a:lnTo>
                    <a:pt x="1566" y="924"/>
                  </a:lnTo>
                  <a:lnTo>
                    <a:pt x="1564" y="922"/>
                  </a:lnTo>
                  <a:lnTo>
                    <a:pt x="1566" y="912"/>
                  </a:lnTo>
                  <a:lnTo>
                    <a:pt x="1568" y="898"/>
                  </a:lnTo>
                  <a:lnTo>
                    <a:pt x="1572" y="884"/>
                  </a:lnTo>
                  <a:lnTo>
                    <a:pt x="1572" y="878"/>
                  </a:lnTo>
                  <a:lnTo>
                    <a:pt x="1572" y="872"/>
                  </a:lnTo>
                  <a:lnTo>
                    <a:pt x="1570" y="866"/>
                  </a:lnTo>
                  <a:lnTo>
                    <a:pt x="1566" y="864"/>
                  </a:lnTo>
                  <a:lnTo>
                    <a:pt x="1560" y="864"/>
                  </a:lnTo>
                  <a:lnTo>
                    <a:pt x="1552" y="866"/>
                  </a:lnTo>
                  <a:lnTo>
                    <a:pt x="1542" y="868"/>
                  </a:lnTo>
                  <a:lnTo>
                    <a:pt x="1538" y="868"/>
                  </a:lnTo>
                  <a:lnTo>
                    <a:pt x="1536" y="866"/>
                  </a:lnTo>
                  <a:lnTo>
                    <a:pt x="1536" y="864"/>
                  </a:lnTo>
                  <a:lnTo>
                    <a:pt x="1542" y="856"/>
                  </a:lnTo>
                  <a:lnTo>
                    <a:pt x="1550" y="844"/>
                  </a:lnTo>
                  <a:lnTo>
                    <a:pt x="1560" y="832"/>
                  </a:lnTo>
                  <a:lnTo>
                    <a:pt x="1562" y="826"/>
                  </a:lnTo>
                  <a:lnTo>
                    <a:pt x="1564" y="820"/>
                  </a:lnTo>
                  <a:lnTo>
                    <a:pt x="1562" y="816"/>
                  </a:lnTo>
                  <a:lnTo>
                    <a:pt x="1558" y="812"/>
                  </a:lnTo>
                  <a:lnTo>
                    <a:pt x="1552" y="810"/>
                  </a:lnTo>
                  <a:lnTo>
                    <a:pt x="1540" y="810"/>
                  </a:lnTo>
                  <a:lnTo>
                    <a:pt x="1518" y="810"/>
                  </a:lnTo>
                  <a:lnTo>
                    <a:pt x="1504" y="806"/>
                  </a:lnTo>
                  <a:lnTo>
                    <a:pt x="1492" y="798"/>
                  </a:lnTo>
                  <a:lnTo>
                    <a:pt x="1482" y="792"/>
                  </a:lnTo>
                  <a:lnTo>
                    <a:pt x="1472" y="782"/>
                  </a:lnTo>
                  <a:lnTo>
                    <a:pt x="1460" y="774"/>
                  </a:lnTo>
                  <a:lnTo>
                    <a:pt x="1442" y="768"/>
                  </a:lnTo>
                  <a:lnTo>
                    <a:pt x="1416" y="762"/>
                  </a:lnTo>
                  <a:lnTo>
                    <a:pt x="1400" y="760"/>
                  </a:lnTo>
                  <a:lnTo>
                    <a:pt x="1386" y="760"/>
                  </a:lnTo>
                  <a:lnTo>
                    <a:pt x="1374" y="760"/>
                  </a:lnTo>
                  <a:lnTo>
                    <a:pt x="1364" y="762"/>
                  </a:lnTo>
                  <a:lnTo>
                    <a:pt x="1358" y="764"/>
                  </a:lnTo>
                  <a:lnTo>
                    <a:pt x="1352" y="768"/>
                  </a:lnTo>
                  <a:lnTo>
                    <a:pt x="1346" y="776"/>
                  </a:lnTo>
                  <a:lnTo>
                    <a:pt x="1342" y="784"/>
                  </a:lnTo>
                  <a:lnTo>
                    <a:pt x="1340" y="790"/>
                  </a:lnTo>
                  <a:lnTo>
                    <a:pt x="1336" y="794"/>
                  </a:lnTo>
                  <a:lnTo>
                    <a:pt x="1334" y="794"/>
                  </a:lnTo>
                  <a:lnTo>
                    <a:pt x="1330" y="792"/>
                  </a:lnTo>
                  <a:lnTo>
                    <a:pt x="1316" y="788"/>
                  </a:lnTo>
                  <a:lnTo>
                    <a:pt x="1302" y="788"/>
                  </a:lnTo>
                  <a:lnTo>
                    <a:pt x="1292" y="792"/>
                  </a:lnTo>
                  <a:lnTo>
                    <a:pt x="1284" y="796"/>
                  </a:lnTo>
                  <a:lnTo>
                    <a:pt x="1282" y="800"/>
                  </a:lnTo>
                  <a:lnTo>
                    <a:pt x="1282" y="804"/>
                  </a:lnTo>
                  <a:lnTo>
                    <a:pt x="1282" y="808"/>
                  </a:lnTo>
                  <a:lnTo>
                    <a:pt x="1284" y="812"/>
                  </a:lnTo>
                  <a:lnTo>
                    <a:pt x="1288" y="816"/>
                  </a:lnTo>
                  <a:lnTo>
                    <a:pt x="1294" y="820"/>
                  </a:lnTo>
                  <a:lnTo>
                    <a:pt x="1314" y="828"/>
                  </a:lnTo>
                  <a:lnTo>
                    <a:pt x="1332" y="834"/>
                  </a:lnTo>
                  <a:lnTo>
                    <a:pt x="1342" y="840"/>
                  </a:lnTo>
                  <a:lnTo>
                    <a:pt x="1344" y="842"/>
                  </a:lnTo>
                  <a:lnTo>
                    <a:pt x="1344" y="844"/>
                  </a:lnTo>
                  <a:lnTo>
                    <a:pt x="1340" y="846"/>
                  </a:lnTo>
                  <a:lnTo>
                    <a:pt x="1332" y="848"/>
                  </a:lnTo>
                  <a:lnTo>
                    <a:pt x="1318" y="848"/>
                  </a:lnTo>
                  <a:lnTo>
                    <a:pt x="1280" y="844"/>
                  </a:lnTo>
                  <a:lnTo>
                    <a:pt x="1270" y="842"/>
                  </a:lnTo>
                  <a:lnTo>
                    <a:pt x="1264" y="840"/>
                  </a:lnTo>
                  <a:lnTo>
                    <a:pt x="1260" y="836"/>
                  </a:lnTo>
                  <a:lnTo>
                    <a:pt x="1256" y="830"/>
                  </a:lnTo>
                  <a:lnTo>
                    <a:pt x="1256" y="824"/>
                  </a:lnTo>
                  <a:lnTo>
                    <a:pt x="1256" y="818"/>
                  </a:lnTo>
                  <a:lnTo>
                    <a:pt x="1260" y="804"/>
                  </a:lnTo>
                  <a:lnTo>
                    <a:pt x="1264" y="788"/>
                  </a:lnTo>
                  <a:lnTo>
                    <a:pt x="1268" y="772"/>
                  </a:lnTo>
                  <a:lnTo>
                    <a:pt x="1270" y="758"/>
                  </a:lnTo>
                  <a:lnTo>
                    <a:pt x="1268" y="750"/>
                  </a:lnTo>
                  <a:lnTo>
                    <a:pt x="1266" y="744"/>
                  </a:lnTo>
                  <a:lnTo>
                    <a:pt x="1258" y="734"/>
                  </a:lnTo>
                  <a:lnTo>
                    <a:pt x="1250" y="726"/>
                  </a:lnTo>
                  <a:lnTo>
                    <a:pt x="1244" y="722"/>
                  </a:lnTo>
                  <a:lnTo>
                    <a:pt x="1240" y="722"/>
                  </a:lnTo>
                  <a:lnTo>
                    <a:pt x="1236" y="724"/>
                  </a:lnTo>
                  <a:lnTo>
                    <a:pt x="1234" y="730"/>
                  </a:lnTo>
                  <a:lnTo>
                    <a:pt x="1234" y="738"/>
                  </a:lnTo>
                  <a:lnTo>
                    <a:pt x="1238" y="752"/>
                  </a:lnTo>
                  <a:lnTo>
                    <a:pt x="1240" y="762"/>
                  </a:lnTo>
                  <a:lnTo>
                    <a:pt x="1238" y="772"/>
                  </a:lnTo>
                  <a:lnTo>
                    <a:pt x="1236" y="778"/>
                  </a:lnTo>
                  <a:lnTo>
                    <a:pt x="1230" y="784"/>
                  </a:lnTo>
                  <a:lnTo>
                    <a:pt x="1224" y="788"/>
                  </a:lnTo>
                  <a:lnTo>
                    <a:pt x="1216" y="792"/>
                  </a:lnTo>
                  <a:lnTo>
                    <a:pt x="1198" y="798"/>
                  </a:lnTo>
                  <a:lnTo>
                    <a:pt x="1182" y="804"/>
                  </a:lnTo>
                  <a:lnTo>
                    <a:pt x="1176" y="808"/>
                  </a:lnTo>
                  <a:lnTo>
                    <a:pt x="1170" y="812"/>
                  </a:lnTo>
                  <a:lnTo>
                    <a:pt x="1168" y="818"/>
                  </a:lnTo>
                  <a:lnTo>
                    <a:pt x="1168" y="824"/>
                  </a:lnTo>
                  <a:lnTo>
                    <a:pt x="1172" y="832"/>
                  </a:lnTo>
                  <a:lnTo>
                    <a:pt x="1178" y="842"/>
                  </a:lnTo>
                  <a:lnTo>
                    <a:pt x="1200" y="870"/>
                  </a:lnTo>
                  <a:lnTo>
                    <a:pt x="1208" y="878"/>
                  </a:lnTo>
                  <a:lnTo>
                    <a:pt x="1212" y="886"/>
                  </a:lnTo>
                  <a:lnTo>
                    <a:pt x="1212" y="894"/>
                  </a:lnTo>
                  <a:lnTo>
                    <a:pt x="1210" y="902"/>
                  </a:lnTo>
                  <a:lnTo>
                    <a:pt x="1204" y="912"/>
                  </a:lnTo>
                  <a:lnTo>
                    <a:pt x="1194" y="926"/>
                  </a:lnTo>
                  <a:lnTo>
                    <a:pt x="1184" y="940"/>
                  </a:lnTo>
                  <a:lnTo>
                    <a:pt x="1180" y="950"/>
                  </a:lnTo>
                  <a:lnTo>
                    <a:pt x="1180" y="956"/>
                  </a:lnTo>
                  <a:lnTo>
                    <a:pt x="1182" y="962"/>
                  </a:lnTo>
                  <a:lnTo>
                    <a:pt x="1190" y="974"/>
                  </a:lnTo>
                  <a:lnTo>
                    <a:pt x="1192" y="982"/>
                  </a:lnTo>
                  <a:lnTo>
                    <a:pt x="1194" y="992"/>
                  </a:lnTo>
                  <a:lnTo>
                    <a:pt x="1194" y="996"/>
                  </a:lnTo>
                  <a:lnTo>
                    <a:pt x="1196" y="1000"/>
                  </a:lnTo>
                  <a:lnTo>
                    <a:pt x="1200" y="1002"/>
                  </a:lnTo>
                  <a:lnTo>
                    <a:pt x="1204" y="1002"/>
                  </a:lnTo>
                  <a:lnTo>
                    <a:pt x="1218" y="1000"/>
                  </a:lnTo>
                  <a:lnTo>
                    <a:pt x="1234" y="996"/>
                  </a:lnTo>
                  <a:lnTo>
                    <a:pt x="1254" y="992"/>
                  </a:lnTo>
                  <a:lnTo>
                    <a:pt x="1276" y="992"/>
                  </a:lnTo>
                  <a:lnTo>
                    <a:pt x="1288" y="992"/>
                  </a:lnTo>
                  <a:lnTo>
                    <a:pt x="1298" y="994"/>
                  </a:lnTo>
                  <a:lnTo>
                    <a:pt x="1310" y="998"/>
                  </a:lnTo>
                  <a:lnTo>
                    <a:pt x="1322" y="1004"/>
                  </a:lnTo>
                  <a:lnTo>
                    <a:pt x="1340" y="1016"/>
                  </a:lnTo>
                  <a:lnTo>
                    <a:pt x="1352" y="1028"/>
                  </a:lnTo>
                  <a:lnTo>
                    <a:pt x="1358" y="1036"/>
                  </a:lnTo>
                  <a:lnTo>
                    <a:pt x="1360" y="1044"/>
                  </a:lnTo>
                  <a:lnTo>
                    <a:pt x="1360" y="1050"/>
                  </a:lnTo>
                  <a:lnTo>
                    <a:pt x="1356" y="1054"/>
                  </a:lnTo>
                  <a:lnTo>
                    <a:pt x="1350" y="1066"/>
                  </a:lnTo>
                  <a:lnTo>
                    <a:pt x="1342" y="1078"/>
                  </a:lnTo>
                  <a:lnTo>
                    <a:pt x="1334" y="1092"/>
                  </a:lnTo>
                  <a:lnTo>
                    <a:pt x="1332" y="1096"/>
                  </a:lnTo>
                  <a:lnTo>
                    <a:pt x="1330" y="1098"/>
                  </a:lnTo>
                  <a:lnTo>
                    <a:pt x="1330" y="1092"/>
                  </a:lnTo>
                  <a:lnTo>
                    <a:pt x="1332" y="1082"/>
                  </a:lnTo>
                  <a:lnTo>
                    <a:pt x="1334" y="1066"/>
                  </a:lnTo>
                  <a:lnTo>
                    <a:pt x="1334" y="1052"/>
                  </a:lnTo>
                  <a:lnTo>
                    <a:pt x="1330" y="1038"/>
                  </a:lnTo>
                  <a:lnTo>
                    <a:pt x="1322" y="1026"/>
                  </a:lnTo>
                  <a:lnTo>
                    <a:pt x="1318" y="1020"/>
                  </a:lnTo>
                  <a:lnTo>
                    <a:pt x="1312" y="1016"/>
                  </a:lnTo>
                  <a:lnTo>
                    <a:pt x="1304" y="1014"/>
                  </a:lnTo>
                  <a:lnTo>
                    <a:pt x="1298" y="1012"/>
                  </a:lnTo>
                  <a:lnTo>
                    <a:pt x="1288" y="1010"/>
                  </a:lnTo>
                  <a:lnTo>
                    <a:pt x="1278" y="1010"/>
                  </a:lnTo>
                  <a:lnTo>
                    <a:pt x="1266" y="1012"/>
                  </a:lnTo>
                  <a:lnTo>
                    <a:pt x="1254" y="1016"/>
                  </a:lnTo>
                  <a:lnTo>
                    <a:pt x="1242" y="1020"/>
                  </a:lnTo>
                  <a:lnTo>
                    <a:pt x="1234" y="1026"/>
                  </a:lnTo>
                  <a:lnTo>
                    <a:pt x="1228" y="1032"/>
                  </a:lnTo>
                  <a:lnTo>
                    <a:pt x="1224" y="1036"/>
                  </a:lnTo>
                  <a:lnTo>
                    <a:pt x="1222" y="1044"/>
                  </a:lnTo>
                  <a:lnTo>
                    <a:pt x="1222" y="1050"/>
                  </a:lnTo>
                  <a:lnTo>
                    <a:pt x="1226" y="1062"/>
                  </a:lnTo>
                  <a:lnTo>
                    <a:pt x="1230" y="1076"/>
                  </a:lnTo>
                  <a:lnTo>
                    <a:pt x="1234" y="1088"/>
                  </a:lnTo>
                  <a:lnTo>
                    <a:pt x="1234" y="1092"/>
                  </a:lnTo>
                  <a:lnTo>
                    <a:pt x="1232" y="1098"/>
                  </a:lnTo>
                  <a:lnTo>
                    <a:pt x="1228" y="1102"/>
                  </a:lnTo>
                  <a:lnTo>
                    <a:pt x="1222" y="1106"/>
                  </a:lnTo>
                  <a:lnTo>
                    <a:pt x="1210" y="1112"/>
                  </a:lnTo>
                  <a:lnTo>
                    <a:pt x="1202" y="1120"/>
                  </a:lnTo>
                  <a:lnTo>
                    <a:pt x="1198" y="1128"/>
                  </a:lnTo>
                  <a:lnTo>
                    <a:pt x="1196" y="1136"/>
                  </a:lnTo>
                  <a:lnTo>
                    <a:pt x="1194" y="1144"/>
                  </a:lnTo>
                  <a:lnTo>
                    <a:pt x="1188" y="1152"/>
                  </a:lnTo>
                  <a:lnTo>
                    <a:pt x="1180" y="1160"/>
                  </a:lnTo>
                  <a:lnTo>
                    <a:pt x="1166" y="1168"/>
                  </a:lnTo>
                  <a:lnTo>
                    <a:pt x="1152" y="1176"/>
                  </a:lnTo>
                  <a:lnTo>
                    <a:pt x="1144" y="1184"/>
                  </a:lnTo>
                  <a:lnTo>
                    <a:pt x="1136" y="1196"/>
                  </a:lnTo>
                  <a:lnTo>
                    <a:pt x="1130" y="1200"/>
                  </a:lnTo>
                  <a:lnTo>
                    <a:pt x="1118" y="1202"/>
                  </a:lnTo>
                  <a:lnTo>
                    <a:pt x="1100" y="1200"/>
                  </a:lnTo>
                  <a:lnTo>
                    <a:pt x="1070" y="1196"/>
                  </a:lnTo>
                  <a:lnTo>
                    <a:pt x="1044" y="1190"/>
                  </a:lnTo>
                  <a:lnTo>
                    <a:pt x="1036" y="1186"/>
                  </a:lnTo>
                  <a:lnTo>
                    <a:pt x="1040" y="1184"/>
                  </a:lnTo>
                  <a:lnTo>
                    <a:pt x="1052" y="1180"/>
                  </a:lnTo>
                  <a:lnTo>
                    <a:pt x="1072" y="1176"/>
                  </a:lnTo>
                  <a:lnTo>
                    <a:pt x="1094" y="1168"/>
                  </a:lnTo>
                  <a:lnTo>
                    <a:pt x="1104" y="1162"/>
                  </a:lnTo>
                  <a:lnTo>
                    <a:pt x="1114" y="1156"/>
                  </a:lnTo>
                  <a:lnTo>
                    <a:pt x="1122" y="1148"/>
                  </a:lnTo>
                  <a:lnTo>
                    <a:pt x="1128" y="1138"/>
                  </a:lnTo>
                  <a:lnTo>
                    <a:pt x="1138" y="1122"/>
                  </a:lnTo>
                  <a:lnTo>
                    <a:pt x="1146" y="1112"/>
                  </a:lnTo>
                  <a:lnTo>
                    <a:pt x="1154" y="1106"/>
                  </a:lnTo>
                  <a:lnTo>
                    <a:pt x="1160" y="1104"/>
                  </a:lnTo>
                  <a:lnTo>
                    <a:pt x="1166" y="1100"/>
                  </a:lnTo>
                  <a:lnTo>
                    <a:pt x="1170" y="1096"/>
                  </a:lnTo>
                  <a:lnTo>
                    <a:pt x="1174" y="1088"/>
                  </a:lnTo>
                  <a:lnTo>
                    <a:pt x="1176" y="1072"/>
                  </a:lnTo>
                  <a:lnTo>
                    <a:pt x="1176" y="1058"/>
                  </a:lnTo>
                  <a:lnTo>
                    <a:pt x="1174" y="1044"/>
                  </a:lnTo>
                  <a:lnTo>
                    <a:pt x="1166" y="1034"/>
                  </a:lnTo>
                  <a:lnTo>
                    <a:pt x="1160" y="1026"/>
                  </a:lnTo>
                  <a:lnTo>
                    <a:pt x="1152" y="1016"/>
                  </a:lnTo>
                  <a:lnTo>
                    <a:pt x="1146" y="1004"/>
                  </a:lnTo>
                  <a:lnTo>
                    <a:pt x="1142" y="988"/>
                  </a:lnTo>
                  <a:lnTo>
                    <a:pt x="1142" y="968"/>
                  </a:lnTo>
                  <a:lnTo>
                    <a:pt x="1150" y="928"/>
                  </a:lnTo>
                  <a:lnTo>
                    <a:pt x="1152" y="910"/>
                  </a:lnTo>
                  <a:lnTo>
                    <a:pt x="1154" y="896"/>
                  </a:lnTo>
                  <a:lnTo>
                    <a:pt x="1152" y="882"/>
                  </a:lnTo>
                  <a:lnTo>
                    <a:pt x="1148" y="868"/>
                  </a:lnTo>
                  <a:lnTo>
                    <a:pt x="1140" y="856"/>
                  </a:lnTo>
                  <a:lnTo>
                    <a:pt x="1126" y="844"/>
                  </a:lnTo>
                  <a:lnTo>
                    <a:pt x="1116" y="832"/>
                  </a:lnTo>
                  <a:lnTo>
                    <a:pt x="1114" y="828"/>
                  </a:lnTo>
                  <a:lnTo>
                    <a:pt x="1112" y="824"/>
                  </a:lnTo>
                  <a:lnTo>
                    <a:pt x="1114" y="822"/>
                  </a:lnTo>
                  <a:lnTo>
                    <a:pt x="1118" y="818"/>
                  </a:lnTo>
                  <a:lnTo>
                    <a:pt x="1126" y="812"/>
                  </a:lnTo>
                  <a:lnTo>
                    <a:pt x="1136" y="804"/>
                  </a:lnTo>
                  <a:lnTo>
                    <a:pt x="1146" y="796"/>
                  </a:lnTo>
                  <a:lnTo>
                    <a:pt x="1150" y="790"/>
                  </a:lnTo>
                  <a:lnTo>
                    <a:pt x="1154" y="782"/>
                  </a:lnTo>
                  <a:lnTo>
                    <a:pt x="1156" y="774"/>
                  </a:lnTo>
                  <a:lnTo>
                    <a:pt x="1156" y="764"/>
                  </a:lnTo>
                  <a:lnTo>
                    <a:pt x="1156" y="754"/>
                  </a:lnTo>
                  <a:lnTo>
                    <a:pt x="1152" y="744"/>
                  </a:lnTo>
                  <a:lnTo>
                    <a:pt x="1148" y="738"/>
                  </a:lnTo>
                  <a:lnTo>
                    <a:pt x="1142" y="732"/>
                  </a:lnTo>
                  <a:lnTo>
                    <a:pt x="1134" y="728"/>
                  </a:lnTo>
                  <a:lnTo>
                    <a:pt x="1126" y="724"/>
                  </a:lnTo>
                  <a:lnTo>
                    <a:pt x="1106" y="722"/>
                  </a:lnTo>
                  <a:lnTo>
                    <a:pt x="1086" y="722"/>
                  </a:lnTo>
                  <a:lnTo>
                    <a:pt x="1064" y="724"/>
                  </a:lnTo>
                  <a:lnTo>
                    <a:pt x="1044" y="724"/>
                  </a:lnTo>
                  <a:lnTo>
                    <a:pt x="1028" y="722"/>
                  </a:lnTo>
                  <a:lnTo>
                    <a:pt x="1020" y="722"/>
                  </a:lnTo>
                  <a:lnTo>
                    <a:pt x="1012" y="722"/>
                  </a:lnTo>
                  <a:lnTo>
                    <a:pt x="1006" y="726"/>
                  </a:lnTo>
                  <a:lnTo>
                    <a:pt x="1002" y="732"/>
                  </a:lnTo>
                  <a:lnTo>
                    <a:pt x="994" y="748"/>
                  </a:lnTo>
                  <a:lnTo>
                    <a:pt x="988" y="766"/>
                  </a:lnTo>
                  <a:lnTo>
                    <a:pt x="980" y="788"/>
                  </a:lnTo>
                  <a:lnTo>
                    <a:pt x="970" y="808"/>
                  </a:lnTo>
                  <a:lnTo>
                    <a:pt x="964" y="816"/>
                  </a:lnTo>
                  <a:lnTo>
                    <a:pt x="958" y="824"/>
                  </a:lnTo>
                  <a:lnTo>
                    <a:pt x="948" y="832"/>
                  </a:lnTo>
                  <a:lnTo>
                    <a:pt x="938" y="838"/>
                  </a:lnTo>
                  <a:lnTo>
                    <a:pt x="916" y="848"/>
                  </a:lnTo>
                  <a:lnTo>
                    <a:pt x="908" y="854"/>
                  </a:lnTo>
                  <a:lnTo>
                    <a:pt x="906" y="858"/>
                  </a:lnTo>
                  <a:lnTo>
                    <a:pt x="904" y="862"/>
                  </a:lnTo>
                  <a:lnTo>
                    <a:pt x="906" y="866"/>
                  </a:lnTo>
                  <a:lnTo>
                    <a:pt x="912" y="874"/>
                  </a:lnTo>
                  <a:lnTo>
                    <a:pt x="920" y="884"/>
                  </a:lnTo>
                  <a:lnTo>
                    <a:pt x="922" y="888"/>
                  </a:lnTo>
                  <a:lnTo>
                    <a:pt x="926" y="894"/>
                  </a:lnTo>
                  <a:lnTo>
                    <a:pt x="926" y="902"/>
                  </a:lnTo>
                  <a:lnTo>
                    <a:pt x="926" y="910"/>
                  </a:lnTo>
                  <a:lnTo>
                    <a:pt x="922" y="918"/>
                  </a:lnTo>
                  <a:lnTo>
                    <a:pt x="916" y="928"/>
                  </a:lnTo>
                  <a:lnTo>
                    <a:pt x="912" y="938"/>
                  </a:lnTo>
                  <a:lnTo>
                    <a:pt x="910" y="948"/>
                  </a:lnTo>
                  <a:lnTo>
                    <a:pt x="912" y="954"/>
                  </a:lnTo>
                  <a:lnTo>
                    <a:pt x="916" y="962"/>
                  </a:lnTo>
                  <a:lnTo>
                    <a:pt x="924" y="968"/>
                  </a:lnTo>
                  <a:lnTo>
                    <a:pt x="932" y="974"/>
                  </a:lnTo>
                  <a:lnTo>
                    <a:pt x="952" y="986"/>
                  </a:lnTo>
                  <a:lnTo>
                    <a:pt x="974" y="996"/>
                  </a:lnTo>
                  <a:lnTo>
                    <a:pt x="982" y="1002"/>
                  </a:lnTo>
                  <a:lnTo>
                    <a:pt x="990" y="1008"/>
                  </a:lnTo>
                  <a:lnTo>
                    <a:pt x="996" y="1014"/>
                  </a:lnTo>
                  <a:lnTo>
                    <a:pt x="998" y="1022"/>
                  </a:lnTo>
                  <a:lnTo>
                    <a:pt x="998" y="1030"/>
                  </a:lnTo>
                  <a:lnTo>
                    <a:pt x="992" y="1040"/>
                  </a:lnTo>
                  <a:lnTo>
                    <a:pt x="982" y="1054"/>
                  </a:lnTo>
                  <a:lnTo>
                    <a:pt x="978" y="1058"/>
                  </a:lnTo>
                  <a:lnTo>
                    <a:pt x="974" y="1060"/>
                  </a:lnTo>
                  <a:lnTo>
                    <a:pt x="970" y="1060"/>
                  </a:lnTo>
                  <a:lnTo>
                    <a:pt x="966" y="1060"/>
                  </a:lnTo>
                  <a:lnTo>
                    <a:pt x="956" y="1052"/>
                  </a:lnTo>
                  <a:lnTo>
                    <a:pt x="942" y="1040"/>
                  </a:lnTo>
                  <a:lnTo>
                    <a:pt x="918" y="1024"/>
                  </a:lnTo>
                  <a:lnTo>
                    <a:pt x="884" y="1004"/>
                  </a:lnTo>
                  <a:lnTo>
                    <a:pt x="862" y="994"/>
                  </a:lnTo>
                  <a:lnTo>
                    <a:pt x="838" y="984"/>
                  </a:lnTo>
                  <a:lnTo>
                    <a:pt x="810" y="974"/>
                  </a:lnTo>
                  <a:lnTo>
                    <a:pt x="786" y="966"/>
                  </a:lnTo>
                  <a:lnTo>
                    <a:pt x="762" y="960"/>
                  </a:lnTo>
                  <a:lnTo>
                    <a:pt x="742" y="956"/>
                  </a:lnTo>
                  <a:lnTo>
                    <a:pt x="724" y="954"/>
                  </a:lnTo>
                  <a:lnTo>
                    <a:pt x="706" y="952"/>
                  </a:lnTo>
                  <a:lnTo>
                    <a:pt x="692" y="952"/>
                  </a:lnTo>
                  <a:lnTo>
                    <a:pt x="678" y="954"/>
                  </a:lnTo>
                  <a:lnTo>
                    <a:pt x="668" y="956"/>
                  </a:lnTo>
                  <a:lnTo>
                    <a:pt x="660" y="960"/>
                  </a:lnTo>
                  <a:lnTo>
                    <a:pt x="654" y="964"/>
                  </a:lnTo>
                  <a:lnTo>
                    <a:pt x="650" y="968"/>
                  </a:lnTo>
                  <a:lnTo>
                    <a:pt x="650" y="974"/>
                  </a:lnTo>
                  <a:lnTo>
                    <a:pt x="650" y="980"/>
                  </a:lnTo>
                  <a:lnTo>
                    <a:pt x="654" y="986"/>
                  </a:lnTo>
                  <a:lnTo>
                    <a:pt x="660" y="994"/>
                  </a:lnTo>
                  <a:lnTo>
                    <a:pt x="664" y="998"/>
                  </a:lnTo>
                  <a:lnTo>
                    <a:pt x="664" y="1004"/>
                  </a:lnTo>
                  <a:lnTo>
                    <a:pt x="664" y="1010"/>
                  </a:lnTo>
                  <a:lnTo>
                    <a:pt x="662" y="1016"/>
                  </a:lnTo>
                  <a:lnTo>
                    <a:pt x="654" y="1028"/>
                  </a:lnTo>
                  <a:lnTo>
                    <a:pt x="642" y="1038"/>
                  </a:lnTo>
                  <a:lnTo>
                    <a:pt x="628" y="1044"/>
                  </a:lnTo>
                  <a:lnTo>
                    <a:pt x="622" y="1046"/>
                  </a:lnTo>
                  <a:lnTo>
                    <a:pt x="618" y="1046"/>
                  </a:lnTo>
                  <a:lnTo>
                    <a:pt x="612" y="1046"/>
                  </a:lnTo>
                  <a:lnTo>
                    <a:pt x="608" y="1042"/>
                  </a:lnTo>
                  <a:lnTo>
                    <a:pt x="606" y="1038"/>
                  </a:lnTo>
                  <a:lnTo>
                    <a:pt x="606" y="1030"/>
                  </a:lnTo>
                  <a:lnTo>
                    <a:pt x="604" y="1018"/>
                  </a:lnTo>
                  <a:lnTo>
                    <a:pt x="602" y="1010"/>
                  </a:lnTo>
                  <a:lnTo>
                    <a:pt x="596" y="1006"/>
                  </a:lnTo>
                  <a:lnTo>
                    <a:pt x="590" y="1006"/>
                  </a:lnTo>
                  <a:lnTo>
                    <a:pt x="582" y="1010"/>
                  </a:lnTo>
                  <a:lnTo>
                    <a:pt x="570" y="1016"/>
                  </a:lnTo>
                  <a:lnTo>
                    <a:pt x="542" y="1034"/>
                  </a:lnTo>
                  <a:lnTo>
                    <a:pt x="526" y="1042"/>
                  </a:lnTo>
                  <a:lnTo>
                    <a:pt x="520" y="1042"/>
                  </a:lnTo>
                  <a:lnTo>
                    <a:pt x="516" y="1042"/>
                  </a:lnTo>
                  <a:lnTo>
                    <a:pt x="506" y="1040"/>
                  </a:lnTo>
                  <a:lnTo>
                    <a:pt x="498" y="1036"/>
                  </a:lnTo>
                  <a:lnTo>
                    <a:pt x="488" y="1032"/>
                  </a:lnTo>
                  <a:lnTo>
                    <a:pt x="478" y="1032"/>
                  </a:lnTo>
                  <a:lnTo>
                    <a:pt x="470" y="1032"/>
                  </a:lnTo>
                  <a:lnTo>
                    <a:pt x="462" y="1034"/>
                  </a:lnTo>
                  <a:lnTo>
                    <a:pt x="440" y="1046"/>
                  </a:lnTo>
                  <a:lnTo>
                    <a:pt x="420" y="1056"/>
                  </a:lnTo>
                  <a:lnTo>
                    <a:pt x="412" y="1060"/>
                  </a:lnTo>
                  <a:lnTo>
                    <a:pt x="406" y="1060"/>
                  </a:lnTo>
                  <a:lnTo>
                    <a:pt x="400" y="1060"/>
                  </a:lnTo>
                  <a:lnTo>
                    <a:pt x="396" y="1058"/>
                  </a:lnTo>
                  <a:lnTo>
                    <a:pt x="392" y="1054"/>
                  </a:lnTo>
                  <a:lnTo>
                    <a:pt x="390" y="1052"/>
                  </a:lnTo>
                  <a:lnTo>
                    <a:pt x="388" y="1042"/>
                  </a:lnTo>
                  <a:lnTo>
                    <a:pt x="392" y="1030"/>
                  </a:lnTo>
                  <a:lnTo>
                    <a:pt x="396" y="1020"/>
                  </a:lnTo>
                  <a:lnTo>
                    <a:pt x="406" y="1012"/>
                  </a:lnTo>
                  <a:lnTo>
                    <a:pt x="410" y="1006"/>
                  </a:lnTo>
                  <a:lnTo>
                    <a:pt x="412" y="1004"/>
                  </a:lnTo>
                  <a:lnTo>
                    <a:pt x="410" y="1004"/>
                  </a:lnTo>
                  <a:lnTo>
                    <a:pt x="402" y="1004"/>
                  </a:lnTo>
                  <a:lnTo>
                    <a:pt x="388" y="1008"/>
                  </a:lnTo>
                  <a:lnTo>
                    <a:pt x="368" y="1014"/>
                  </a:lnTo>
                  <a:lnTo>
                    <a:pt x="342" y="1024"/>
                  </a:lnTo>
                  <a:lnTo>
                    <a:pt x="312" y="1038"/>
                  </a:lnTo>
                  <a:lnTo>
                    <a:pt x="276" y="1054"/>
                  </a:lnTo>
                  <a:lnTo>
                    <a:pt x="242" y="1070"/>
                  </a:lnTo>
                  <a:lnTo>
                    <a:pt x="216" y="1078"/>
                  </a:lnTo>
                  <a:lnTo>
                    <a:pt x="196" y="1084"/>
                  </a:lnTo>
                  <a:lnTo>
                    <a:pt x="180" y="1086"/>
                  </a:lnTo>
                  <a:lnTo>
                    <a:pt x="168" y="1088"/>
                  </a:lnTo>
                  <a:lnTo>
                    <a:pt x="158" y="1094"/>
                  </a:lnTo>
                  <a:lnTo>
                    <a:pt x="152" y="1106"/>
                  </a:lnTo>
                  <a:lnTo>
                    <a:pt x="144" y="1124"/>
                  </a:lnTo>
                  <a:lnTo>
                    <a:pt x="138" y="1142"/>
                  </a:lnTo>
                  <a:lnTo>
                    <a:pt x="132" y="1152"/>
                  </a:lnTo>
                  <a:lnTo>
                    <a:pt x="126" y="1158"/>
                  </a:lnTo>
                  <a:lnTo>
                    <a:pt x="120" y="1158"/>
                  </a:lnTo>
                  <a:lnTo>
                    <a:pt x="106" y="1156"/>
                  </a:lnTo>
                  <a:lnTo>
                    <a:pt x="98" y="1156"/>
                  </a:lnTo>
                  <a:lnTo>
                    <a:pt x="86" y="1160"/>
                  </a:lnTo>
                  <a:lnTo>
                    <a:pt x="78" y="1164"/>
                  </a:lnTo>
                  <a:lnTo>
                    <a:pt x="54" y="1230"/>
                  </a:lnTo>
                  <a:lnTo>
                    <a:pt x="44" y="1256"/>
                  </a:lnTo>
                  <a:lnTo>
                    <a:pt x="36" y="1274"/>
                  </a:lnTo>
                  <a:lnTo>
                    <a:pt x="28" y="1292"/>
                  </a:lnTo>
                  <a:lnTo>
                    <a:pt x="20" y="1312"/>
                  </a:lnTo>
                  <a:lnTo>
                    <a:pt x="8" y="1346"/>
                  </a:lnTo>
                  <a:lnTo>
                    <a:pt x="0" y="1382"/>
                  </a:lnTo>
                  <a:lnTo>
                    <a:pt x="0" y="1562"/>
                  </a:lnTo>
                  <a:lnTo>
                    <a:pt x="60" y="1706"/>
                  </a:lnTo>
                  <a:lnTo>
                    <a:pt x="180" y="1898"/>
                  </a:lnTo>
                  <a:lnTo>
                    <a:pt x="236" y="2142"/>
                  </a:lnTo>
                  <a:lnTo>
                    <a:pt x="172" y="2176"/>
                  </a:lnTo>
                  <a:lnTo>
                    <a:pt x="166" y="2200"/>
                  </a:lnTo>
                  <a:lnTo>
                    <a:pt x="124" y="2214"/>
                  </a:lnTo>
                  <a:lnTo>
                    <a:pt x="104" y="2206"/>
                  </a:lnTo>
                  <a:lnTo>
                    <a:pt x="92" y="2204"/>
                  </a:lnTo>
                  <a:lnTo>
                    <a:pt x="86" y="2204"/>
                  </a:lnTo>
                  <a:lnTo>
                    <a:pt x="84" y="2208"/>
                  </a:lnTo>
                  <a:lnTo>
                    <a:pt x="70" y="2258"/>
                  </a:lnTo>
                  <a:lnTo>
                    <a:pt x="60" y="2304"/>
                  </a:lnTo>
                  <a:lnTo>
                    <a:pt x="76" y="2364"/>
                  </a:lnTo>
                  <a:lnTo>
                    <a:pt x="114" y="2388"/>
                  </a:lnTo>
                  <a:lnTo>
                    <a:pt x="142" y="2422"/>
                  </a:lnTo>
                  <a:lnTo>
                    <a:pt x="148" y="2454"/>
                  </a:lnTo>
                  <a:lnTo>
                    <a:pt x="130" y="2486"/>
                  </a:lnTo>
                  <a:lnTo>
                    <a:pt x="98" y="2508"/>
                  </a:lnTo>
                  <a:lnTo>
                    <a:pt x="70" y="2552"/>
                  </a:lnTo>
                  <a:lnTo>
                    <a:pt x="80" y="2588"/>
                  </a:lnTo>
                  <a:lnTo>
                    <a:pt x="132" y="2652"/>
                  </a:lnTo>
                  <a:lnTo>
                    <a:pt x="156" y="2704"/>
                  </a:lnTo>
                  <a:lnTo>
                    <a:pt x="182" y="2744"/>
                  </a:lnTo>
                  <a:lnTo>
                    <a:pt x="180" y="2776"/>
                  </a:lnTo>
                  <a:lnTo>
                    <a:pt x="182" y="2792"/>
                  </a:lnTo>
                  <a:lnTo>
                    <a:pt x="186" y="2844"/>
                  </a:lnTo>
                  <a:lnTo>
                    <a:pt x="190" y="2864"/>
                  </a:lnTo>
                  <a:lnTo>
                    <a:pt x="186" y="2882"/>
                  </a:lnTo>
                  <a:lnTo>
                    <a:pt x="188" y="2896"/>
                  </a:lnTo>
                  <a:lnTo>
                    <a:pt x="182" y="2898"/>
                  </a:lnTo>
                  <a:lnTo>
                    <a:pt x="178" y="2898"/>
                  </a:lnTo>
                  <a:lnTo>
                    <a:pt x="176" y="2896"/>
                  </a:lnTo>
                  <a:lnTo>
                    <a:pt x="176" y="2894"/>
                  </a:lnTo>
                  <a:lnTo>
                    <a:pt x="174" y="2888"/>
                  </a:lnTo>
                  <a:lnTo>
                    <a:pt x="172" y="2886"/>
                  </a:lnTo>
                  <a:lnTo>
                    <a:pt x="170" y="2886"/>
                  </a:lnTo>
                  <a:lnTo>
                    <a:pt x="172" y="2886"/>
                  </a:lnTo>
                  <a:lnTo>
                    <a:pt x="174" y="2888"/>
                  </a:lnTo>
                  <a:lnTo>
                    <a:pt x="176" y="2894"/>
                  </a:lnTo>
                  <a:lnTo>
                    <a:pt x="176" y="2896"/>
                  </a:lnTo>
                  <a:lnTo>
                    <a:pt x="178" y="2898"/>
                  </a:lnTo>
                  <a:lnTo>
                    <a:pt x="182" y="2898"/>
                  </a:lnTo>
                  <a:lnTo>
                    <a:pt x="188" y="2896"/>
                  </a:lnTo>
                  <a:lnTo>
                    <a:pt x="174" y="2986"/>
                  </a:lnTo>
                  <a:lnTo>
                    <a:pt x="174" y="3028"/>
                  </a:lnTo>
                  <a:lnTo>
                    <a:pt x="168" y="3124"/>
                  </a:lnTo>
                  <a:lnTo>
                    <a:pt x="174" y="3168"/>
                  </a:lnTo>
                  <a:lnTo>
                    <a:pt x="210" y="3264"/>
                  </a:lnTo>
                  <a:lnTo>
                    <a:pt x="248" y="3338"/>
                  </a:lnTo>
                  <a:lnTo>
                    <a:pt x="248" y="3362"/>
                  </a:lnTo>
                  <a:lnTo>
                    <a:pt x="254" y="3368"/>
                  </a:lnTo>
                  <a:lnTo>
                    <a:pt x="258" y="3372"/>
                  </a:lnTo>
                  <a:lnTo>
                    <a:pt x="262" y="3384"/>
                  </a:lnTo>
                  <a:lnTo>
                    <a:pt x="264" y="3394"/>
                  </a:lnTo>
                  <a:lnTo>
                    <a:pt x="268" y="3400"/>
                  </a:lnTo>
                  <a:lnTo>
                    <a:pt x="272" y="3406"/>
                  </a:lnTo>
                  <a:lnTo>
                    <a:pt x="276" y="3412"/>
                  </a:lnTo>
                  <a:lnTo>
                    <a:pt x="278" y="3416"/>
                  </a:lnTo>
                  <a:lnTo>
                    <a:pt x="278" y="3424"/>
                  </a:lnTo>
                  <a:lnTo>
                    <a:pt x="280" y="3432"/>
                  </a:lnTo>
                  <a:lnTo>
                    <a:pt x="282" y="3438"/>
                  </a:lnTo>
                  <a:lnTo>
                    <a:pt x="286" y="3444"/>
                  </a:lnTo>
                  <a:lnTo>
                    <a:pt x="294" y="3452"/>
                  </a:lnTo>
                  <a:lnTo>
                    <a:pt x="302" y="3456"/>
                  </a:lnTo>
                  <a:lnTo>
                    <a:pt x="320" y="3464"/>
                  </a:lnTo>
                  <a:lnTo>
                    <a:pt x="334" y="3470"/>
                  </a:lnTo>
                  <a:lnTo>
                    <a:pt x="338" y="3474"/>
                  </a:lnTo>
                  <a:lnTo>
                    <a:pt x="338" y="3478"/>
                  </a:lnTo>
                  <a:lnTo>
                    <a:pt x="338" y="3480"/>
                  </a:lnTo>
                  <a:lnTo>
                    <a:pt x="340" y="3484"/>
                  </a:lnTo>
                  <a:lnTo>
                    <a:pt x="350" y="3490"/>
                  </a:lnTo>
                  <a:lnTo>
                    <a:pt x="360" y="3496"/>
                  </a:lnTo>
                  <a:lnTo>
                    <a:pt x="366" y="3500"/>
                  </a:lnTo>
                  <a:lnTo>
                    <a:pt x="374" y="3508"/>
                  </a:lnTo>
                  <a:lnTo>
                    <a:pt x="382" y="3512"/>
                  </a:lnTo>
                  <a:lnTo>
                    <a:pt x="388" y="3514"/>
                  </a:lnTo>
                  <a:lnTo>
                    <a:pt x="394" y="3514"/>
                  </a:lnTo>
                  <a:lnTo>
                    <a:pt x="404" y="3516"/>
                  </a:lnTo>
                  <a:lnTo>
                    <a:pt x="410" y="3516"/>
                  </a:lnTo>
                  <a:lnTo>
                    <a:pt x="414" y="3522"/>
                  </a:lnTo>
                  <a:lnTo>
                    <a:pt x="420" y="3524"/>
                  </a:lnTo>
                  <a:lnTo>
                    <a:pt x="424" y="3526"/>
                  </a:lnTo>
                  <a:lnTo>
                    <a:pt x="428" y="3524"/>
                  </a:lnTo>
                  <a:lnTo>
                    <a:pt x="432" y="3522"/>
                  </a:lnTo>
                  <a:lnTo>
                    <a:pt x="442" y="3514"/>
                  </a:lnTo>
                  <a:lnTo>
                    <a:pt x="446" y="3512"/>
                  </a:lnTo>
                  <a:lnTo>
                    <a:pt x="450" y="3512"/>
                  </a:lnTo>
                  <a:lnTo>
                    <a:pt x="456" y="3510"/>
                  </a:lnTo>
                  <a:lnTo>
                    <a:pt x="458" y="3508"/>
                  </a:lnTo>
                  <a:lnTo>
                    <a:pt x="462" y="3504"/>
                  </a:lnTo>
                  <a:lnTo>
                    <a:pt x="464" y="3502"/>
                  </a:lnTo>
                  <a:lnTo>
                    <a:pt x="468" y="3502"/>
                  </a:lnTo>
                  <a:lnTo>
                    <a:pt x="472" y="3500"/>
                  </a:lnTo>
                  <a:lnTo>
                    <a:pt x="476" y="3498"/>
                  </a:lnTo>
                  <a:lnTo>
                    <a:pt x="480" y="3494"/>
                  </a:lnTo>
                  <a:lnTo>
                    <a:pt x="482" y="3492"/>
                  </a:lnTo>
                  <a:lnTo>
                    <a:pt x="488" y="3490"/>
                  </a:lnTo>
                  <a:lnTo>
                    <a:pt x="492" y="3490"/>
                  </a:lnTo>
                  <a:lnTo>
                    <a:pt x="500" y="3492"/>
                  </a:lnTo>
                  <a:lnTo>
                    <a:pt x="508" y="3496"/>
                  </a:lnTo>
                  <a:lnTo>
                    <a:pt x="514" y="3502"/>
                  </a:lnTo>
                  <a:lnTo>
                    <a:pt x="518" y="3512"/>
                  </a:lnTo>
                  <a:lnTo>
                    <a:pt x="520" y="3522"/>
                  </a:lnTo>
                  <a:lnTo>
                    <a:pt x="524" y="3542"/>
                  </a:lnTo>
                  <a:lnTo>
                    <a:pt x="526" y="3558"/>
                  </a:lnTo>
                  <a:lnTo>
                    <a:pt x="528" y="3562"/>
                  </a:lnTo>
                  <a:lnTo>
                    <a:pt x="532" y="3564"/>
                  </a:lnTo>
                  <a:lnTo>
                    <a:pt x="542" y="3566"/>
                  </a:lnTo>
                  <a:lnTo>
                    <a:pt x="550" y="3568"/>
                  </a:lnTo>
                  <a:lnTo>
                    <a:pt x="554" y="3570"/>
                  </a:lnTo>
                  <a:lnTo>
                    <a:pt x="558" y="3572"/>
                  </a:lnTo>
                  <a:lnTo>
                    <a:pt x="562" y="3576"/>
                  </a:lnTo>
                  <a:lnTo>
                    <a:pt x="566" y="3574"/>
                  </a:lnTo>
                  <a:lnTo>
                    <a:pt x="570" y="3574"/>
                  </a:lnTo>
                  <a:lnTo>
                    <a:pt x="580" y="3574"/>
                  </a:lnTo>
                  <a:lnTo>
                    <a:pt x="586" y="3574"/>
                  </a:lnTo>
                  <a:lnTo>
                    <a:pt x="590" y="3576"/>
                  </a:lnTo>
                  <a:lnTo>
                    <a:pt x="596" y="3580"/>
                  </a:lnTo>
                  <a:lnTo>
                    <a:pt x="600" y="3584"/>
                  </a:lnTo>
                  <a:lnTo>
                    <a:pt x="604" y="3584"/>
                  </a:lnTo>
                  <a:lnTo>
                    <a:pt x="608" y="3582"/>
                  </a:lnTo>
                  <a:lnTo>
                    <a:pt x="614" y="3580"/>
                  </a:lnTo>
                  <a:lnTo>
                    <a:pt x="620" y="3582"/>
                  </a:lnTo>
                  <a:lnTo>
                    <a:pt x="636" y="3584"/>
                  </a:lnTo>
                  <a:lnTo>
                    <a:pt x="650" y="3588"/>
                  </a:lnTo>
                  <a:lnTo>
                    <a:pt x="652" y="3588"/>
                  </a:lnTo>
                  <a:lnTo>
                    <a:pt x="654" y="3586"/>
                  </a:lnTo>
                  <a:lnTo>
                    <a:pt x="654" y="3582"/>
                  </a:lnTo>
                  <a:lnTo>
                    <a:pt x="656" y="3580"/>
                  </a:lnTo>
                  <a:lnTo>
                    <a:pt x="658" y="3582"/>
                  </a:lnTo>
                  <a:lnTo>
                    <a:pt x="662" y="3586"/>
                  </a:lnTo>
                  <a:lnTo>
                    <a:pt x="664" y="3590"/>
                  </a:lnTo>
                  <a:lnTo>
                    <a:pt x="670" y="3592"/>
                  </a:lnTo>
                  <a:lnTo>
                    <a:pt x="678" y="3594"/>
                  </a:lnTo>
                  <a:lnTo>
                    <a:pt x="688" y="3598"/>
                  </a:lnTo>
                  <a:lnTo>
                    <a:pt x="692" y="3600"/>
                  </a:lnTo>
                  <a:lnTo>
                    <a:pt x="696" y="3600"/>
                  </a:lnTo>
                  <a:lnTo>
                    <a:pt x="696" y="3596"/>
                  </a:lnTo>
                  <a:lnTo>
                    <a:pt x="698" y="3592"/>
                  </a:lnTo>
                  <a:lnTo>
                    <a:pt x="700" y="3592"/>
                  </a:lnTo>
                  <a:lnTo>
                    <a:pt x="702" y="3592"/>
                  </a:lnTo>
                  <a:lnTo>
                    <a:pt x="706" y="3598"/>
                  </a:lnTo>
                  <a:lnTo>
                    <a:pt x="710" y="3600"/>
                  </a:lnTo>
                  <a:lnTo>
                    <a:pt x="712" y="3600"/>
                  </a:lnTo>
                  <a:lnTo>
                    <a:pt x="716" y="3598"/>
                  </a:lnTo>
                  <a:lnTo>
                    <a:pt x="724" y="3594"/>
                  </a:lnTo>
                  <a:lnTo>
                    <a:pt x="726" y="3592"/>
                  </a:lnTo>
                  <a:lnTo>
                    <a:pt x="730" y="3594"/>
                  </a:lnTo>
                  <a:lnTo>
                    <a:pt x="732" y="3594"/>
                  </a:lnTo>
                  <a:lnTo>
                    <a:pt x="734" y="3594"/>
                  </a:lnTo>
                  <a:lnTo>
                    <a:pt x="738" y="3590"/>
                  </a:lnTo>
                  <a:lnTo>
                    <a:pt x="740" y="3588"/>
                  </a:lnTo>
                  <a:lnTo>
                    <a:pt x="746" y="3588"/>
                  </a:lnTo>
                  <a:lnTo>
                    <a:pt x="752" y="3588"/>
                  </a:lnTo>
                  <a:lnTo>
                    <a:pt x="762" y="3590"/>
                  </a:lnTo>
                  <a:lnTo>
                    <a:pt x="770" y="3594"/>
                  </a:lnTo>
                  <a:lnTo>
                    <a:pt x="774" y="3594"/>
                  </a:lnTo>
                  <a:lnTo>
                    <a:pt x="776" y="3592"/>
                  </a:lnTo>
                  <a:lnTo>
                    <a:pt x="778" y="3590"/>
                  </a:lnTo>
                  <a:lnTo>
                    <a:pt x="780" y="3588"/>
                  </a:lnTo>
                  <a:lnTo>
                    <a:pt x="782" y="3586"/>
                  </a:lnTo>
                  <a:lnTo>
                    <a:pt x="786" y="3586"/>
                  </a:lnTo>
                  <a:lnTo>
                    <a:pt x="794" y="3586"/>
                  </a:lnTo>
                  <a:lnTo>
                    <a:pt x="810" y="3590"/>
                  </a:lnTo>
                  <a:lnTo>
                    <a:pt x="820" y="3594"/>
                  </a:lnTo>
                  <a:lnTo>
                    <a:pt x="824" y="3594"/>
                  </a:lnTo>
                  <a:lnTo>
                    <a:pt x="828" y="3590"/>
                  </a:lnTo>
                  <a:lnTo>
                    <a:pt x="832" y="3588"/>
                  </a:lnTo>
                  <a:lnTo>
                    <a:pt x="840" y="3586"/>
                  </a:lnTo>
                  <a:lnTo>
                    <a:pt x="866" y="3582"/>
                  </a:lnTo>
                  <a:lnTo>
                    <a:pt x="892" y="3582"/>
                  </a:lnTo>
                  <a:lnTo>
                    <a:pt x="900" y="3584"/>
                  </a:lnTo>
                  <a:lnTo>
                    <a:pt x="904" y="3586"/>
                  </a:lnTo>
                  <a:lnTo>
                    <a:pt x="904" y="3588"/>
                  </a:lnTo>
                  <a:lnTo>
                    <a:pt x="904" y="3598"/>
                  </a:lnTo>
                  <a:lnTo>
                    <a:pt x="904" y="3606"/>
                  </a:lnTo>
                  <a:lnTo>
                    <a:pt x="904" y="3608"/>
                  </a:lnTo>
                  <a:lnTo>
                    <a:pt x="906" y="3610"/>
                  </a:lnTo>
                  <a:lnTo>
                    <a:pt x="916" y="3612"/>
                  </a:lnTo>
                  <a:lnTo>
                    <a:pt x="920" y="3612"/>
                  </a:lnTo>
                  <a:lnTo>
                    <a:pt x="924" y="3614"/>
                  </a:lnTo>
                  <a:lnTo>
                    <a:pt x="926" y="3616"/>
                  </a:lnTo>
                  <a:lnTo>
                    <a:pt x="926" y="3620"/>
                  </a:lnTo>
                  <a:lnTo>
                    <a:pt x="926" y="3626"/>
                  </a:lnTo>
                  <a:lnTo>
                    <a:pt x="926" y="3630"/>
                  </a:lnTo>
                  <a:lnTo>
                    <a:pt x="928" y="3634"/>
                  </a:lnTo>
                  <a:lnTo>
                    <a:pt x="932" y="3638"/>
                  </a:lnTo>
                  <a:lnTo>
                    <a:pt x="932" y="3642"/>
                  </a:lnTo>
                  <a:lnTo>
                    <a:pt x="932" y="3646"/>
                  </a:lnTo>
                  <a:lnTo>
                    <a:pt x="934" y="3652"/>
                  </a:lnTo>
                  <a:lnTo>
                    <a:pt x="938" y="3654"/>
                  </a:lnTo>
                  <a:lnTo>
                    <a:pt x="936" y="3656"/>
                  </a:lnTo>
                  <a:lnTo>
                    <a:pt x="936" y="3658"/>
                  </a:lnTo>
                  <a:lnTo>
                    <a:pt x="940" y="3662"/>
                  </a:lnTo>
                  <a:lnTo>
                    <a:pt x="944" y="3664"/>
                  </a:lnTo>
                  <a:lnTo>
                    <a:pt x="946" y="3664"/>
                  </a:lnTo>
                  <a:lnTo>
                    <a:pt x="950" y="3664"/>
                  </a:lnTo>
                  <a:lnTo>
                    <a:pt x="952" y="3662"/>
                  </a:lnTo>
                  <a:lnTo>
                    <a:pt x="956" y="3664"/>
                  </a:lnTo>
                  <a:lnTo>
                    <a:pt x="958" y="3666"/>
                  </a:lnTo>
                  <a:lnTo>
                    <a:pt x="962" y="3670"/>
                  </a:lnTo>
                  <a:lnTo>
                    <a:pt x="966" y="3674"/>
                  </a:lnTo>
                  <a:lnTo>
                    <a:pt x="972" y="3676"/>
                  </a:lnTo>
                  <a:lnTo>
                    <a:pt x="976" y="3680"/>
                  </a:lnTo>
                  <a:lnTo>
                    <a:pt x="982" y="3690"/>
                  </a:lnTo>
                  <a:lnTo>
                    <a:pt x="986" y="3696"/>
                  </a:lnTo>
                  <a:lnTo>
                    <a:pt x="992" y="3702"/>
                  </a:lnTo>
                  <a:lnTo>
                    <a:pt x="1000" y="3708"/>
                  </a:lnTo>
                  <a:lnTo>
                    <a:pt x="1008" y="3712"/>
                  </a:lnTo>
                  <a:lnTo>
                    <a:pt x="1016" y="3716"/>
                  </a:lnTo>
                  <a:lnTo>
                    <a:pt x="1024" y="3716"/>
                  </a:lnTo>
                  <a:lnTo>
                    <a:pt x="1032" y="3716"/>
                  </a:lnTo>
                  <a:lnTo>
                    <a:pt x="1038" y="3712"/>
                  </a:lnTo>
                  <a:lnTo>
                    <a:pt x="1044" y="3708"/>
                  </a:lnTo>
                  <a:lnTo>
                    <a:pt x="1048" y="3708"/>
                  </a:lnTo>
                  <a:lnTo>
                    <a:pt x="1052" y="3710"/>
                  </a:lnTo>
                  <a:lnTo>
                    <a:pt x="1052" y="3714"/>
                  </a:lnTo>
                  <a:lnTo>
                    <a:pt x="1050" y="3720"/>
                  </a:lnTo>
                  <a:lnTo>
                    <a:pt x="1046" y="3726"/>
                  </a:lnTo>
                  <a:lnTo>
                    <a:pt x="1040" y="3730"/>
                  </a:lnTo>
                  <a:lnTo>
                    <a:pt x="1028" y="3734"/>
                  </a:lnTo>
                  <a:lnTo>
                    <a:pt x="1016" y="3736"/>
                  </a:lnTo>
                  <a:lnTo>
                    <a:pt x="1006" y="3734"/>
                  </a:lnTo>
                  <a:lnTo>
                    <a:pt x="992" y="3732"/>
                  </a:lnTo>
                  <a:lnTo>
                    <a:pt x="992" y="3734"/>
                  </a:lnTo>
                  <a:lnTo>
                    <a:pt x="994" y="3740"/>
                  </a:lnTo>
                  <a:lnTo>
                    <a:pt x="1018" y="3770"/>
                  </a:lnTo>
                  <a:lnTo>
                    <a:pt x="1048" y="3804"/>
                  </a:lnTo>
                  <a:lnTo>
                    <a:pt x="1060" y="3814"/>
                  </a:lnTo>
                  <a:lnTo>
                    <a:pt x="1070" y="3820"/>
                  </a:lnTo>
                  <a:lnTo>
                    <a:pt x="1078" y="3822"/>
                  </a:lnTo>
                  <a:lnTo>
                    <a:pt x="1090" y="3818"/>
                  </a:lnTo>
                  <a:lnTo>
                    <a:pt x="1102" y="3810"/>
                  </a:lnTo>
                  <a:lnTo>
                    <a:pt x="1116" y="3798"/>
                  </a:lnTo>
                  <a:lnTo>
                    <a:pt x="1124" y="3790"/>
                  </a:lnTo>
                  <a:lnTo>
                    <a:pt x="1128" y="3782"/>
                  </a:lnTo>
                  <a:lnTo>
                    <a:pt x="1128" y="3772"/>
                  </a:lnTo>
                  <a:lnTo>
                    <a:pt x="1128" y="3764"/>
                  </a:lnTo>
                  <a:lnTo>
                    <a:pt x="1128" y="3756"/>
                  </a:lnTo>
                  <a:lnTo>
                    <a:pt x="1128" y="3750"/>
                  </a:lnTo>
                  <a:lnTo>
                    <a:pt x="1132" y="3744"/>
                  </a:lnTo>
                  <a:lnTo>
                    <a:pt x="1138" y="3742"/>
                  </a:lnTo>
                  <a:lnTo>
                    <a:pt x="1144" y="3740"/>
                  </a:lnTo>
                  <a:lnTo>
                    <a:pt x="1148" y="3740"/>
                  </a:lnTo>
                  <a:lnTo>
                    <a:pt x="1148" y="3742"/>
                  </a:lnTo>
                  <a:lnTo>
                    <a:pt x="1146" y="3746"/>
                  </a:lnTo>
                  <a:lnTo>
                    <a:pt x="1142" y="3754"/>
                  </a:lnTo>
                  <a:lnTo>
                    <a:pt x="1142" y="3760"/>
                  </a:lnTo>
                  <a:lnTo>
                    <a:pt x="1144" y="3764"/>
                  </a:lnTo>
                  <a:lnTo>
                    <a:pt x="1146" y="3770"/>
                  </a:lnTo>
                  <a:lnTo>
                    <a:pt x="1146" y="3774"/>
                  </a:lnTo>
                  <a:lnTo>
                    <a:pt x="1144" y="3778"/>
                  </a:lnTo>
                  <a:lnTo>
                    <a:pt x="1144" y="3782"/>
                  </a:lnTo>
                  <a:lnTo>
                    <a:pt x="1144" y="3788"/>
                  </a:lnTo>
                  <a:lnTo>
                    <a:pt x="1146" y="3794"/>
                  </a:lnTo>
                  <a:lnTo>
                    <a:pt x="1150" y="3804"/>
                  </a:lnTo>
                  <a:lnTo>
                    <a:pt x="1154" y="3814"/>
                  </a:lnTo>
                  <a:lnTo>
                    <a:pt x="1154" y="3822"/>
                  </a:lnTo>
                  <a:lnTo>
                    <a:pt x="1150" y="3838"/>
                  </a:lnTo>
                  <a:lnTo>
                    <a:pt x="1148" y="3848"/>
                  </a:lnTo>
                  <a:lnTo>
                    <a:pt x="1148" y="3864"/>
                  </a:lnTo>
                  <a:lnTo>
                    <a:pt x="1148" y="3884"/>
                  </a:lnTo>
                  <a:lnTo>
                    <a:pt x="1152" y="3912"/>
                  </a:lnTo>
                  <a:lnTo>
                    <a:pt x="1170" y="4010"/>
                  </a:lnTo>
                  <a:lnTo>
                    <a:pt x="1176" y="4042"/>
                  </a:lnTo>
                  <a:lnTo>
                    <a:pt x="1184" y="4060"/>
                  </a:lnTo>
                  <a:lnTo>
                    <a:pt x="1194" y="4084"/>
                  </a:lnTo>
                  <a:lnTo>
                    <a:pt x="1210" y="4122"/>
                  </a:lnTo>
                  <a:lnTo>
                    <a:pt x="1224" y="4164"/>
                  </a:lnTo>
                  <a:lnTo>
                    <a:pt x="1230" y="4184"/>
                  </a:lnTo>
                  <a:lnTo>
                    <a:pt x="1232" y="4204"/>
                  </a:lnTo>
                  <a:lnTo>
                    <a:pt x="1236" y="4220"/>
                  </a:lnTo>
                  <a:lnTo>
                    <a:pt x="1240" y="4232"/>
                  </a:lnTo>
                  <a:lnTo>
                    <a:pt x="1254" y="4256"/>
                  </a:lnTo>
                  <a:lnTo>
                    <a:pt x="1262" y="4268"/>
                  </a:lnTo>
                  <a:lnTo>
                    <a:pt x="1268" y="4284"/>
                  </a:lnTo>
                  <a:lnTo>
                    <a:pt x="1276" y="4304"/>
                  </a:lnTo>
                  <a:lnTo>
                    <a:pt x="1282" y="4330"/>
                  </a:lnTo>
                  <a:lnTo>
                    <a:pt x="1290" y="4358"/>
                  </a:lnTo>
                  <a:lnTo>
                    <a:pt x="1296" y="4384"/>
                  </a:lnTo>
                  <a:lnTo>
                    <a:pt x="1306" y="4406"/>
                  </a:lnTo>
                  <a:lnTo>
                    <a:pt x="1314" y="4424"/>
                  </a:lnTo>
                  <a:lnTo>
                    <a:pt x="1324" y="4436"/>
                  </a:lnTo>
                  <a:lnTo>
                    <a:pt x="1328" y="4442"/>
                  </a:lnTo>
                  <a:lnTo>
                    <a:pt x="1334" y="4444"/>
                  </a:lnTo>
                  <a:lnTo>
                    <a:pt x="1338" y="4446"/>
                  </a:lnTo>
                  <a:lnTo>
                    <a:pt x="1344" y="4446"/>
                  </a:lnTo>
                  <a:lnTo>
                    <a:pt x="1348" y="4444"/>
                  </a:lnTo>
                  <a:lnTo>
                    <a:pt x="1354" y="4440"/>
                  </a:lnTo>
                  <a:lnTo>
                    <a:pt x="1362" y="4432"/>
                  </a:lnTo>
                  <a:lnTo>
                    <a:pt x="1366" y="4424"/>
                  </a:lnTo>
                  <a:lnTo>
                    <a:pt x="1368" y="4416"/>
                  </a:lnTo>
                  <a:lnTo>
                    <a:pt x="1368" y="4410"/>
                  </a:lnTo>
                  <a:lnTo>
                    <a:pt x="1368" y="4406"/>
                  </a:lnTo>
                  <a:lnTo>
                    <a:pt x="1372" y="4400"/>
                  </a:lnTo>
                  <a:lnTo>
                    <a:pt x="1376" y="4396"/>
                  </a:lnTo>
                  <a:lnTo>
                    <a:pt x="1384" y="4394"/>
                  </a:lnTo>
                  <a:lnTo>
                    <a:pt x="1402" y="4390"/>
                  </a:lnTo>
                  <a:lnTo>
                    <a:pt x="1412" y="4390"/>
                  </a:lnTo>
                  <a:lnTo>
                    <a:pt x="1418" y="4390"/>
                  </a:lnTo>
                  <a:lnTo>
                    <a:pt x="1420" y="4390"/>
                  </a:lnTo>
                  <a:lnTo>
                    <a:pt x="1420" y="4388"/>
                  </a:lnTo>
                  <a:lnTo>
                    <a:pt x="1420" y="4386"/>
                  </a:lnTo>
                  <a:lnTo>
                    <a:pt x="1416" y="4384"/>
                  </a:lnTo>
                  <a:lnTo>
                    <a:pt x="1408" y="4382"/>
                  </a:lnTo>
                  <a:lnTo>
                    <a:pt x="1404" y="4380"/>
                  </a:lnTo>
                  <a:lnTo>
                    <a:pt x="1400" y="4376"/>
                  </a:lnTo>
                  <a:lnTo>
                    <a:pt x="1402" y="4370"/>
                  </a:lnTo>
                  <a:lnTo>
                    <a:pt x="1406" y="4362"/>
                  </a:lnTo>
                  <a:lnTo>
                    <a:pt x="1410" y="4354"/>
                  </a:lnTo>
                  <a:lnTo>
                    <a:pt x="1412" y="4348"/>
                  </a:lnTo>
                  <a:lnTo>
                    <a:pt x="1412" y="4342"/>
                  </a:lnTo>
                  <a:lnTo>
                    <a:pt x="1414" y="4340"/>
                  </a:lnTo>
                  <a:lnTo>
                    <a:pt x="1428" y="4338"/>
                  </a:lnTo>
                  <a:lnTo>
                    <a:pt x="1434" y="4336"/>
                  </a:lnTo>
                  <a:lnTo>
                    <a:pt x="1436" y="4334"/>
                  </a:lnTo>
                  <a:lnTo>
                    <a:pt x="1438" y="4332"/>
                  </a:lnTo>
                  <a:lnTo>
                    <a:pt x="1438" y="4322"/>
                  </a:lnTo>
                  <a:lnTo>
                    <a:pt x="1436" y="4312"/>
                  </a:lnTo>
                  <a:lnTo>
                    <a:pt x="1434" y="4298"/>
                  </a:lnTo>
                  <a:lnTo>
                    <a:pt x="1432" y="4284"/>
                  </a:lnTo>
                  <a:lnTo>
                    <a:pt x="1434" y="4266"/>
                  </a:lnTo>
                  <a:lnTo>
                    <a:pt x="1440" y="4246"/>
                  </a:lnTo>
                  <a:lnTo>
                    <a:pt x="1448" y="4226"/>
                  </a:lnTo>
                  <a:lnTo>
                    <a:pt x="1454" y="4206"/>
                  </a:lnTo>
                  <a:lnTo>
                    <a:pt x="1456" y="4196"/>
                  </a:lnTo>
                  <a:lnTo>
                    <a:pt x="1454" y="4186"/>
                  </a:lnTo>
                  <a:lnTo>
                    <a:pt x="1452" y="4172"/>
                  </a:lnTo>
                  <a:lnTo>
                    <a:pt x="1448" y="4154"/>
                  </a:lnTo>
                  <a:lnTo>
                    <a:pt x="1448" y="4144"/>
                  </a:lnTo>
                  <a:lnTo>
                    <a:pt x="1450" y="4138"/>
                  </a:lnTo>
                  <a:lnTo>
                    <a:pt x="1450" y="4128"/>
                  </a:lnTo>
                  <a:lnTo>
                    <a:pt x="1446" y="4108"/>
                  </a:lnTo>
                  <a:lnTo>
                    <a:pt x="1444" y="4098"/>
                  </a:lnTo>
                  <a:lnTo>
                    <a:pt x="1442" y="4088"/>
                  </a:lnTo>
                  <a:lnTo>
                    <a:pt x="1444" y="4082"/>
                  </a:lnTo>
                  <a:lnTo>
                    <a:pt x="1444" y="4076"/>
                  </a:lnTo>
                  <a:lnTo>
                    <a:pt x="1448" y="4074"/>
                  </a:lnTo>
                  <a:lnTo>
                    <a:pt x="1452" y="4070"/>
                  </a:lnTo>
                  <a:lnTo>
                    <a:pt x="1460" y="4068"/>
                  </a:lnTo>
                  <a:lnTo>
                    <a:pt x="1470" y="4066"/>
                  </a:lnTo>
                  <a:lnTo>
                    <a:pt x="1480" y="4064"/>
                  </a:lnTo>
                  <a:lnTo>
                    <a:pt x="1488" y="4058"/>
                  </a:lnTo>
                  <a:lnTo>
                    <a:pt x="1490" y="4054"/>
                  </a:lnTo>
                  <a:lnTo>
                    <a:pt x="1492" y="4050"/>
                  </a:lnTo>
                  <a:lnTo>
                    <a:pt x="1494" y="4040"/>
                  </a:lnTo>
                  <a:lnTo>
                    <a:pt x="1496" y="4038"/>
                  </a:lnTo>
                  <a:lnTo>
                    <a:pt x="1498" y="4038"/>
                  </a:lnTo>
                  <a:lnTo>
                    <a:pt x="1502" y="4040"/>
                  </a:lnTo>
                  <a:lnTo>
                    <a:pt x="1506" y="4042"/>
                  </a:lnTo>
                  <a:lnTo>
                    <a:pt x="1512" y="4042"/>
                  </a:lnTo>
                  <a:lnTo>
                    <a:pt x="1520" y="4040"/>
                  </a:lnTo>
                  <a:lnTo>
                    <a:pt x="1530" y="4032"/>
                  </a:lnTo>
                  <a:lnTo>
                    <a:pt x="1536" y="4024"/>
                  </a:lnTo>
                  <a:lnTo>
                    <a:pt x="1538" y="4020"/>
                  </a:lnTo>
                  <a:lnTo>
                    <a:pt x="1538" y="4016"/>
                  </a:lnTo>
                  <a:lnTo>
                    <a:pt x="1538" y="4014"/>
                  </a:lnTo>
                  <a:lnTo>
                    <a:pt x="1538" y="4010"/>
                  </a:lnTo>
                  <a:lnTo>
                    <a:pt x="1542" y="4004"/>
                  </a:lnTo>
                  <a:lnTo>
                    <a:pt x="1550" y="3996"/>
                  </a:lnTo>
                  <a:lnTo>
                    <a:pt x="1566" y="3982"/>
                  </a:lnTo>
                  <a:lnTo>
                    <a:pt x="1584" y="3966"/>
                  </a:lnTo>
                  <a:lnTo>
                    <a:pt x="1600" y="3950"/>
                  </a:lnTo>
                  <a:lnTo>
                    <a:pt x="1624" y="3918"/>
                  </a:lnTo>
                  <a:lnTo>
                    <a:pt x="1644" y="3892"/>
                  </a:lnTo>
                  <a:lnTo>
                    <a:pt x="1654" y="3880"/>
                  </a:lnTo>
                  <a:lnTo>
                    <a:pt x="1666" y="3870"/>
                  </a:lnTo>
                  <a:lnTo>
                    <a:pt x="1674" y="3866"/>
                  </a:lnTo>
                  <a:lnTo>
                    <a:pt x="1680" y="3864"/>
                  </a:lnTo>
                  <a:lnTo>
                    <a:pt x="1688" y="3864"/>
                  </a:lnTo>
                  <a:lnTo>
                    <a:pt x="1692" y="3864"/>
                  </a:lnTo>
                  <a:lnTo>
                    <a:pt x="1696" y="3860"/>
                  </a:lnTo>
                  <a:lnTo>
                    <a:pt x="1704" y="3852"/>
                  </a:lnTo>
                  <a:lnTo>
                    <a:pt x="1714" y="3840"/>
                  </a:lnTo>
                  <a:lnTo>
                    <a:pt x="1722" y="3828"/>
                  </a:lnTo>
                  <a:lnTo>
                    <a:pt x="1724" y="3816"/>
                  </a:lnTo>
                  <a:lnTo>
                    <a:pt x="1724" y="3808"/>
                  </a:lnTo>
                  <a:lnTo>
                    <a:pt x="1722" y="3802"/>
                  </a:lnTo>
                  <a:lnTo>
                    <a:pt x="1720" y="3796"/>
                  </a:lnTo>
                  <a:lnTo>
                    <a:pt x="1720" y="3790"/>
                  </a:lnTo>
                  <a:lnTo>
                    <a:pt x="1724" y="3784"/>
                  </a:lnTo>
                  <a:lnTo>
                    <a:pt x="1736" y="3778"/>
                  </a:lnTo>
                  <a:lnTo>
                    <a:pt x="1748" y="3772"/>
                  </a:lnTo>
                  <a:lnTo>
                    <a:pt x="1756" y="3766"/>
                  </a:lnTo>
                  <a:lnTo>
                    <a:pt x="1768" y="3758"/>
                  </a:lnTo>
                  <a:lnTo>
                    <a:pt x="1770" y="3756"/>
                  </a:lnTo>
                  <a:lnTo>
                    <a:pt x="1772" y="3756"/>
                  </a:lnTo>
                  <a:lnTo>
                    <a:pt x="1774" y="3766"/>
                  </a:lnTo>
                  <a:lnTo>
                    <a:pt x="1774" y="3772"/>
                  </a:lnTo>
                  <a:lnTo>
                    <a:pt x="1778" y="3776"/>
                  </a:lnTo>
                  <a:lnTo>
                    <a:pt x="1780" y="3778"/>
                  </a:lnTo>
                  <a:lnTo>
                    <a:pt x="1784" y="3778"/>
                  </a:lnTo>
                  <a:lnTo>
                    <a:pt x="1790" y="3774"/>
                  </a:lnTo>
                  <a:lnTo>
                    <a:pt x="1794" y="3774"/>
                  </a:lnTo>
                  <a:lnTo>
                    <a:pt x="1798" y="3774"/>
                  </a:lnTo>
                  <a:lnTo>
                    <a:pt x="1804" y="3776"/>
                  </a:lnTo>
                  <a:lnTo>
                    <a:pt x="1808" y="3776"/>
                  </a:lnTo>
                  <a:lnTo>
                    <a:pt x="1810" y="3774"/>
                  </a:lnTo>
                  <a:lnTo>
                    <a:pt x="1808" y="3768"/>
                  </a:lnTo>
                  <a:lnTo>
                    <a:pt x="1806" y="3760"/>
                  </a:lnTo>
                  <a:lnTo>
                    <a:pt x="1806" y="3758"/>
                  </a:lnTo>
                  <a:lnTo>
                    <a:pt x="1810" y="3756"/>
                  </a:lnTo>
                  <a:lnTo>
                    <a:pt x="1812" y="3762"/>
                  </a:lnTo>
                  <a:lnTo>
                    <a:pt x="1816" y="3766"/>
                  </a:lnTo>
                  <a:lnTo>
                    <a:pt x="1818" y="3766"/>
                  </a:lnTo>
                  <a:lnTo>
                    <a:pt x="1820" y="3766"/>
                  </a:lnTo>
                  <a:lnTo>
                    <a:pt x="1824" y="3766"/>
                  </a:lnTo>
                  <a:lnTo>
                    <a:pt x="1826" y="3766"/>
                  </a:lnTo>
                  <a:lnTo>
                    <a:pt x="1828" y="3768"/>
                  </a:lnTo>
                  <a:lnTo>
                    <a:pt x="1830" y="3770"/>
                  </a:lnTo>
                  <a:lnTo>
                    <a:pt x="1832" y="3770"/>
                  </a:lnTo>
                  <a:lnTo>
                    <a:pt x="1836" y="3764"/>
                  </a:lnTo>
                  <a:lnTo>
                    <a:pt x="1842" y="3760"/>
                  </a:lnTo>
                  <a:lnTo>
                    <a:pt x="1844" y="3760"/>
                  </a:lnTo>
                  <a:lnTo>
                    <a:pt x="1848" y="3762"/>
                  </a:lnTo>
                  <a:lnTo>
                    <a:pt x="1852" y="3766"/>
                  </a:lnTo>
                  <a:lnTo>
                    <a:pt x="1856" y="3764"/>
                  </a:lnTo>
                  <a:lnTo>
                    <a:pt x="1860" y="3762"/>
                  </a:lnTo>
                  <a:lnTo>
                    <a:pt x="1864" y="3756"/>
                  </a:lnTo>
                  <a:lnTo>
                    <a:pt x="1866" y="3748"/>
                  </a:lnTo>
                  <a:lnTo>
                    <a:pt x="1868" y="3740"/>
                  </a:lnTo>
                  <a:lnTo>
                    <a:pt x="1868" y="3734"/>
                  </a:lnTo>
                  <a:lnTo>
                    <a:pt x="1866" y="3726"/>
                  </a:lnTo>
                  <a:lnTo>
                    <a:pt x="1864" y="3716"/>
                  </a:lnTo>
                  <a:lnTo>
                    <a:pt x="1866" y="3706"/>
                  </a:lnTo>
                  <a:lnTo>
                    <a:pt x="1866" y="3698"/>
                  </a:lnTo>
                  <a:lnTo>
                    <a:pt x="1866" y="3690"/>
                  </a:lnTo>
                  <a:lnTo>
                    <a:pt x="1864" y="3686"/>
                  </a:lnTo>
                  <a:lnTo>
                    <a:pt x="1866" y="3684"/>
                  </a:lnTo>
                  <a:lnTo>
                    <a:pt x="1868" y="3680"/>
                  </a:lnTo>
                  <a:lnTo>
                    <a:pt x="1870" y="3676"/>
                  </a:lnTo>
                  <a:lnTo>
                    <a:pt x="1872" y="3678"/>
                  </a:lnTo>
                  <a:lnTo>
                    <a:pt x="1872" y="3684"/>
                  </a:lnTo>
                  <a:lnTo>
                    <a:pt x="1876" y="3710"/>
                  </a:lnTo>
                  <a:lnTo>
                    <a:pt x="1880" y="3720"/>
                  </a:lnTo>
                  <a:lnTo>
                    <a:pt x="1882" y="3724"/>
                  </a:lnTo>
                  <a:lnTo>
                    <a:pt x="1884" y="3726"/>
                  </a:lnTo>
                  <a:lnTo>
                    <a:pt x="1888" y="3726"/>
                  </a:lnTo>
                  <a:lnTo>
                    <a:pt x="1890" y="3726"/>
                  </a:lnTo>
                  <a:lnTo>
                    <a:pt x="1898" y="3722"/>
                  </a:lnTo>
                  <a:lnTo>
                    <a:pt x="1900" y="3720"/>
                  </a:lnTo>
                  <a:lnTo>
                    <a:pt x="1904" y="3720"/>
                  </a:lnTo>
                  <a:lnTo>
                    <a:pt x="1906" y="3722"/>
                  </a:lnTo>
                  <a:lnTo>
                    <a:pt x="1910" y="3726"/>
                  </a:lnTo>
                  <a:lnTo>
                    <a:pt x="1916" y="3738"/>
                  </a:lnTo>
                  <a:lnTo>
                    <a:pt x="1922" y="3760"/>
                  </a:lnTo>
                  <a:lnTo>
                    <a:pt x="1926" y="3768"/>
                  </a:lnTo>
                  <a:lnTo>
                    <a:pt x="1928" y="3772"/>
                  </a:lnTo>
                  <a:lnTo>
                    <a:pt x="1928" y="3774"/>
                  </a:lnTo>
                  <a:lnTo>
                    <a:pt x="1928" y="3780"/>
                  </a:lnTo>
                  <a:lnTo>
                    <a:pt x="1926" y="3786"/>
                  </a:lnTo>
                  <a:lnTo>
                    <a:pt x="1926" y="3792"/>
                  </a:lnTo>
                  <a:lnTo>
                    <a:pt x="1930" y="3804"/>
                  </a:lnTo>
                  <a:lnTo>
                    <a:pt x="1934" y="3814"/>
                  </a:lnTo>
                  <a:lnTo>
                    <a:pt x="1936" y="3810"/>
                  </a:lnTo>
                  <a:lnTo>
                    <a:pt x="1936" y="3800"/>
                  </a:lnTo>
                  <a:lnTo>
                    <a:pt x="1938" y="3806"/>
                  </a:lnTo>
                  <a:lnTo>
                    <a:pt x="1942" y="3816"/>
                  </a:lnTo>
                  <a:lnTo>
                    <a:pt x="1946" y="3828"/>
                  </a:lnTo>
                  <a:lnTo>
                    <a:pt x="1952" y="3838"/>
                  </a:lnTo>
                  <a:lnTo>
                    <a:pt x="1968" y="3862"/>
                  </a:lnTo>
                  <a:lnTo>
                    <a:pt x="1972" y="3864"/>
                  </a:lnTo>
                  <a:lnTo>
                    <a:pt x="1974" y="3860"/>
                  </a:lnTo>
                  <a:lnTo>
                    <a:pt x="1976" y="3856"/>
                  </a:lnTo>
                  <a:lnTo>
                    <a:pt x="1978" y="3854"/>
                  </a:lnTo>
                  <a:lnTo>
                    <a:pt x="1980" y="3854"/>
                  </a:lnTo>
                  <a:lnTo>
                    <a:pt x="1982" y="3854"/>
                  </a:lnTo>
                  <a:lnTo>
                    <a:pt x="1990" y="3862"/>
                  </a:lnTo>
                  <a:lnTo>
                    <a:pt x="1994" y="3870"/>
                  </a:lnTo>
                  <a:lnTo>
                    <a:pt x="1998" y="3876"/>
                  </a:lnTo>
                  <a:lnTo>
                    <a:pt x="2004" y="3882"/>
                  </a:lnTo>
                  <a:lnTo>
                    <a:pt x="2008" y="3886"/>
                  </a:lnTo>
                  <a:lnTo>
                    <a:pt x="2008" y="3888"/>
                  </a:lnTo>
                  <a:lnTo>
                    <a:pt x="2006" y="3890"/>
                  </a:lnTo>
                  <a:lnTo>
                    <a:pt x="2002" y="3892"/>
                  </a:lnTo>
                  <a:lnTo>
                    <a:pt x="2000" y="3892"/>
                  </a:lnTo>
                  <a:lnTo>
                    <a:pt x="1996" y="3890"/>
                  </a:lnTo>
                  <a:lnTo>
                    <a:pt x="1992" y="3886"/>
                  </a:lnTo>
                  <a:lnTo>
                    <a:pt x="1990" y="3886"/>
                  </a:lnTo>
                  <a:lnTo>
                    <a:pt x="1988" y="3888"/>
                  </a:lnTo>
                  <a:lnTo>
                    <a:pt x="1986" y="3890"/>
                  </a:lnTo>
                  <a:lnTo>
                    <a:pt x="1986" y="3894"/>
                  </a:lnTo>
                  <a:lnTo>
                    <a:pt x="1992" y="3904"/>
                  </a:lnTo>
                  <a:lnTo>
                    <a:pt x="1998" y="3910"/>
                  </a:lnTo>
                  <a:lnTo>
                    <a:pt x="2000" y="3912"/>
                  </a:lnTo>
                  <a:lnTo>
                    <a:pt x="2000" y="3910"/>
                  </a:lnTo>
                  <a:lnTo>
                    <a:pt x="2002" y="3904"/>
                  </a:lnTo>
                  <a:lnTo>
                    <a:pt x="2004" y="3900"/>
                  </a:lnTo>
                  <a:lnTo>
                    <a:pt x="2006" y="3900"/>
                  </a:lnTo>
                  <a:lnTo>
                    <a:pt x="2010" y="3912"/>
                  </a:lnTo>
                  <a:lnTo>
                    <a:pt x="2016" y="3930"/>
                  </a:lnTo>
                  <a:lnTo>
                    <a:pt x="2024" y="3950"/>
                  </a:lnTo>
                  <a:lnTo>
                    <a:pt x="2028" y="3960"/>
                  </a:lnTo>
                  <a:lnTo>
                    <a:pt x="2032" y="3972"/>
                  </a:lnTo>
                  <a:lnTo>
                    <a:pt x="2032" y="3982"/>
                  </a:lnTo>
                  <a:lnTo>
                    <a:pt x="2030" y="3992"/>
                  </a:lnTo>
                  <a:lnTo>
                    <a:pt x="2016" y="4034"/>
                  </a:lnTo>
                  <a:lnTo>
                    <a:pt x="2014" y="4050"/>
                  </a:lnTo>
                  <a:lnTo>
                    <a:pt x="2014" y="4056"/>
                  </a:lnTo>
                  <a:lnTo>
                    <a:pt x="2016" y="4058"/>
                  </a:lnTo>
                  <a:lnTo>
                    <a:pt x="2020" y="4058"/>
                  </a:lnTo>
                  <a:lnTo>
                    <a:pt x="2022" y="4056"/>
                  </a:lnTo>
                  <a:lnTo>
                    <a:pt x="2026" y="4050"/>
                  </a:lnTo>
                  <a:lnTo>
                    <a:pt x="2028" y="4044"/>
                  </a:lnTo>
                  <a:lnTo>
                    <a:pt x="2030" y="4042"/>
                  </a:lnTo>
                  <a:lnTo>
                    <a:pt x="2034" y="4042"/>
                  </a:lnTo>
                  <a:lnTo>
                    <a:pt x="2036" y="4042"/>
                  </a:lnTo>
                  <a:lnTo>
                    <a:pt x="2036" y="4044"/>
                  </a:lnTo>
                  <a:lnTo>
                    <a:pt x="2032" y="4048"/>
                  </a:lnTo>
                  <a:lnTo>
                    <a:pt x="2032" y="4054"/>
                  </a:lnTo>
                  <a:lnTo>
                    <a:pt x="2032" y="4056"/>
                  </a:lnTo>
                  <a:lnTo>
                    <a:pt x="2036" y="4060"/>
                  </a:lnTo>
                  <a:lnTo>
                    <a:pt x="2040" y="4064"/>
                  </a:lnTo>
                  <a:lnTo>
                    <a:pt x="2042" y="4064"/>
                  </a:lnTo>
                  <a:lnTo>
                    <a:pt x="2046" y="4062"/>
                  </a:lnTo>
                  <a:lnTo>
                    <a:pt x="2048" y="4060"/>
                  </a:lnTo>
                  <a:lnTo>
                    <a:pt x="2050" y="4060"/>
                  </a:lnTo>
                  <a:lnTo>
                    <a:pt x="2052" y="4062"/>
                  </a:lnTo>
                  <a:lnTo>
                    <a:pt x="2056" y="4066"/>
                  </a:lnTo>
                  <a:lnTo>
                    <a:pt x="2062" y="4070"/>
                  </a:lnTo>
                  <a:lnTo>
                    <a:pt x="2066" y="4068"/>
                  </a:lnTo>
                  <a:lnTo>
                    <a:pt x="2068" y="4066"/>
                  </a:lnTo>
                  <a:lnTo>
                    <a:pt x="2072" y="4060"/>
                  </a:lnTo>
                  <a:lnTo>
                    <a:pt x="2080" y="4048"/>
                  </a:lnTo>
                  <a:lnTo>
                    <a:pt x="2086" y="4042"/>
                  </a:lnTo>
                  <a:lnTo>
                    <a:pt x="2092" y="4038"/>
                  </a:lnTo>
                  <a:lnTo>
                    <a:pt x="2106" y="4032"/>
                  </a:lnTo>
                  <a:lnTo>
                    <a:pt x="2112" y="4028"/>
                  </a:lnTo>
                  <a:lnTo>
                    <a:pt x="2118" y="4024"/>
                  </a:lnTo>
                  <a:lnTo>
                    <a:pt x="2122" y="4016"/>
                  </a:lnTo>
                  <a:lnTo>
                    <a:pt x="2124" y="4008"/>
                  </a:lnTo>
                  <a:lnTo>
                    <a:pt x="2126" y="3998"/>
                  </a:lnTo>
                  <a:lnTo>
                    <a:pt x="2122" y="3986"/>
                  </a:lnTo>
                  <a:lnTo>
                    <a:pt x="2128" y="3990"/>
                  </a:lnTo>
                  <a:lnTo>
                    <a:pt x="2130" y="3992"/>
                  </a:lnTo>
                  <a:lnTo>
                    <a:pt x="2132" y="3998"/>
                  </a:lnTo>
                  <a:lnTo>
                    <a:pt x="2132" y="4002"/>
                  </a:lnTo>
                  <a:lnTo>
                    <a:pt x="2136" y="4004"/>
                  </a:lnTo>
                  <a:lnTo>
                    <a:pt x="2138" y="4008"/>
                  </a:lnTo>
                  <a:lnTo>
                    <a:pt x="2140" y="4020"/>
                  </a:lnTo>
                  <a:lnTo>
                    <a:pt x="2144" y="4028"/>
                  </a:lnTo>
                  <a:lnTo>
                    <a:pt x="2146" y="4030"/>
                  </a:lnTo>
                  <a:lnTo>
                    <a:pt x="2148" y="4032"/>
                  </a:lnTo>
                  <a:lnTo>
                    <a:pt x="2152" y="4030"/>
                  </a:lnTo>
                  <a:lnTo>
                    <a:pt x="2156" y="4028"/>
                  </a:lnTo>
                  <a:lnTo>
                    <a:pt x="2158" y="4028"/>
                  </a:lnTo>
                  <a:lnTo>
                    <a:pt x="2156" y="4032"/>
                  </a:lnTo>
                  <a:lnTo>
                    <a:pt x="2152" y="4040"/>
                  </a:lnTo>
                  <a:lnTo>
                    <a:pt x="2150" y="4046"/>
                  </a:lnTo>
                  <a:lnTo>
                    <a:pt x="2150" y="4052"/>
                  </a:lnTo>
                  <a:lnTo>
                    <a:pt x="2154" y="4060"/>
                  </a:lnTo>
                  <a:lnTo>
                    <a:pt x="2156" y="4070"/>
                  </a:lnTo>
                  <a:lnTo>
                    <a:pt x="2158" y="4092"/>
                  </a:lnTo>
                  <a:lnTo>
                    <a:pt x="2160" y="4114"/>
                  </a:lnTo>
                  <a:lnTo>
                    <a:pt x="2164" y="4128"/>
                  </a:lnTo>
                  <a:lnTo>
                    <a:pt x="2168" y="4140"/>
                  </a:lnTo>
                  <a:lnTo>
                    <a:pt x="2172" y="4154"/>
                  </a:lnTo>
                  <a:lnTo>
                    <a:pt x="2172" y="4172"/>
                  </a:lnTo>
                  <a:lnTo>
                    <a:pt x="2174" y="4172"/>
                  </a:lnTo>
                  <a:lnTo>
                    <a:pt x="2176" y="4166"/>
                  </a:lnTo>
                  <a:lnTo>
                    <a:pt x="2178" y="4168"/>
                  </a:lnTo>
                  <a:lnTo>
                    <a:pt x="2180" y="4172"/>
                  </a:lnTo>
                  <a:lnTo>
                    <a:pt x="2184" y="4186"/>
                  </a:lnTo>
                  <a:lnTo>
                    <a:pt x="2188" y="4198"/>
                  </a:lnTo>
                  <a:lnTo>
                    <a:pt x="2190" y="4208"/>
                  </a:lnTo>
                  <a:lnTo>
                    <a:pt x="2192" y="4216"/>
                  </a:lnTo>
                  <a:lnTo>
                    <a:pt x="2194" y="4224"/>
                  </a:lnTo>
                  <a:lnTo>
                    <a:pt x="2192" y="4232"/>
                  </a:lnTo>
                  <a:lnTo>
                    <a:pt x="2192" y="4240"/>
                  </a:lnTo>
                  <a:lnTo>
                    <a:pt x="2192" y="4242"/>
                  </a:lnTo>
                  <a:lnTo>
                    <a:pt x="2194" y="4246"/>
                  </a:lnTo>
                  <a:lnTo>
                    <a:pt x="2194" y="4248"/>
                  </a:lnTo>
                  <a:lnTo>
                    <a:pt x="2194" y="4250"/>
                  </a:lnTo>
                  <a:lnTo>
                    <a:pt x="2192" y="4258"/>
                  </a:lnTo>
                  <a:lnTo>
                    <a:pt x="2190" y="4266"/>
                  </a:lnTo>
                  <a:lnTo>
                    <a:pt x="2192" y="4268"/>
                  </a:lnTo>
                  <a:lnTo>
                    <a:pt x="2196" y="4268"/>
                  </a:lnTo>
                  <a:lnTo>
                    <a:pt x="2198" y="4268"/>
                  </a:lnTo>
                  <a:lnTo>
                    <a:pt x="2200" y="4270"/>
                  </a:lnTo>
                  <a:lnTo>
                    <a:pt x="2200" y="4276"/>
                  </a:lnTo>
                  <a:lnTo>
                    <a:pt x="2196" y="4286"/>
                  </a:lnTo>
                  <a:lnTo>
                    <a:pt x="2196" y="4298"/>
                  </a:lnTo>
                  <a:lnTo>
                    <a:pt x="2194" y="4306"/>
                  </a:lnTo>
                  <a:lnTo>
                    <a:pt x="2192" y="4310"/>
                  </a:lnTo>
                  <a:lnTo>
                    <a:pt x="2190" y="4320"/>
                  </a:lnTo>
                  <a:lnTo>
                    <a:pt x="2188" y="4344"/>
                  </a:lnTo>
                  <a:lnTo>
                    <a:pt x="2188" y="4352"/>
                  </a:lnTo>
                  <a:lnTo>
                    <a:pt x="2190" y="4352"/>
                  </a:lnTo>
                  <a:lnTo>
                    <a:pt x="2198" y="4336"/>
                  </a:lnTo>
                  <a:lnTo>
                    <a:pt x="2198" y="4340"/>
                  </a:lnTo>
                  <a:lnTo>
                    <a:pt x="2198" y="4346"/>
                  </a:lnTo>
                  <a:lnTo>
                    <a:pt x="2190" y="4360"/>
                  </a:lnTo>
                  <a:lnTo>
                    <a:pt x="2186" y="4368"/>
                  </a:lnTo>
                  <a:lnTo>
                    <a:pt x="2188" y="4372"/>
                  </a:lnTo>
                  <a:lnTo>
                    <a:pt x="2188" y="4374"/>
                  </a:lnTo>
                  <a:lnTo>
                    <a:pt x="2186" y="4380"/>
                  </a:lnTo>
                  <a:lnTo>
                    <a:pt x="2182" y="4390"/>
                  </a:lnTo>
                  <a:lnTo>
                    <a:pt x="2182" y="4396"/>
                  </a:lnTo>
                  <a:lnTo>
                    <a:pt x="2182" y="4400"/>
                  </a:lnTo>
                  <a:lnTo>
                    <a:pt x="2180" y="4406"/>
                  </a:lnTo>
                  <a:lnTo>
                    <a:pt x="2178" y="4416"/>
                  </a:lnTo>
                  <a:lnTo>
                    <a:pt x="2176" y="4426"/>
                  </a:lnTo>
                  <a:lnTo>
                    <a:pt x="2178" y="4434"/>
                  </a:lnTo>
                  <a:lnTo>
                    <a:pt x="2180" y="4440"/>
                  </a:lnTo>
                  <a:lnTo>
                    <a:pt x="2182" y="4442"/>
                  </a:lnTo>
                  <a:lnTo>
                    <a:pt x="2184" y="4442"/>
                  </a:lnTo>
                  <a:lnTo>
                    <a:pt x="2186" y="4438"/>
                  </a:lnTo>
                  <a:lnTo>
                    <a:pt x="2190" y="4432"/>
                  </a:lnTo>
                  <a:lnTo>
                    <a:pt x="2190" y="4430"/>
                  </a:lnTo>
                  <a:lnTo>
                    <a:pt x="2192" y="4430"/>
                  </a:lnTo>
                  <a:lnTo>
                    <a:pt x="2198" y="4438"/>
                  </a:lnTo>
                  <a:lnTo>
                    <a:pt x="2204" y="4450"/>
                  </a:lnTo>
                  <a:lnTo>
                    <a:pt x="2210" y="4464"/>
                  </a:lnTo>
                  <a:lnTo>
                    <a:pt x="2220" y="4480"/>
                  </a:lnTo>
                  <a:lnTo>
                    <a:pt x="2224" y="4484"/>
                  </a:lnTo>
                  <a:lnTo>
                    <a:pt x="2228" y="4484"/>
                  </a:lnTo>
                  <a:lnTo>
                    <a:pt x="2232" y="4486"/>
                  </a:lnTo>
                  <a:lnTo>
                    <a:pt x="2234" y="4488"/>
                  </a:lnTo>
                  <a:lnTo>
                    <a:pt x="2234" y="4494"/>
                  </a:lnTo>
                  <a:lnTo>
                    <a:pt x="2234" y="4498"/>
                  </a:lnTo>
                  <a:lnTo>
                    <a:pt x="2236" y="4502"/>
                  </a:lnTo>
                  <a:lnTo>
                    <a:pt x="2238" y="4508"/>
                  </a:lnTo>
                  <a:lnTo>
                    <a:pt x="2248" y="4516"/>
                  </a:lnTo>
                  <a:lnTo>
                    <a:pt x="2254" y="4526"/>
                  </a:lnTo>
                  <a:lnTo>
                    <a:pt x="2258" y="4536"/>
                  </a:lnTo>
                  <a:lnTo>
                    <a:pt x="2262" y="4544"/>
                  </a:lnTo>
                  <a:lnTo>
                    <a:pt x="2266" y="4562"/>
                  </a:lnTo>
                  <a:lnTo>
                    <a:pt x="2266" y="4578"/>
                  </a:lnTo>
                  <a:lnTo>
                    <a:pt x="2266" y="4588"/>
                  </a:lnTo>
                  <a:lnTo>
                    <a:pt x="2264" y="4592"/>
                  </a:lnTo>
                  <a:lnTo>
                    <a:pt x="2264" y="4596"/>
                  </a:lnTo>
                  <a:lnTo>
                    <a:pt x="2268" y="4600"/>
                  </a:lnTo>
                  <a:lnTo>
                    <a:pt x="2270" y="4602"/>
                  </a:lnTo>
                  <a:lnTo>
                    <a:pt x="2272" y="4606"/>
                  </a:lnTo>
                  <a:lnTo>
                    <a:pt x="2274" y="4612"/>
                  </a:lnTo>
                  <a:lnTo>
                    <a:pt x="2272" y="4622"/>
                  </a:lnTo>
                  <a:lnTo>
                    <a:pt x="2272" y="4634"/>
                  </a:lnTo>
                  <a:lnTo>
                    <a:pt x="2276" y="4638"/>
                  </a:lnTo>
                  <a:lnTo>
                    <a:pt x="2278" y="4640"/>
                  </a:lnTo>
                  <a:lnTo>
                    <a:pt x="2278" y="4644"/>
                  </a:lnTo>
                  <a:lnTo>
                    <a:pt x="2278" y="4648"/>
                  </a:lnTo>
                  <a:lnTo>
                    <a:pt x="2282" y="4654"/>
                  </a:lnTo>
                  <a:lnTo>
                    <a:pt x="2292" y="4666"/>
                  </a:lnTo>
                  <a:lnTo>
                    <a:pt x="2296" y="4672"/>
                  </a:lnTo>
                  <a:lnTo>
                    <a:pt x="2300" y="4680"/>
                  </a:lnTo>
                  <a:lnTo>
                    <a:pt x="2302" y="4688"/>
                  </a:lnTo>
                  <a:lnTo>
                    <a:pt x="2302" y="4696"/>
                  </a:lnTo>
                  <a:lnTo>
                    <a:pt x="2302" y="4700"/>
                  </a:lnTo>
                  <a:lnTo>
                    <a:pt x="2302" y="4702"/>
                  </a:lnTo>
                  <a:lnTo>
                    <a:pt x="2308" y="4708"/>
                  </a:lnTo>
                  <a:lnTo>
                    <a:pt x="2320" y="4716"/>
                  </a:lnTo>
                  <a:lnTo>
                    <a:pt x="2330" y="4724"/>
                  </a:lnTo>
                  <a:lnTo>
                    <a:pt x="2344" y="4736"/>
                  </a:lnTo>
                  <a:lnTo>
                    <a:pt x="2354" y="4746"/>
                  </a:lnTo>
                  <a:lnTo>
                    <a:pt x="2364" y="4754"/>
                  </a:lnTo>
                  <a:lnTo>
                    <a:pt x="2376" y="4760"/>
                  </a:lnTo>
                  <a:lnTo>
                    <a:pt x="2382" y="4764"/>
                  </a:lnTo>
                  <a:lnTo>
                    <a:pt x="2384" y="4766"/>
                  </a:lnTo>
                  <a:lnTo>
                    <a:pt x="2386" y="4770"/>
                  </a:lnTo>
                  <a:lnTo>
                    <a:pt x="2390" y="4776"/>
                  </a:lnTo>
                  <a:lnTo>
                    <a:pt x="2392" y="4774"/>
                  </a:lnTo>
                  <a:lnTo>
                    <a:pt x="2396" y="4770"/>
                  </a:lnTo>
                  <a:lnTo>
                    <a:pt x="2400" y="4770"/>
                  </a:lnTo>
                  <a:lnTo>
                    <a:pt x="2404" y="4770"/>
                  </a:lnTo>
                  <a:lnTo>
                    <a:pt x="2408" y="4770"/>
                  </a:lnTo>
                  <a:lnTo>
                    <a:pt x="2410" y="4768"/>
                  </a:lnTo>
                  <a:lnTo>
                    <a:pt x="2410" y="4764"/>
                  </a:lnTo>
                  <a:lnTo>
                    <a:pt x="2414" y="4764"/>
                  </a:lnTo>
                  <a:lnTo>
                    <a:pt x="2416" y="4766"/>
                  </a:lnTo>
                  <a:lnTo>
                    <a:pt x="2414" y="4770"/>
                  </a:lnTo>
                  <a:lnTo>
                    <a:pt x="2414" y="4772"/>
                  </a:lnTo>
                  <a:lnTo>
                    <a:pt x="2418" y="4774"/>
                  </a:lnTo>
                  <a:lnTo>
                    <a:pt x="2420" y="4774"/>
                  </a:lnTo>
                  <a:lnTo>
                    <a:pt x="2422" y="4772"/>
                  </a:lnTo>
                  <a:lnTo>
                    <a:pt x="2422" y="4766"/>
                  </a:lnTo>
                  <a:lnTo>
                    <a:pt x="2420" y="4756"/>
                  </a:lnTo>
                  <a:lnTo>
                    <a:pt x="2416" y="4750"/>
                  </a:lnTo>
                  <a:lnTo>
                    <a:pt x="2414" y="4744"/>
                  </a:lnTo>
                  <a:lnTo>
                    <a:pt x="2412" y="4740"/>
                  </a:lnTo>
                  <a:lnTo>
                    <a:pt x="2410" y="4730"/>
                  </a:lnTo>
                  <a:lnTo>
                    <a:pt x="2406" y="4718"/>
                  </a:lnTo>
                  <a:lnTo>
                    <a:pt x="2402" y="4714"/>
                  </a:lnTo>
                  <a:lnTo>
                    <a:pt x="2398" y="4708"/>
                  </a:lnTo>
                  <a:lnTo>
                    <a:pt x="2392" y="4704"/>
                  </a:lnTo>
                  <a:lnTo>
                    <a:pt x="2388" y="4698"/>
                  </a:lnTo>
                  <a:lnTo>
                    <a:pt x="2388" y="4690"/>
                  </a:lnTo>
                  <a:lnTo>
                    <a:pt x="2388" y="4684"/>
                  </a:lnTo>
                  <a:lnTo>
                    <a:pt x="2390" y="4672"/>
                  </a:lnTo>
                  <a:lnTo>
                    <a:pt x="2390" y="4668"/>
                  </a:lnTo>
                  <a:lnTo>
                    <a:pt x="2386" y="4664"/>
                  </a:lnTo>
                  <a:lnTo>
                    <a:pt x="2384" y="4658"/>
                  </a:lnTo>
                  <a:lnTo>
                    <a:pt x="2386" y="4654"/>
                  </a:lnTo>
                  <a:lnTo>
                    <a:pt x="2386" y="4648"/>
                  </a:lnTo>
                  <a:lnTo>
                    <a:pt x="2388" y="4642"/>
                  </a:lnTo>
                  <a:lnTo>
                    <a:pt x="2388" y="4636"/>
                  </a:lnTo>
                  <a:lnTo>
                    <a:pt x="2388" y="4628"/>
                  </a:lnTo>
                  <a:lnTo>
                    <a:pt x="2390" y="4616"/>
                  </a:lnTo>
                  <a:lnTo>
                    <a:pt x="2386" y="4600"/>
                  </a:lnTo>
                  <a:lnTo>
                    <a:pt x="2384" y="4592"/>
                  </a:lnTo>
                  <a:lnTo>
                    <a:pt x="2378" y="4584"/>
                  </a:lnTo>
                  <a:lnTo>
                    <a:pt x="2366" y="4570"/>
                  </a:lnTo>
                  <a:lnTo>
                    <a:pt x="2354" y="4558"/>
                  </a:lnTo>
                  <a:lnTo>
                    <a:pt x="2350" y="4552"/>
                  </a:lnTo>
                  <a:lnTo>
                    <a:pt x="2348" y="4546"/>
                  </a:lnTo>
                  <a:lnTo>
                    <a:pt x="2344" y="4540"/>
                  </a:lnTo>
                  <a:lnTo>
                    <a:pt x="2342" y="4538"/>
                  </a:lnTo>
                  <a:lnTo>
                    <a:pt x="2334" y="4536"/>
                  </a:lnTo>
                  <a:lnTo>
                    <a:pt x="2324" y="4526"/>
                  </a:lnTo>
                  <a:lnTo>
                    <a:pt x="2310" y="4508"/>
                  </a:lnTo>
                  <a:lnTo>
                    <a:pt x="2306" y="4502"/>
                  </a:lnTo>
                  <a:lnTo>
                    <a:pt x="2304" y="4502"/>
                  </a:lnTo>
                  <a:lnTo>
                    <a:pt x="2300" y="4504"/>
                  </a:lnTo>
                  <a:lnTo>
                    <a:pt x="2296" y="4504"/>
                  </a:lnTo>
                  <a:lnTo>
                    <a:pt x="2292" y="4504"/>
                  </a:lnTo>
                  <a:lnTo>
                    <a:pt x="2286" y="4500"/>
                  </a:lnTo>
                  <a:lnTo>
                    <a:pt x="2276" y="4494"/>
                  </a:lnTo>
                  <a:lnTo>
                    <a:pt x="2272" y="4486"/>
                  </a:lnTo>
                  <a:lnTo>
                    <a:pt x="2270" y="4476"/>
                  </a:lnTo>
                  <a:lnTo>
                    <a:pt x="2264" y="4454"/>
                  </a:lnTo>
                  <a:lnTo>
                    <a:pt x="2262" y="4434"/>
                  </a:lnTo>
                  <a:lnTo>
                    <a:pt x="2260" y="4428"/>
                  </a:lnTo>
                  <a:lnTo>
                    <a:pt x="2258" y="4426"/>
                  </a:lnTo>
                  <a:lnTo>
                    <a:pt x="2254" y="4426"/>
                  </a:lnTo>
                  <a:lnTo>
                    <a:pt x="2252" y="4424"/>
                  </a:lnTo>
                  <a:lnTo>
                    <a:pt x="2248" y="4416"/>
                  </a:lnTo>
                  <a:lnTo>
                    <a:pt x="2244" y="4402"/>
                  </a:lnTo>
                  <a:lnTo>
                    <a:pt x="2244" y="4388"/>
                  </a:lnTo>
                  <a:lnTo>
                    <a:pt x="2242" y="4386"/>
                  </a:lnTo>
                  <a:lnTo>
                    <a:pt x="2240" y="4384"/>
                  </a:lnTo>
                  <a:lnTo>
                    <a:pt x="2230" y="4388"/>
                  </a:lnTo>
                  <a:lnTo>
                    <a:pt x="2226" y="4390"/>
                  </a:lnTo>
                  <a:lnTo>
                    <a:pt x="2222" y="4390"/>
                  </a:lnTo>
                  <a:lnTo>
                    <a:pt x="2220" y="4388"/>
                  </a:lnTo>
                  <a:lnTo>
                    <a:pt x="2220" y="4382"/>
                  </a:lnTo>
                  <a:lnTo>
                    <a:pt x="2218" y="4352"/>
                  </a:lnTo>
                  <a:lnTo>
                    <a:pt x="2218" y="4330"/>
                  </a:lnTo>
                  <a:lnTo>
                    <a:pt x="2220" y="4320"/>
                  </a:lnTo>
                  <a:lnTo>
                    <a:pt x="2224" y="4316"/>
                  </a:lnTo>
                  <a:lnTo>
                    <a:pt x="2226" y="4310"/>
                  </a:lnTo>
                  <a:lnTo>
                    <a:pt x="2228" y="4306"/>
                  </a:lnTo>
                  <a:lnTo>
                    <a:pt x="2232" y="4296"/>
                  </a:lnTo>
                  <a:lnTo>
                    <a:pt x="2234" y="4284"/>
                  </a:lnTo>
                  <a:lnTo>
                    <a:pt x="2236" y="4274"/>
                  </a:lnTo>
                  <a:lnTo>
                    <a:pt x="2242" y="4258"/>
                  </a:lnTo>
                  <a:lnTo>
                    <a:pt x="2248" y="4232"/>
                  </a:lnTo>
                  <a:lnTo>
                    <a:pt x="2252" y="4208"/>
                  </a:lnTo>
                  <a:lnTo>
                    <a:pt x="2252" y="4200"/>
                  </a:lnTo>
                  <a:lnTo>
                    <a:pt x="2252" y="4196"/>
                  </a:lnTo>
                  <a:lnTo>
                    <a:pt x="2248" y="4192"/>
                  </a:lnTo>
                  <a:lnTo>
                    <a:pt x="2248" y="4190"/>
                  </a:lnTo>
                  <a:lnTo>
                    <a:pt x="2248" y="4186"/>
                  </a:lnTo>
                  <a:lnTo>
                    <a:pt x="2250" y="4184"/>
                  </a:lnTo>
                  <a:lnTo>
                    <a:pt x="2252" y="4180"/>
                  </a:lnTo>
                  <a:lnTo>
                    <a:pt x="2256" y="4178"/>
                  </a:lnTo>
                  <a:lnTo>
                    <a:pt x="2272" y="4176"/>
                  </a:lnTo>
                  <a:lnTo>
                    <a:pt x="2278" y="4178"/>
                  </a:lnTo>
                  <a:lnTo>
                    <a:pt x="2282" y="4180"/>
                  </a:lnTo>
                  <a:lnTo>
                    <a:pt x="2286" y="4182"/>
                  </a:lnTo>
                  <a:lnTo>
                    <a:pt x="2286" y="4184"/>
                  </a:lnTo>
                  <a:lnTo>
                    <a:pt x="2284" y="4194"/>
                  </a:lnTo>
                  <a:lnTo>
                    <a:pt x="2282" y="4210"/>
                  </a:lnTo>
                  <a:lnTo>
                    <a:pt x="2282" y="4220"/>
                  </a:lnTo>
                  <a:lnTo>
                    <a:pt x="2284" y="4222"/>
                  </a:lnTo>
                  <a:lnTo>
                    <a:pt x="2286" y="4222"/>
                  </a:lnTo>
                  <a:lnTo>
                    <a:pt x="2292" y="4222"/>
                  </a:lnTo>
                  <a:lnTo>
                    <a:pt x="2296" y="4222"/>
                  </a:lnTo>
                  <a:lnTo>
                    <a:pt x="2300" y="4222"/>
                  </a:lnTo>
                  <a:lnTo>
                    <a:pt x="2304" y="4224"/>
                  </a:lnTo>
                  <a:lnTo>
                    <a:pt x="2306" y="4224"/>
                  </a:lnTo>
                  <a:lnTo>
                    <a:pt x="2310" y="4220"/>
                  </a:lnTo>
                  <a:lnTo>
                    <a:pt x="2316" y="4218"/>
                  </a:lnTo>
                  <a:lnTo>
                    <a:pt x="2318" y="4218"/>
                  </a:lnTo>
                  <a:lnTo>
                    <a:pt x="2322" y="4220"/>
                  </a:lnTo>
                  <a:lnTo>
                    <a:pt x="2330" y="4228"/>
                  </a:lnTo>
                  <a:lnTo>
                    <a:pt x="2336" y="4236"/>
                  </a:lnTo>
                  <a:lnTo>
                    <a:pt x="2342" y="4244"/>
                  </a:lnTo>
                  <a:lnTo>
                    <a:pt x="2346" y="4246"/>
                  </a:lnTo>
                  <a:lnTo>
                    <a:pt x="2350" y="4248"/>
                  </a:lnTo>
                  <a:lnTo>
                    <a:pt x="2354" y="4250"/>
                  </a:lnTo>
                  <a:lnTo>
                    <a:pt x="2356" y="4252"/>
                  </a:lnTo>
                  <a:lnTo>
                    <a:pt x="2360" y="4258"/>
                  </a:lnTo>
                  <a:lnTo>
                    <a:pt x="2362" y="4266"/>
                  </a:lnTo>
                  <a:lnTo>
                    <a:pt x="2364" y="4268"/>
                  </a:lnTo>
                  <a:lnTo>
                    <a:pt x="2368" y="4268"/>
                  </a:lnTo>
                  <a:lnTo>
                    <a:pt x="2362" y="4256"/>
                  </a:lnTo>
                  <a:lnTo>
                    <a:pt x="2362" y="4246"/>
                  </a:lnTo>
                  <a:lnTo>
                    <a:pt x="2362" y="4256"/>
                  </a:lnTo>
                  <a:lnTo>
                    <a:pt x="2368" y="4268"/>
                  </a:lnTo>
                  <a:lnTo>
                    <a:pt x="2374" y="4280"/>
                  </a:lnTo>
                  <a:lnTo>
                    <a:pt x="2376" y="4286"/>
                  </a:lnTo>
                  <a:lnTo>
                    <a:pt x="2374" y="4292"/>
                  </a:lnTo>
                  <a:lnTo>
                    <a:pt x="2374" y="4300"/>
                  </a:lnTo>
                  <a:lnTo>
                    <a:pt x="2376" y="4310"/>
                  </a:lnTo>
                  <a:lnTo>
                    <a:pt x="2378" y="4310"/>
                  </a:lnTo>
                  <a:lnTo>
                    <a:pt x="2380" y="4308"/>
                  </a:lnTo>
                  <a:lnTo>
                    <a:pt x="2386" y="4308"/>
                  </a:lnTo>
                  <a:lnTo>
                    <a:pt x="2388" y="4308"/>
                  </a:lnTo>
                  <a:lnTo>
                    <a:pt x="2388" y="4304"/>
                  </a:lnTo>
                  <a:lnTo>
                    <a:pt x="2388" y="4298"/>
                  </a:lnTo>
                  <a:lnTo>
                    <a:pt x="2388" y="4296"/>
                  </a:lnTo>
                  <a:lnTo>
                    <a:pt x="2390" y="4294"/>
                  </a:lnTo>
                  <a:lnTo>
                    <a:pt x="2392" y="4296"/>
                  </a:lnTo>
                  <a:lnTo>
                    <a:pt x="2396" y="4300"/>
                  </a:lnTo>
                  <a:lnTo>
                    <a:pt x="2398" y="4304"/>
                  </a:lnTo>
                  <a:lnTo>
                    <a:pt x="2398" y="4308"/>
                  </a:lnTo>
                  <a:lnTo>
                    <a:pt x="2394" y="4314"/>
                  </a:lnTo>
                  <a:lnTo>
                    <a:pt x="2390" y="4320"/>
                  </a:lnTo>
                  <a:lnTo>
                    <a:pt x="2390" y="4322"/>
                  </a:lnTo>
                  <a:lnTo>
                    <a:pt x="2392" y="4324"/>
                  </a:lnTo>
                  <a:lnTo>
                    <a:pt x="2396" y="4326"/>
                  </a:lnTo>
                  <a:lnTo>
                    <a:pt x="2398" y="4326"/>
                  </a:lnTo>
                  <a:lnTo>
                    <a:pt x="2402" y="4324"/>
                  </a:lnTo>
                  <a:lnTo>
                    <a:pt x="2404" y="4322"/>
                  </a:lnTo>
                  <a:lnTo>
                    <a:pt x="2406" y="4320"/>
                  </a:lnTo>
                  <a:lnTo>
                    <a:pt x="2406" y="4322"/>
                  </a:lnTo>
                  <a:lnTo>
                    <a:pt x="2412" y="4324"/>
                  </a:lnTo>
                  <a:lnTo>
                    <a:pt x="2416" y="4324"/>
                  </a:lnTo>
                  <a:lnTo>
                    <a:pt x="2422" y="4326"/>
                  </a:lnTo>
                  <a:lnTo>
                    <a:pt x="2424" y="4328"/>
                  </a:lnTo>
                  <a:lnTo>
                    <a:pt x="2428" y="4334"/>
                  </a:lnTo>
                  <a:lnTo>
                    <a:pt x="2430" y="4340"/>
                  </a:lnTo>
                  <a:lnTo>
                    <a:pt x="2434" y="4344"/>
                  </a:lnTo>
                  <a:lnTo>
                    <a:pt x="2436" y="4344"/>
                  </a:lnTo>
                  <a:lnTo>
                    <a:pt x="2438" y="4344"/>
                  </a:lnTo>
                  <a:lnTo>
                    <a:pt x="2444" y="4342"/>
                  </a:lnTo>
                  <a:lnTo>
                    <a:pt x="2446" y="4342"/>
                  </a:lnTo>
                  <a:lnTo>
                    <a:pt x="2450" y="4346"/>
                  </a:lnTo>
                  <a:lnTo>
                    <a:pt x="2452" y="4350"/>
                  </a:lnTo>
                  <a:lnTo>
                    <a:pt x="2452" y="4352"/>
                  </a:lnTo>
                  <a:lnTo>
                    <a:pt x="2448" y="4360"/>
                  </a:lnTo>
                  <a:lnTo>
                    <a:pt x="2444" y="4370"/>
                  </a:lnTo>
                  <a:lnTo>
                    <a:pt x="2442" y="4378"/>
                  </a:lnTo>
                  <a:lnTo>
                    <a:pt x="2440" y="4388"/>
                  </a:lnTo>
                  <a:lnTo>
                    <a:pt x="2440" y="4410"/>
                  </a:lnTo>
                  <a:lnTo>
                    <a:pt x="2442" y="4422"/>
                  </a:lnTo>
                  <a:lnTo>
                    <a:pt x="2444" y="4424"/>
                  </a:lnTo>
                  <a:lnTo>
                    <a:pt x="2446" y="4424"/>
                  </a:lnTo>
                  <a:lnTo>
                    <a:pt x="2450" y="4422"/>
                  </a:lnTo>
                  <a:lnTo>
                    <a:pt x="2456" y="4416"/>
                  </a:lnTo>
                  <a:lnTo>
                    <a:pt x="2478" y="4396"/>
                  </a:lnTo>
                  <a:lnTo>
                    <a:pt x="2488" y="4388"/>
                  </a:lnTo>
                  <a:lnTo>
                    <a:pt x="2496" y="4384"/>
                  </a:lnTo>
                  <a:lnTo>
                    <a:pt x="2500" y="4382"/>
                  </a:lnTo>
                  <a:lnTo>
                    <a:pt x="2502" y="4380"/>
                  </a:lnTo>
                  <a:lnTo>
                    <a:pt x="2502" y="4376"/>
                  </a:lnTo>
                  <a:lnTo>
                    <a:pt x="2502" y="4374"/>
                  </a:lnTo>
                  <a:lnTo>
                    <a:pt x="2508" y="4372"/>
                  </a:lnTo>
                  <a:lnTo>
                    <a:pt x="2512" y="4370"/>
                  </a:lnTo>
                  <a:lnTo>
                    <a:pt x="2516" y="4364"/>
                  </a:lnTo>
                  <a:lnTo>
                    <a:pt x="2520" y="4346"/>
                  </a:lnTo>
                  <a:lnTo>
                    <a:pt x="2524" y="4328"/>
                  </a:lnTo>
                  <a:lnTo>
                    <a:pt x="2526" y="4324"/>
                  </a:lnTo>
                  <a:lnTo>
                    <a:pt x="2526" y="4322"/>
                  </a:lnTo>
                  <a:lnTo>
                    <a:pt x="2528" y="4324"/>
                  </a:lnTo>
                  <a:lnTo>
                    <a:pt x="2534" y="4328"/>
                  </a:lnTo>
                  <a:lnTo>
                    <a:pt x="2536" y="4330"/>
                  </a:lnTo>
                  <a:lnTo>
                    <a:pt x="2538" y="4332"/>
                  </a:lnTo>
                  <a:lnTo>
                    <a:pt x="2544" y="4332"/>
                  </a:lnTo>
                  <a:lnTo>
                    <a:pt x="2548" y="4330"/>
                  </a:lnTo>
                  <a:lnTo>
                    <a:pt x="2556" y="4326"/>
                  </a:lnTo>
                  <a:lnTo>
                    <a:pt x="2566" y="4318"/>
                  </a:lnTo>
                  <a:lnTo>
                    <a:pt x="2576" y="4310"/>
                  </a:lnTo>
                  <a:lnTo>
                    <a:pt x="2584" y="4304"/>
                  </a:lnTo>
                  <a:lnTo>
                    <a:pt x="2598" y="4296"/>
                  </a:lnTo>
                  <a:lnTo>
                    <a:pt x="2604" y="4292"/>
                  </a:lnTo>
                  <a:lnTo>
                    <a:pt x="2610" y="4286"/>
                  </a:lnTo>
                  <a:lnTo>
                    <a:pt x="2614" y="4280"/>
                  </a:lnTo>
                  <a:lnTo>
                    <a:pt x="2618" y="4272"/>
                  </a:lnTo>
                  <a:lnTo>
                    <a:pt x="2622" y="4252"/>
                  </a:lnTo>
                  <a:lnTo>
                    <a:pt x="2622" y="4238"/>
                  </a:lnTo>
                  <a:lnTo>
                    <a:pt x="2624" y="4228"/>
                  </a:lnTo>
                  <a:lnTo>
                    <a:pt x="2624" y="4224"/>
                  </a:lnTo>
                  <a:lnTo>
                    <a:pt x="2626" y="4222"/>
                  </a:lnTo>
                  <a:lnTo>
                    <a:pt x="2628" y="4222"/>
                  </a:lnTo>
                  <a:lnTo>
                    <a:pt x="2630" y="4220"/>
                  </a:lnTo>
                  <a:lnTo>
                    <a:pt x="2630" y="4214"/>
                  </a:lnTo>
                  <a:lnTo>
                    <a:pt x="2628" y="4206"/>
                  </a:lnTo>
                  <a:lnTo>
                    <a:pt x="2624" y="4198"/>
                  </a:lnTo>
                  <a:lnTo>
                    <a:pt x="2622" y="4194"/>
                  </a:lnTo>
                  <a:lnTo>
                    <a:pt x="2622" y="4190"/>
                  </a:lnTo>
                  <a:lnTo>
                    <a:pt x="2624" y="4174"/>
                  </a:lnTo>
                  <a:lnTo>
                    <a:pt x="2624" y="4152"/>
                  </a:lnTo>
                  <a:lnTo>
                    <a:pt x="2622" y="4138"/>
                  </a:lnTo>
                  <a:lnTo>
                    <a:pt x="2616" y="4122"/>
                  </a:lnTo>
                  <a:lnTo>
                    <a:pt x="2606" y="4096"/>
                  </a:lnTo>
                  <a:lnTo>
                    <a:pt x="2598" y="4080"/>
                  </a:lnTo>
                  <a:lnTo>
                    <a:pt x="2590" y="4068"/>
                  </a:lnTo>
                  <a:lnTo>
                    <a:pt x="2584" y="4056"/>
                  </a:lnTo>
                  <a:lnTo>
                    <a:pt x="2580" y="4046"/>
                  </a:lnTo>
                  <a:lnTo>
                    <a:pt x="2572" y="4042"/>
                  </a:lnTo>
                  <a:lnTo>
                    <a:pt x="2562" y="4034"/>
                  </a:lnTo>
                  <a:lnTo>
                    <a:pt x="2548" y="4020"/>
                  </a:lnTo>
                  <a:lnTo>
                    <a:pt x="2534" y="4002"/>
                  </a:lnTo>
                  <a:lnTo>
                    <a:pt x="2522" y="3986"/>
                  </a:lnTo>
                  <a:lnTo>
                    <a:pt x="2514" y="3972"/>
                  </a:lnTo>
                  <a:lnTo>
                    <a:pt x="2510" y="3966"/>
                  </a:lnTo>
                  <a:lnTo>
                    <a:pt x="2510" y="3960"/>
                  </a:lnTo>
                  <a:lnTo>
                    <a:pt x="2508" y="3954"/>
                  </a:lnTo>
                  <a:lnTo>
                    <a:pt x="2506" y="3950"/>
                  </a:lnTo>
                  <a:lnTo>
                    <a:pt x="2500" y="3946"/>
                  </a:lnTo>
                  <a:lnTo>
                    <a:pt x="2492" y="3940"/>
                  </a:lnTo>
                  <a:lnTo>
                    <a:pt x="2486" y="3934"/>
                  </a:lnTo>
                  <a:lnTo>
                    <a:pt x="2482" y="3926"/>
                  </a:lnTo>
                  <a:lnTo>
                    <a:pt x="2478" y="3916"/>
                  </a:lnTo>
                  <a:lnTo>
                    <a:pt x="2478" y="3904"/>
                  </a:lnTo>
                  <a:lnTo>
                    <a:pt x="2480" y="3894"/>
                  </a:lnTo>
                  <a:lnTo>
                    <a:pt x="2482" y="3884"/>
                  </a:lnTo>
                  <a:lnTo>
                    <a:pt x="2486" y="3874"/>
                  </a:lnTo>
                  <a:lnTo>
                    <a:pt x="2492" y="3864"/>
                  </a:lnTo>
                  <a:lnTo>
                    <a:pt x="2498" y="3856"/>
                  </a:lnTo>
                  <a:lnTo>
                    <a:pt x="2506" y="3848"/>
                  </a:lnTo>
                  <a:lnTo>
                    <a:pt x="2512" y="3842"/>
                  </a:lnTo>
                  <a:lnTo>
                    <a:pt x="2516" y="3836"/>
                  </a:lnTo>
                  <a:lnTo>
                    <a:pt x="2518" y="3826"/>
                  </a:lnTo>
                  <a:lnTo>
                    <a:pt x="2520" y="3816"/>
                  </a:lnTo>
                  <a:lnTo>
                    <a:pt x="2522" y="3812"/>
                  </a:lnTo>
                  <a:lnTo>
                    <a:pt x="2526" y="3808"/>
                  </a:lnTo>
                  <a:lnTo>
                    <a:pt x="2532" y="3806"/>
                  </a:lnTo>
                  <a:lnTo>
                    <a:pt x="2534" y="3806"/>
                  </a:lnTo>
                  <a:lnTo>
                    <a:pt x="2536" y="3808"/>
                  </a:lnTo>
                  <a:lnTo>
                    <a:pt x="2540" y="3808"/>
                  </a:lnTo>
                  <a:lnTo>
                    <a:pt x="2544" y="3804"/>
                  </a:lnTo>
                  <a:lnTo>
                    <a:pt x="2546" y="3800"/>
                  </a:lnTo>
                  <a:lnTo>
                    <a:pt x="2548" y="3794"/>
                  </a:lnTo>
                  <a:lnTo>
                    <a:pt x="2554" y="3790"/>
                  </a:lnTo>
                  <a:lnTo>
                    <a:pt x="2562" y="3784"/>
                  </a:lnTo>
                  <a:lnTo>
                    <a:pt x="2568" y="3782"/>
                  </a:lnTo>
                  <a:lnTo>
                    <a:pt x="2572" y="3782"/>
                  </a:lnTo>
                  <a:lnTo>
                    <a:pt x="2574" y="3778"/>
                  </a:lnTo>
                  <a:lnTo>
                    <a:pt x="2576" y="3780"/>
                  </a:lnTo>
                  <a:lnTo>
                    <a:pt x="2578" y="3780"/>
                  </a:lnTo>
                  <a:lnTo>
                    <a:pt x="2582" y="3780"/>
                  </a:lnTo>
                  <a:lnTo>
                    <a:pt x="2584" y="3776"/>
                  </a:lnTo>
                  <a:lnTo>
                    <a:pt x="2584" y="3774"/>
                  </a:lnTo>
                  <a:lnTo>
                    <a:pt x="2586" y="3776"/>
                  </a:lnTo>
                  <a:lnTo>
                    <a:pt x="2590" y="3778"/>
                  </a:lnTo>
                  <a:lnTo>
                    <a:pt x="2592" y="3778"/>
                  </a:lnTo>
                  <a:lnTo>
                    <a:pt x="2594" y="3774"/>
                  </a:lnTo>
                  <a:lnTo>
                    <a:pt x="2592" y="3772"/>
                  </a:lnTo>
                  <a:lnTo>
                    <a:pt x="2592" y="3768"/>
                  </a:lnTo>
                  <a:lnTo>
                    <a:pt x="2592" y="3762"/>
                  </a:lnTo>
                  <a:lnTo>
                    <a:pt x="2592" y="3760"/>
                  </a:lnTo>
                  <a:lnTo>
                    <a:pt x="2594" y="3762"/>
                  </a:lnTo>
                  <a:lnTo>
                    <a:pt x="2596" y="3766"/>
                  </a:lnTo>
                  <a:lnTo>
                    <a:pt x="2602" y="3772"/>
                  </a:lnTo>
                  <a:lnTo>
                    <a:pt x="2604" y="3774"/>
                  </a:lnTo>
                  <a:lnTo>
                    <a:pt x="2610" y="3776"/>
                  </a:lnTo>
                  <a:lnTo>
                    <a:pt x="2614" y="3776"/>
                  </a:lnTo>
                  <a:lnTo>
                    <a:pt x="2616" y="3778"/>
                  </a:lnTo>
                  <a:lnTo>
                    <a:pt x="2614" y="3782"/>
                  </a:lnTo>
                  <a:lnTo>
                    <a:pt x="2614" y="3784"/>
                  </a:lnTo>
                  <a:lnTo>
                    <a:pt x="2616" y="3786"/>
                  </a:lnTo>
                  <a:lnTo>
                    <a:pt x="2620" y="3786"/>
                  </a:lnTo>
                  <a:lnTo>
                    <a:pt x="2630" y="3784"/>
                  </a:lnTo>
                  <a:lnTo>
                    <a:pt x="2632" y="3782"/>
                  </a:lnTo>
                  <a:lnTo>
                    <a:pt x="2634" y="3778"/>
                  </a:lnTo>
                  <a:lnTo>
                    <a:pt x="2632" y="3772"/>
                  </a:lnTo>
                  <a:lnTo>
                    <a:pt x="2634" y="3772"/>
                  </a:lnTo>
                  <a:lnTo>
                    <a:pt x="2636" y="3778"/>
                  </a:lnTo>
                  <a:lnTo>
                    <a:pt x="2640" y="3782"/>
                  </a:lnTo>
                  <a:lnTo>
                    <a:pt x="2642" y="3782"/>
                  </a:lnTo>
                  <a:lnTo>
                    <a:pt x="2644" y="3782"/>
                  </a:lnTo>
                  <a:lnTo>
                    <a:pt x="2648" y="3784"/>
                  </a:lnTo>
                  <a:lnTo>
                    <a:pt x="2648" y="3786"/>
                  </a:lnTo>
                  <a:lnTo>
                    <a:pt x="2646" y="3788"/>
                  </a:lnTo>
                  <a:lnTo>
                    <a:pt x="2642" y="3794"/>
                  </a:lnTo>
                  <a:lnTo>
                    <a:pt x="2640" y="3802"/>
                  </a:lnTo>
                  <a:lnTo>
                    <a:pt x="2638" y="3810"/>
                  </a:lnTo>
                  <a:lnTo>
                    <a:pt x="2640" y="3816"/>
                  </a:lnTo>
                  <a:lnTo>
                    <a:pt x="2642" y="3818"/>
                  </a:lnTo>
                  <a:lnTo>
                    <a:pt x="2642" y="3820"/>
                  </a:lnTo>
                  <a:lnTo>
                    <a:pt x="2642" y="3824"/>
                  </a:lnTo>
                  <a:lnTo>
                    <a:pt x="2644" y="3828"/>
                  </a:lnTo>
                  <a:lnTo>
                    <a:pt x="2646" y="3832"/>
                  </a:lnTo>
                  <a:lnTo>
                    <a:pt x="2648" y="3836"/>
                  </a:lnTo>
                  <a:lnTo>
                    <a:pt x="2648" y="3840"/>
                  </a:lnTo>
                  <a:lnTo>
                    <a:pt x="2648" y="3842"/>
                  </a:lnTo>
                  <a:lnTo>
                    <a:pt x="2652" y="3844"/>
                  </a:lnTo>
                  <a:lnTo>
                    <a:pt x="2664" y="3842"/>
                  </a:lnTo>
                  <a:lnTo>
                    <a:pt x="2672" y="3838"/>
                  </a:lnTo>
                  <a:lnTo>
                    <a:pt x="2674" y="3836"/>
                  </a:lnTo>
                  <a:lnTo>
                    <a:pt x="2674" y="3834"/>
                  </a:lnTo>
                  <a:lnTo>
                    <a:pt x="2670" y="3828"/>
                  </a:lnTo>
                  <a:lnTo>
                    <a:pt x="2668" y="3820"/>
                  </a:lnTo>
                  <a:lnTo>
                    <a:pt x="2666" y="3814"/>
                  </a:lnTo>
                  <a:lnTo>
                    <a:pt x="2662" y="3812"/>
                  </a:lnTo>
                  <a:lnTo>
                    <a:pt x="2660" y="3812"/>
                  </a:lnTo>
                  <a:lnTo>
                    <a:pt x="2658" y="3810"/>
                  </a:lnTo>
                  <a:lnTo>
                    <a:pt x="2660" y="3804"/>
                  </a:lnTo>
                  <a:lnTo>
                    <a:pt x="2666" y="3800"/>
                  </a:lnTo>
                  <a:lnTo>
                    <a:pt x="2684" y="3788"/>
                  </a:lnTo>
                  <a:lnTo>
                    <a:pt x="2692" y="3784"/>
                  </a:lnTo>
                  <a:lnTo>
                    <a:pt x="2698" y="3782"/>
                  </a:lnTo>
                  <a:lnTo>
                    <a:pt x="2704" y="3784"/>
                  </a:lnTo>
                  <a:lnTo>
                    <a:pt x="2716" y="3780"/>
                  </a:lnTo>
                  <a:lnTo>
                    <a:pt x="2722" y="3778"/>
                  </a:lnTo>
                  <a:lnTo>
                    <a:pt x="2726" y="3774"/>
                  </a:lnTo>
                  <a:lnTo>
                    <a:pt x="2730" y="3768"/>
                  </a:lnTo>
                  <a:lnTo>
                    <a:pt x="2730" y="3764"/>
                  </a:lnTo>
                  <a:lnTo>
                    <a:pt x="2736" y="3766"/>
                  </a:lnTo>
                  <a:lnTo>
                    <a:pt x="2740" y="3768"/>
                  </a:lnTo>
                  <a:lnTo>
                    <a:pt x="2742" y="3772"/>
                  </a:lnTo>
                  <a:lnTo>
                    <a:pt x="2746" y="3768"/>
                  </a:lnTo>
                  <a:lnTo>
                    <a:pt x="2750" y="3764"/>
                  </a:lnTo>
                  <a:lnTo>
                    <a:pt x="2752" y="3766"/>
                  </a:lnTo>
                  <a:lnTo>
                    <a:pt x="2754" y="3768"/>
                  </a:lnTo>
                  <a:lnTo>
                    <a:pt x="2758" y="3764"/>
                  </a:lnTo>
                  <a:lnTo>
                    <a:pt x="2762" y="3760"/>
                  </a:lnTo>
                  <a:lnTo>
                    <a:pt x="2764" y="3760"/>
                  </a:lnTo>
                  <a:lnTo>
                    <a:pt x="2768" y="3760"/>
                  </a:lnTo>
                  <a:lnTo>
                    <a:pt x="2772" y="3762"/>
                  </a:lnTo>
                  <a:lnTo>
                    <a:pt x="2774" y="3760"/>
                  </a:lnTo>
                  <a:lnTo>
                    <a:pt x="2774" y="3756"/>
                  </a:lnTo>
                  <a:lnTo>
                    <a:pt x="2776" y="3750"/>
                  </a:lnTo>
                  <a:lnTo>
                    <a:pt x="2778" y="3752"/>
                  </a:lnTo>
                  <a:lnTo>
                    <a:pt x="2780" y="3754"/>
                  </a:lnTo>
                  <a:lnTo>
                    <a:pt x="2782" y="3754"/>
                  </a:lnTo>
                  <a:lnTo>
                    <a:pt x="2784" y="3752"/>
                  </a:lnTo>
                  <a:lnTo>
                    <a:pt x="2788" y="3748"/>
                  </a:lnTo>
                  <a:lnTo>
                    <a:pt x="2790" y="3748"/>
                  </a:lnTo>
                  <a:lnTo>
                    <a:pt x="2792" y="3748"/>
                  </a:lnTo>
                  <a:lnTo>
                    <a:pt x="2796" y="3744"/>
                  </a:lnTo>
                  <a:lnTo>
                    <a:pt x="2798" y="3740"/>
                  </a:lnTo>
                  <a:lnTo>
                    <a:pt x="2798" y="3736"/>
                  </a:lnTo>
                  <a:lnTo>
                    <a:pt x="2794" y="3724"/>
                  </a:lnTo>
                  <a:lnTo>
                    <a:pt x="2792" y="3714"/>
                  </a:lnTo>
                  <a:lnTo>
                    <a:pt x="2790" y="3712"/>
                  </a:lnTo>
                  <a:lnTo>
                    <a:pt x="2792" y="3708"/>
                  </a:lnTo>
                  <a:lnTo>
                    <a:pt x="2794" y="3708"/>
                  </a:lnTo>
                  <a:lnTo>
                    <a:pt x="2796" y="3710"/>
                  </a:lnTo>
                  <a:lnTo>
                    <a:pt x="2804" y="3720"/>
                  </a:lnTo>
                  <a:lnTo>
                    <a:pt x="2808" y="3726"/>
                  </a:lnTo>
                  <a:lnTo>
                    <a:pt x="2812" y="3730"/>
                  </a:lnTo>
                  <a:lnTo>
                    <a:pt x="2810" y="3734"/>
                  </a:lnTo>
                  <a:lnTo>
                    <a:pt x="2810" y="3738"/>
                  </a:lnTo>
                  <a:lnTo>
                    <a:pt x="2812" y="3738"/>
                  </a:lnTo>
                  <a:lnTo>
                    <a:pt x="2818" y="3740"/>
                  </a:lnTo>
                  <a:lnTo>
                    <a:pt x="2820" y="3742"/>
                  </a:lnTo>
                  <a:lnTo>
                    <a:pt x="2824" y="3742"/>
                  </a:lnTo>
                  <a:lnTo>
                    <a:pt x="2826" y="3740"/>
                  </a:lnTo>
                  <a:lnTo>
                    <a:pt x="2828" y="3736"/>
                  </a:lnTo>
                  <a:lnTo>
                    <a:pt x="2828" y="3734"/>
                  </a:lnTo>
                  <a:lnTo>
                    <a:pt x="2826" y="3730"/>
                  </a:lnTo>
                  <a:lnTo>
                    <a:pt x="2826" y="3726"/>
                  </a:lnTo>
                  <a:lnTo>
                    <a:pt x="2826" y="3724"/>
                  </a:lnTo>
                  <a:lnTo>
                    <a:pt x="2828" y="3724"/>
                  </a:lnTo>
                  <a:lnTo>
                    <a:pt x="2830" y="3728"/>
                  </a:lnTo>
                  <a:lnTo>
                    <a:pt x="2834" y="3730"/>
                  </a:lnTo>
                  <a:lnTo>
                    <a:pt x="2836" y="3732"/>
                  </a:lnTo>
                  <a:lnTo>
                    <a:pt x="2838" y="3730"/>
                  </a:lnTo>
                  <a:lnTo>
                    <a:pt x="2840" y="3728"/>
                  </a:lnTo>
                  <a:lnTo>
                    <a:pt x="2838" y="3724"/>
                  </a:lnTo>
                  <a:lnTo>
                    <a:pt x="2836" y="3720"/>
                  </a:lnTo>
                  <a:lnTo>
                    <a:pt x="2838" y="3718"/>
                  </a:lnTo>
                  <a:lnTo>
                    <a:pt x="2840" y="3716"/>
                  </a:lnTo>
                  <a:lnTo>
                    <a:pt x="2842" y="3716"/>
                  </a:lnTo>
                  <a:lnTo>
                    <a:pt x="2844" y="3718"/>
                  </a:lnTo>
                  <a:lnTo>
                    <a:pt x="2846" y="3724"/>
                  </a:lnTo>
                  <a:lnTo>
                    <a:pt x="2846" y="3726"/>
                  </a:lnTo>
                  <a:lnTo>
                    <a:pt x="2848" y="3728"/>
                  </a:lnTo>
                  <a:lnTo>
                    <a:pt x="2850" y="3728"/>
                  </a:lnTo>
                  <a:lnTo>
                    <a:pt x="2854" y="3724"/>
                  </a:lnTo>
                  <a:lnTo>
                    <a:pt x="2860" y="3718"/>
                  </a:lnTo>
                  <a:lnTo>
                    <a:pt x="2864" y="3716"/>
                  </a:lnTo>
                  <a:lnTo>
                    <a:pt x="2874" y="3722"/>
                  </a:lnTo>
                  <a:lnTo>
                    <a:pt x="2876" y="3722"/>
                  </a:lnTo>
                  <a:lnTo>
                    <a:pt x="2878" y="3722"/>
                  </a:lnTo>
                  <a:lnTo>
                    <a:pt x="2878" y="3718"/>
                  </a:lnTo>
                  <a:lnTo>
                    <a:pt x="2878" y="3714"/>
                  </a:lnTo>
                  <a:lnTo>
                    <a:pt x="2878" y="3712"/>
                  </a:lnTo>
                  <a:lnTo>
                    <a:pt x="2880" y="3712"/>
                  </a:lnTo>
                  <a:lnTo>
                    <a:pt x="2882" y="3712"/>
                  </a:lnTo>
                  <a:lnTo>
                    <a:pt x="2884" y="3716"/>
                  </a:lnTo>
                  <a:lnTo>
                    <a:pt x="2886" y="3718"/>
                  </a:lnTo>
                  <a:lnTo>
                    <a:pt x="2894" y="3716"/>
                  </a:lnTo>
                  <a:lnTo>
                    <a:pt x="2902" y="3712"/>
                  </a:lnTo>
                  <a:lnTo>
                    <a:pt x="2910" y="3710"/>
                  </a:lnTo>
                  <a:lnTo>
                    <a:pt x="2914" y="3706"/>
                  </a:lnTo>
                  <a:lnTo>
                    <a:pt x="2916" y="3702"/>
                  </a:lnTo>
                  <a:lnTo>
                    <a:pt x="2918" y="3698"/>
                  </a:lnTo>
                  <a:lnTo>
                    <a:pt x="2918" y="3696"/>
                  </a:lnTo>
                  <a:lnTo>
                    <a:pt x="2922" y="3694"/>
                  </a:lnTo>
                  <a:lnTo>
                    <a:pt x="2926" y="3692"/>
                  </a:lnTo>
                  <a:lnTo>
                    <a:pt x="2924" y="3690"/>
                  </a:lnTo>
                  <a:lnTo>
                    <a:pt x="2922" y="3688"/>
                  </a:lnTo>
                  <a:lnTo>
                    <a:pt x="2924" y="3686"/>
                  </a:lnTo>
                  <a:lnTo>
                    <a:pt x="2926" y="3684"/>
                  </a:lnTo>
                  <a:lnTo>
                    <a:pt x="2930" y="3678"/>
                  </a:lnTo>
                  <a:lnTo>
                    <a:pt x="2932" y="3674"/>
                  </a:lnTo>
                  <a:lnTo>
                    <a:pt x="2936" y="3674"/>
                  </a:lnTo>
                  <a:lnTo>
                    <a:pt x="2940" y="3674"/>
                  </a:lnTo>
                  <a:lnTo>
                    <a:pt x="2944" y="3672"/>
                  </a:lnTo>
                  <a:lnTo>
                    <a:pt x="2948" y="3668"/>
                  </a:lnTo>
                  <a:lnTo>
                    <a:pt x="2954" y="3662"/>
                  </a:lnTo>
                  <a:lnTo>
                    <a:pt x="2956" y="3662"/>
                  </a:lnTo>
                  <a:lnTo>
                    <a:pt x="2956" y="3664"/>
                  </a:lnTo>
                  <a:lnTo>
                    <a:pt x="2958" y="3666"/>
                  </a:lnTo>
                  <a:lnTo>
                    <a:pt x="2960" y="3662"/>
                  </a:lnTo>
                  <a:lnTo>
                    <a:pt x="2974" y="3648"/>
                  </a:lnTo>
                  <a:lnTo>
                    <a:pt x="2980" y="3642"/>
                  </a:lnTo>
                  <a:lnTo>
                    <a:pt x="2980" y="3638"/>
                  </a:lnTo>
                  <a:lnTo>
                    <a:pt x="2978" y="3636"/>
                  </a:lnTo>
                  <a:lnTo>
                    <a:pt x="2976" y="3632"/>
                  </a:lnTo>
                  <a:lnTo>
                    <a:pt x="2978" y="3626"/>
                  </a:lnTo>
                  <a:lnTo>
                    <a:pt x="2980" y="3624"/>
                  </a:lnTo>
                  <a:lnTo>
                    <a:pt x="2982" y="3624"/>
                  </a:lnTo>
                  <a:lnTo>
                    <a:pt x="2984" y="3626"/>
                  </a:lnTo>
                  <a:lnTo>
                    <a:pt x="2986" y="3628"/>
                  </a:lnTo>
                  <a:lnTo>
                    <a:pt x="2988" y="3626"/>
                  </a:lnTo>
                  <a:lnTo>
                    <a:pt x="2990" y="3626"/>
                  </a:lnTo>
                  <a:lnTo>
                    <a:pt x="2994" y="3628"/>
                  </a:lnTo>
                  <a:lnTo>
                    <a:pt x="2998" y="3630"/>
                  </a:lnTo>
                  <a:lnTo>
                    <a:pt x="3000" y="3624"/>
                  </a:lnTo>
                  <a:lnTo>
                    <a:pt x="3004" y="3616"/>
                  </a:lnTo>
                  <a:lnTo>
                    <a:pt x="3008" y="3614"/>
                  </a:lnTo>
                  <a:lnTo>
                    <a:pt x="3012" y="3610"/>
                  </a:lnTo>
                  <a:lnTo>
                    <a:pt x="3016" y="3608"/>
                  </a:lnTo>
                  <a:lnTo>
                    <a:pt x="3016" y="3606"/>
                  </a:lnTo>
                  <a:lnTo>
                    <a:pt x="3012" y="3602"/>
                  </a:lnTo>
                  <a:lnTo>
                    <a:pt x="3010" y="3598"/>
                  </a:lnTo>
                  <a:lnTo>
                    <a:pt x="3010" y="3594"/>
                  </a:lnTo>
                  <a:lnTo>
                    <a:pt x="3012" y="3590"/>
                  </a:lnTo>
                  <a:lnTo>
                    <a:pt x="3014" y="3594"/>
                  </a:lnTo>
                  <a:lnTo>
                    <a:pt x="3018" y="3596"/>
                  </a:lnTo>
                  <a:lnTo>
                    <a:pt x="3022" y="3596"/>
                  </a:lnTo>
                  <a:lnTo>
                    <a:pt x="3026" y="3594"/>
                  </a:lnTo>
                  <a:lnTo>
                    <a:pt x="3030" y="3590"/>
                  </a:lnTo>
                  <a:lnTo>
                    <a:pt x="3030" y="3588"/>
                  </a:lnTo>
                  <a:lnTo>
                    <a:pt x="3028" y="3588"/>
                  </a:lnTo>
                  <a:lnTo>
                    <a:pt x="3024" y="3588"/>
                  </a:lnTo>
                  <a:lnTo>
                    <a:pt x="3020" y="3586"/>
                  </a:lnTo>
                  <a:lnTo>
                    <a:pt x="3020" y="3582"/>
                  </a:lnTo>
                  <a:lnTo>
                    <a:pt x="3022" y="3578"/>
                  </a:lnTo>
                  <a:lnTo>
                    <a:pt x="3024" y="3576"/>
                  </a:lnTo>
                  <a:lnTo>
                    <a:pt x="3026" y="3576"/>
                  </a:lnTo>
                  <a:lnTo>
                    <a:pt x="3030" y="3578"/>
                  </a:lnTo>
                  <a:lnTo>
                    <a:pt x="3032" y="3580"/>
                  </a:lnTo>
                  <a:lnTo>
                    <a:pt x="3038" y="3586"/>
                  </a:lnTo>
                  <a:lnTo>
                    <a:pt x="3040" y="3586"/>
                  </a:lnTo>
                  <a:lnTo>
                    <a:pt x="3042" y="3582"/>
                  </a:lnTo>
                  <a:lnTo>
                    <a:pt x="3038" y="3576"/>
                  </a:lnTo>
                  <a:lnTo>
                    <a:pt x="3036" y="3572"/>
                  </a:lnTo>
                  <a:lnTo>
                    <a:pt x="3038" y="3568"/>
                  </a:lnTo>
                  <a:lnTo>
                    <a:pt x="3042" y="3558"/>
                  </a:lnTo>
                  <a:lnTo>
                    <a:pt x="3044" y="3552"/>
                  </a:lnTo>
                  <a:lnTo>
                    <a:pt x="3040" y="3552"/>
                  </a:lnTo>
                  <a:lnTo>
                    <a:pt x="3038" y="3552"/>
                  </a:lnTo>
                  <a:lnTo>
                    <a:pt x="3036" y="3550"/>
                  </a:lnTo>
                  <a:lnTo>
                    <a:pt x="3038" y="3546"/>
                  </a:lnTo>
                  <a:lnTo>
                    <a:pt x="3042" y="3540"/>
                  </a:lnTo>
                  <a:lnTo>
                    <a:pt x="3048" y="3536"/>
                  </a:lnTo>
                  <a:lnTo>
                    <a:pt x="3052" y="3534"/>
                  </a:lnTo>
                  <a:lnTo>
                    <a:pt x="3052" y="3532"/>
                  </a:lnTo>
                  <a:lnTo>
                    <a:pt x="3050" y="3532"/>
                  </a:lnTo>
                  <a:lnTo>
                    <a:pt x="3046" y="3526"/>
                  </a:lnTo>
                  <a:lnTo>
                    <a:pt x="3042" y="3522"/>
                  </a:lnTo>
                  <a:lnTo>
                    <a:pt x="3040" y="3518"/>
                  </a:lnTo>
                  <a:lnTo>
                    <a:pt x="3038" y="3518"/>
                  </a:lnTo>
                  <a:lnTo>
                    <a:pt x="3042" y="3516"/>
                  </a:lnTo>
                  <a:lnTo>
                    <a:pt x="3046" y="3514"/>
                  </a:lnTo>
                  <a:lnTo>
                    <a:pt x="3046" y="3516"/>
                  </a:lnTo>
                  <a:lnTo>
                    <a:pt x="3048" y="3520"/>
                  </a:lnTo>
                  <a:lnTo>
                    <a:pt x="3050" y="3524"/>
                  </a:lnTo>
                  <a:lnTo>
                    <a:pt x="3054" y="3524"/>
                  </a:lnTo>
                  <a:lnTo>
                    <a:pt x="3058" y="3522"/>
                  </a:lnTo>
                  <a:lnTo>
                    <a:pt x="3060" y="3520"/>
                  </a:lnTo>
                  <a:lnTo>
                    <a:pt x="3062" y="3518"/>
                  </a:lnTo>
                  <a:lnTo>
                    <a:pt x="3062" y="3512"/>
                  </a:lnTo>
                  <a:lnTo>
                    <a:pt x="3060" y="3510"/>
                  </a:lnTo>
                  <a:lnTo>
                    <a:pt x="3060" y="3508"/>
                  </a:lnTo>
                  <a:lnTo>
                    <a:pt x="3062" y="3506"/>
                  </a:lnTo>
                  <a:lnTo>
                    <a:pt x="3068" y="3502"/>
                  </a:lnTo>
                  <a:lnTo>
                    <a:pt x="3074" y="3492"/>
                  </a:lnTo>
                  <a:lnTo>
                    <a:pt x="3080" y="3482"/>
                  </a:lnTo>
                  <a:lnTo>
                    <a:pt x="3080" y="3478"/>
                  </a:lnTo>
                  <a:lnTo>
                    <a:pt x="3080" y="3474"/>
                  </a:lnTo>
                  <a:lnTo>
                    <a:pt x="3080" y="3470"/>
                  </a:lnTo>
                  <a:lnTo>
                    <a:pt x="3080" y="3468"/>
                  </a:lnTo>
                  <a:lnTo>
                    <a:pt x="3084" y="3462"/>
                  </a:lnTo>
                  <a:lnTo>
                    <a:pt x="3090" y="3454"/>
                  </a:lnTo>
                  <a:lnTo>
                    <a:pt x="3098" y="3440"/>
                  </a:lnTo>
                  <a:lnTo>
                    <a:pt x="3100" y="3436"/>
                  </a:lnTo>
                  <a:lnTo>
                    <a:pt x="3102" y="3432"/>
                  </a:lnTo>
                  <a:lnTo>
                    <a:pt x="3104" y="3434"/>
                  </a:lnTo>
                  <a:lnTo>
                    <a:pt x="3106" y="3436"/>
                  </a:lnTo>
                  <a:lnTo>
                    <a:pt x="3108" y="3440"/>
                  </a:lnTo>
                  <a:lnTo>
                    <a:pt x="3110" y="3440"/>
                  </a:lnTo>
                  <a:lnTo>
                    <a:pt x="3112" y="3440"/>
                  </a:lnTo>
                  <a:lnTo>
                    <a:pt x="3116" y="3436"/>
                  </a:lnTo>
                  <a:lnTo>
                    <a:pt x="3120" y="3434"/>
                  </a:lnTo>
                  <a:lnTo>
                    <a:pt x="3122" y="3432"/>
                  </a:lnTo>
                  <a:lnTo>
                    <a:pt x="3118" y="3424"/>
                  </a:lnTo>
                  <a:lnTo>
                    <a:pt x="3116" y="3420"/>
                  </a:lnTo>
                  <a:lnTo>
                    <a:pt x="3116" y="3416"/>
                  </a:lnTo>
                  <a:lnTo>
                    <a:pt x="3118" y="3414"/>
                  </a:lnTo>
                  <a:lnTo>
                    <a:pt x="3122" y="3412"/>
                  </a:lnTo>
                  <a:lnTo>
                    <a:pt x="3122" y="3410"/>
                  </a:lnTo>
                  <a:lnTo>
                    <a:pt x="3122" y="3408"/>
                  </a:lnTo>
                  <a:lnTo>
                    <a:pt x="3122" y="3402"/>
                  </a:lnTo>
                  <a:lnTo>
                    <a:pt x="3122" y="3400"/>
                  </a:lnTo>
                  <a:lnTo>
                    <a:pt x="3124" y="3398"/>
                  </a:lnTo>
                  <a:lnTo>
                    <a:pt x="3120" y="3392"/>
                  </a:lnTo>
                  <a:lnTo>
                    <a:pt x="3118" y="3390"/>
                  </a:lnTo>
                  <a:lnTo>
                    <a:pt x="3124" y="3390"/>
                  </a:lnTo>
                  <a:lnTo>
                    <a:pt x="3128" y="3390"/>
                  </a:lnTo>
                  <a:lnTo>
                    <a:pt x="3132" y="3388"/>
                  </a:lnTo>
                  <a:lnTo>
                    <a:pt x="3134" y="3384"/>
                  </a:lnTo>
                  <a:lnTo>
                    <a:pt x="3134" y="3376"/>
                  </a:lnTo>
                  <a:lnTo>
                    <a:pt x="3134" y="3370"/>
                  </a:lnTo>
                  <a:lnTo>
                    <a:pt x="3132" y="3366"/>
                  </a:lnTo>
                  <a:lnTo>
                    <a:pt x="3128" y="3362"/>
                  </a:lnTo>
                  <a:lnTo>
                    <a:pt x="3136" y="3356"/>
                  </a:lnTo>
                  <a:lnTo>
                    <a:pt x="3140" y="3352"/>
                  </a:lnTo>
                  <a:lnTo>
                    <a:pt x="3136" y="3350"/>
                  </a:lnTo>
                  <a:lnTo>
                    <a:pt x="3128" y="3348"/>
                  </a:lnTo>
                  <a:lnTo>
                    <a:pt x="3122" y="3344"/>
                  </a:lnTo>
                  <a:lnTo>
                    <a:pt x="3118" y="3338"/>
                  </a:lnTo>
                  <a:lnTo>
                    <a:pt x="3112" y="3332"/>
                  </a:lnTo>
                  <a:lnTo>
                    <a:pt x="3108" y="3330"/>
                  </a:lnTo>
                  <a:lnTo>
                    <a:pt x="3102" y="3330"/>
                  </a:lnTo>
                  <a:lnTo>
                    <a:pt x="3096" y="3334"/>
                  </a:lnTo>
                  <a:lnTo>
                    <a:pt x="3086" y="3338"/>
                  </a:lnTo>
                  <a:lnTo>
                    <a:pt x="3082" y="3338"/>
                  </a:lnTo>
                  <a:lnTo>
                    <a:pt x="3078" y="3334"/>
                  </a:lnTo>
                  <a:lnTo>
                    <a:pt x="3076" y="3332"/>
                  </a:lnTo>
                  <a:lnTo>
                    <a:pt x="3074" y="3330"/>
                  </a:lnTo>
                  <a:lnTo>
                    <a:pt x="3070" y="3332"/>
                  </a:lnTo>
                  <a:lnTo>
                    <a:pt x="3070" y="3328"/>
                  </a:lnTo>
                  <a:lnTo>
                    <a:pt x="3072" y="3326"/>
                  </a:lnTo>
                  <a:lnTo>
                    <a:pt x="3074" y="3324"/>
                  </a:lnTo>
                  <a:lnTo>
                    <a:pt x="3082" y="3326"/>
                  </a:lnTo>
                  <a:lnTo>
                    <a:pt x="3088" y="3326"/>
                  </a:lnTo>
                  <a:lnTo>
                    <a:pt x="3090" y="3326"/>
                  </a:lnTo>
                  <a:lnTo>
                    <a:pt x="3092" y="3324"/>
                  </a:lnTo>
                  <a:lnTo>
                    <a:pt x="3098" y="3316"/>
                  </a:lnTo>
                  <a:lnTo>
                    <a:pt x="3106" y="3310"/>
                  </a:lnTo>
                  <a:lnTo>
                    <a:pt x="3116" y="3304"/>
                  </a:lnTo>
                  <a:lnTo>
                    <a:pt x="3124" y="3302"/>
                  </a:lnTo>
                  <a:lnTo>
                    <a:pt x="3128" y="3300"/>
                  </a:lnTo>
                  <a:lnTo>
                    <a:pt x="3132" y="3298"/>
                  </a:lnTo>
                  <a:lnTo>
                    <a:pt x="3132" y="3294"/>
                  </a:lnTo>
                  <a:lnTo>
                    <a:pt x="3130" y="3290"/>
                  </a:lnTo>
                  <a:lnTo>
                    <a:pt x="3122" y="3278"/>
                  </a:lnTo>
                  <a:lnTo>
                    <a:pt x="3110" y="3268"/>
                  </a:lnTo>
                  <a:lnTo>
                    <a:pt x="3100" y="3258"/>
                  </a:lnTo>
                  <a:lnTo>
                    <a:pt x="3090" y="3254"/>
                  </a:lnTo>
                  <a:lnTo>
                    <a:pt x="3086" y="3252"/>
                  </a:lnTo>
                  <a:lnTo>
                    <a:pt x="3086" y="3250"/>
                  </a:lnTo>
                  <a:lnTo>
                    <a:pt x="3086" y="3248"/>
                  </a:lnTo>
                  <a:lnTo>
                    <a:pt x="3086" y="3246"/>
                  </a:lnTo>
                  <a:lnTo>
                    <a:pt x="3086" y="3244"/>
                  </a:lnTo>
                  <a:lnTo>
                    <a:pt x="3082" y="3242"/>
                  </a:lnTo>
                  <a:lnTo>
                    <a:pt x="3078" y="3240"/>
                  </a:lnTo>
                  <a:lnTo>
                    <a:pt x="3074" y="3242"/>
                  </a:lnTo>
                  <a:lnTo>
                    <a:pt x="3068" y="3246"/>
                  </a:lnTo>
                  <a:lnTo>
                    <a:pt x="3062" y="3246"/>
                  </a:lnTo>
                  <a:lnTo>
                    <a:pt x="3056" y="3244"/>
                  </a:lnTo>
                  <a:lnTo>
                    <a:pt x="3050" y="3242"/>
                  </a:lnTo>
                  <a:lnTo>
                    <a:pt x="3046" y="3236"/>
                  </a:lnTo>
                  <a:lnTo>
                    <a:pt x="3044" y="3232"/>
                  </a:lnTo>
                  <a:lnTo>
                    <a:pt x="3042" y="3228"/>
                  </a:lnTo>
                  <a:lnTo>
                    <a:pt x="3044" y="3224"/>
                  </a:lnTo>
                  <a:lnTo>
                    <a:pt x="3046" y="3224"/>
                  </a:lnTo>
                  <a:lnTo>
                    <a:pt x="3048" y="3224"/>
                  </a:lnTo>
                  <a:lnTo>
                    <a:pt x="3052" y="3230"/>
                  </a:lnTo>
                  <a:lnTo>
                    <a:pt x="3056" y="3238"/>
                  </a:lnTo>
                  <a:lnTo>
                    <a:pt x="3060" y="3242"/>
                  </a:lnTo>
                  <a:lnTo>
                    <a:pt x="3062" y="3244"/>
                  </a:lnTo>
                  <a:lnTo>
                    <a:pt x="3066" y="3242"/>
                  </a:lnTo>
                  <a:lnTo>
                    <a:pt x="3072" y="3240"/>
                  </a:lnTo>
                  <a:lnTo>
                    <a:pt x="3078" y="3236"/>
                  </a:lnTo>
                  <a:lnTo>
                    <a:pt x="3080" y="3236"/>
                  </a:lnTo>
                  <a:lnTo>
                    <a:pt x="3084" y="3236"/>
                  </a:lnTo>
                  <a:lnTo>
                    <a:pt x="3088" y="3240"/>
                  </a:lnTo>
                  <a:lnTo>
                    <a:pt x="3090" y="3242"/>
                  </a:lnTo>
                  <a:lnTo>
                    <a:pt x="3092" y="3246"/>
                  </a:lnTo>
                  <a:lnTo>
                    <a:pt x="3094" y="3248"/>
                  </a:lnTo>
                  <a:lnTo>
                    <a:pt x="3098" y="3248"/>
                  </a:lnTo>
                  <a:lnTo>
                    <a:pt x="3104" y="3248"/>
                  </a:lnTo>
                  <a:lnTo>
                    <a:pt x="3110" y="3250"/>
                  </a:lnTo>
                  <a:lnTo>
                    <a:pt x="3122" y="3256"/>
                  </a:lnTo>
                  <a:lnTo>
                    <a:pt x="3128" y="3258"/>
                  </a:lnTo>
                  <a:lnTo>
                    <a:pt x="3130" y="3258"/>
                  </a:lnTo>
                  <a:lnTo>
                    <a:pt x="3132" y="3256"/>
                  </a:lnTo>
                  <a:lnTo>
                    <a:pt x="3132" y="3254"/>
                  </a:lnTo>
                  <a:lnTo>
                    <a:pt x="3128" y="3244"/>
                  </a:lnTo>
                  <a:lnTo>
                    <a:pt x="3120" y="3236"/>
                  </a:lnTo>
                  <a:lnTo>
                    <a:pt x="3114" y="3230"/>
                  </a:lnTo>
                  <a:lnTo>
                    <a:pt x="3112" y="3226"/>
                  </a:lnTo>
                  <a:lnTo>
                    <a:pt x="3108" y="3220"/>
                  </a:lnTo>
                  <a:lnTo>
                    <a:pt x="3100" y="3212"/>
                  </a:lnTo>
                  <a:lnTo>
                    <a:pt x="3092" y="3206"/>
                  </a:lnTo>
                  <a:lnTo>
                    <a:pt x="3090" y="3200"/>
                  </a:lnTo>
                  <a:lnTo>
                    <a:pt x="3090" y="3192"/>
                  </a:lnTo>
                  <a:lnTo>
                    <a:pt x="3088" y="3186"/>
                  </a:lnTo>
                  <a:lnTo>
                    <a:pt x="3086" y="3178"/>
                  </a:lnTo>
                  <a:lnTo>
                    <a:pt x="3082" y="3168"/>
                  </a:lnTo>
                  <a:lnTo>
                    <a:pt x="3078" y="3158"/>
                  </a:lnTo>
                  <a:lnTo>
                    <a:pt x="3072" y="3138"/>
                  </a:lnTo>
                  <a:lnTo>
                    <a:pt x="3070" y="3130"/>
                  </a:lnTo>
                  <a:lnTo>
                    <a:pt x="3066" y="3122"/>
                  </a:lnTo>
                  <a:lnTo>
                    <a:pt x="3060" y="3116"/>
                  </a:lnTo>
                  <a:lnTo>
                    <a:pt x="3052" y="3112"/>
                  </a:lnTo>
                  <a:lnTo>
                    <a:pt x="3044" y="3108"/>
                  </a:lnTo>
                  <a:lnTo>
                    <a:pt x="3040" y="3104"/>
                  </a:lnTo>
                  <a:lnTo>
                    <a:pt x="3036" y="3098"/>
                  </a:lnTo>
                  <a:lnTo>
                    <a:pt x="3034" y="3094"/>
                  </a:lnTo>
                  <a:lnTo>
                    <a:pt x="3032" y="3094"/>
                  </a:lnTo>
                  <a:lnTo>
                    <a:pt x="3026" y="3096"/>
                  </a:lnTo>
                  <a:lnTo>
                    <a:pt x="3022" y="3096"/>
                  </a:lnTo>
                  <a:lnTo>
                    <a:pt x="3022" y="3092"/>
                  </a:lnTo>
                  <a:lnTo>
                    <a:pt x="3024" y="3084"/>
                  </a:lnTo>
                  <a:lnTo>
                    <a:pt x="3026" y="3076"/>
                  </a:lnTo>
                  <a:lnTo>
                    <a:pt x="3038" y="3058"/>
                  </a:lnTo>
                  <a:lnTo>
                    <a:pt x="3044" y="3052"/>
                  </a:lnTo>
                  <a:lnTo>
                    <a:pt x="3048" y="3048"/>
                  </a:lnTo>
                  <a:lnTo>
                    <a:pt x="3054" y="3044"/>
                  </a:lnTo>
                  <a:lnTo>
                    <a:pt x="3056" y="3042"/>
                  </a:lnTo>
                  <a:lnTo>
                    <a:pt x="3058" y="3038"/>
                  </a:lnTo>
                  <a:lnTo>
                    <a:pt x="3062" y="3034"/>
                  </a:lnTo>
                  <a:lnTo>
                    <a:pt x="3064" y="3032"/>
                  </a:lnTo>
                  <a:lnTo>
                    <a:pt x="3064" y="3028"/>
                  </a:lnTo>
                  <a:lnTo>
                    <a:pt x="3062" y="3024"/>
                  </a:lnTo>
                  <a:lnTo>
                    <a:pt x="3060" y="3020"/>
                  </a:lnTo>
                  <a:lnTo>
                    <a:pt x="3060" y="3018"/>
                  </a:lnTo>
                  <a:lnTo>
                    <a:pt x="3062" y="3018"/>
                  </a:lnTo>
                  <a:lnTo>
                    <a:pt x="3064" y="3016"/>
                  </a:lnTo>
                  <a:lnTo>
                    <a:pt x="3066" y="3016"/>
                  </a:lnTo>
                  <a:lnTo>
                    <a:pt x="3066" y="3020"/>
                  </a:lnTo>
                  <a:lnTo>
                    <a:pt x="3068" y="3022"/>
                  </a:lnTo>
                  <a:lnTo>
                    <a:pt x="3070" y="3024"/>
                  </a:lnTo>
                  <a:lnTo>
                    <a:pt x="3072" y="3024"/>
                  </a:lnTo>
                  <a:lnTo>
                    <a:pt x="3076" y="3022"/>
                  </a:lnTo>
                  <a:lnTo>
                    <a:pt x="3080" y="3020"/>
                  </a:lnTo>
                  <a:lnTo>
                    <a:pt x="3082" y="3018"/>
                  </a:lnTo>
                  <a:lnTo>
                    <a:pt x="3084" y="3012"/>
                  </a:lnTo>
                  <a:lnTo>
                    <a:pt x="3086" y="3008"/>
                  </a:lnTo>
                  <a:lnTo>
                    <a:pt x="3088" y="3006"/>
                  </a:lnTo>
                  <a:lnTo>
                    <a:pt x="3090" y="3008"/>
                  </a:lnTo>
                  <a:lnTo>
                    <a:pt x="3092" y="3008"/>
                  </a:lnTo>
                  <a:lnTo>
                    <a:pt x="3094" y="3006"/>
                  </a:lnTo>
                  <a:lnTo>
                    <a:pt x="3096" y="3002"/>
                  </a:lnTo>
                  <a:lnTo>
                    <a:pt x="3100" y="2996"/>
                  </a:lnTo>
                  <a:lnTo>
                    <a:pt x="3106" y="2990"/>
                  </a:lnTo>
                  <a:lnTo>
                    <a:pt x="3114" y="2988"/>
                  </a:lnTo>
                  <a:lnTo>
                    <a:pt x="3118" y="2988"/>
                  </a:lnTo>
                  <a:lnTo>
                    <a:pt x="3122" y="2986"/>
                  </a:lnTo>
                  <a:lnTo>
                    <a:pt x="3128" y="2982"/>
                  </a:lnTo>
                  <a:lnTo>
                    <a:pt x="3134" y="2976"/>
                  </a:lnTo>
                  <a:lnTo>
                    <a:pt x="3136" y="2976"/>
                  </a:lnTo>
                  <a:lnTo>
                    <a:pt x="3138" y="2978"/>
                  </a:lnTo>
                  <a:lnTo>
                    <a:pt x="3140" y="2978"/>
                  </a:lnTo>
                  <a:lnTo>
                    <a:pt x="3142" y="2976"/>
                  </a:lnTo>
                  <a:lnTo>
                    <a:pt x="3142" y="2978"/>
                  </a:lnTo>
                  <a:lnTo>
                    <a:pt x="3144" y="2980"/>
                  </a:lnTo>
                  <a:lnTo>
                    <a:pt x="3144" y="2982"/>
                  </a:lnTo>
                  <a:lnTo>
                    <a:pt x="3148" y="2984"/>
                  </a:lnTo>
                  <a:lnTo>
                    <a:pt x="3152" y="2982"/>
                  </a:lnTo>
                  <a:lnTo>
                    <a:pt x="3156" y="2980"/>
                  </a:lnTo>
                  <a:lnTo>
                    <a:pt x="3158" y="2978"/>
                  </a:lnTo>
                  <a:lnTo>
                    <a:pt x="3156" y="2974"/>
                  </a:lnTo>
                  <a:lnTo>
                    <a:pt x="3156" y="2972"/>
                  </a:lnTo>
                  <a:lnTo>
                    <a:pt x="3156" y="2970"/>
                  </a:lnTo>
                  <a:lnTo>
                    <a:pt x="3158" y="2966"/>
                  </a:lnTo>
                  <a:lnTo>
                    <a:pt x="3162" y="2960"/>
                  </a:lnTo>
                  <a:lnTo>
                    <a:pt x="3164" y="2958"/>
                  </a:lnTo>
                  <a:lnTo>
                    <a:pt x="3164" y="2956"/>
                  </a:lnTo>
                  <a:lnTo>
                    <a:pt x="3158" y="2952"/>
                  </a:lnTo>
                  <a:lnTo>
                    <a:pt x="3150" y="2950"/>
                  </a:lnTo>
                  <a:lnTo>
                    <a:pt x="3144" y="2946"/>
                  </a:lnTo>
                  <a:lnTo>
                    <a:pt x="3140" y="2942"/>
                  </a:lnTo>
                  <a:lnTo>
                    <a:pt x="3138" y="2944"/>
                  </a:lnTo>
                  <a:lnTo>
                    <a:pt x="3134" y="2948"/>
                  </a:lnTo>
                  <a:lnTo>
                    <a:pt x="3132" y="2948"/>
                  </a:lnTo>
                  <a:lnTo>
                    <a:pt x="3126" y="2950"/>
                  </a:lnTo>
                  <a:lnTo>
                    <a:pt x="3116" y="2948"/>
                  </a:lnTo>
                  <a:lnTo>
                    <a:pt x="3114" y="2944"/>
                  </a:lnTo>
                  <a:lnTo>
                    <a:pt x="3112" y="2942"/>
                  </a:lnTo>
                  <a:lnTo>
                    <a:pt x="3108" y="2942"/>
                  </a:lnTo>
                  <a:lnTo>
                    <a:pt x="3102" y="2942"/>
                  </a:lnTo>
                  <a:lnTo>
                    <a:pt x="3100" y="2938"/>
                  </a:lnTo>
                  <a:lnTo>
                    <a:pt x="3096" y="2934"/>
                  </a:lnTo>
                  <a:lnTo>
                    <a:pt x="3094" y="2930"/>
                  </a:lnTo>
                  <a:lnTo>
                    <a:pt x="3090" y="2930"/>
                  </a:lnTo>
                  <a:lnTo>
                    <a:pt x="3080" y="2930"/>
                  </a:lnTo>
                  <a:lnTo>
                    <a:pt x="3072" y="2934"/>
                  </a:lnTo>
                  <a:lnTo>
                    <a:pt x="3066" y="2940"/>
                  </a:lnTo>
                  <a:lnTo>
                    <a:pt x="3062" y="2946"/>
                  </a:lnTo>
                  <a:lnTo>
                    <a:pt x="3056" y="2950"/>
                  </a:lnTo>
                  <a:lnTo>
                    <a:pt x="3052" y="2952"/>
                  </a:lnTo>
                  <a:lnTo>
                    <a:pt x="3050" y="2954"/>
                  </a:lnTo>
                  <a:lnTo>
                    <a:pt x="3050" y="2958"/>
                  </a:lnTo>
                  <a:lnTo>
                    <a:pt x="3052" y="2962"/>
                  </a:lnTo>
                  <a:lnTo>
                    <a:pt x="3050" y="2964"/>
                  </a:lnTo>
                  <a:lnTo>
                    <a:pt x="3044" y="2966"/>
                  </a:lnTo>
                  <a:lnTo>
                    <a:pt x="3032" y="2968"/>
                  </a:lnTo>
                  <a:lnTo>
                    <a:pt x="3026" y="2968"/>
                  </a:lnTo>
                  <a:lnTo>
                    <a:pt x="3020" y="2964"/>
                  </a:lnTo>
                  <a:lnTo>
                    <a:pt x="3018" y="2960"/>
                  </a:lnTo>
                  <a:lnTo>
                    <a:pt x="3014" y="2956"/>
                  </a:lnTo>
                  <a:lnTo>
                    <a:pt x="3014" y="2946"/>
                  </a:lnTo>
                  <a:lnTo>
                    <a:pt x="3014" y="2940"/>
                  </a:lnTo>
                  <a:lnTo>
                    <a:pt x="3016" y="2938"/>
                  </a:lnTo>
                  <a:lnTo>
                    <a:pt x="3018" y="2934"/>
                  </a:lnTo>
                  <a:lnTo>
                    <a:pt x="3018" y="2930"/>
                  </a:lnTo>
                  <a:lnTo>
                    <a:pt x="3014" y="2922"/>
                  </a:lnTo>
                  <a:lnTo>
                    <a:pt x="3008" y="2914"/>
                  </a:lnTo>
                  <a:lnTo>
                    <a:pt x="3004" y="2912"/>
                  </a:lnTo>
                  <a:lnTo>
                    <a:pt x="3002" y="2912"/>
                  </a:lnTo>
                  <a:lnTo>
                    <a:pt x="2996" y="2914"/>
                  </a:lnTo>
                  <a:lnTo>
                    <a:pt x="2988" y="2914"/>
                  </a:lnTo>
                  <a:lnTo>
                    <a:pt x="2980" y="2914"/>
                  </a:lnTo>
                  <a:lnTo>
                    <a:pt x="2976" y="2912"/>
                  </a:lnTo>
                  <a:lnTo>
                    <a:pt x="2974" y="2910"/>
                  </a:lnTo>
                  <a:lnTo>
                    <a:pt x="2970" y="2906"/>
                  </a:lnTo>
                  <a:lnTo>
                    <a:pt x="2966" y="2904"/>
                  </a:lnTo>
                  <a:lnTo>
                    <a:pt x="2962" y="2900"/>
                  </a:lnTo>
                  <a:lnTo>
                    <a:pt x="2958" y="2890"/>
                  </a:lnTo>
                  <a:lnTo>
                    <a:pt x="2958" y="2880"/>
                  </a:lnTo>
                  <a:lnTo>
                    <a:pt x="2960" y="2872"/>
                  </a:lnTo>
                  <a:lnTo>
                    <a:pt x="2962" y="2868"/>
                  </a:lnTo>
                  <a:lnTo>
                    <a:pt x="2964" y="2862"/>
                  </a:lnTo>
                  <a:lnTo>
                    <a:pt x="2966" y="2856"/>
                  </a:lnTo>
                  <a:lnTo>
                    <a:pt x="2970" y="2854"/>
                  </a:lnTo>
                  <a:lnTo>
                    <a:pt x="2976" y="2854"/>
                  </a:lnTo>
                  <a:lnTo>
                    <a:pt x="2982" y="2860"/>
                  </a:lnTo>
                  <a:lnTo>
                    <a:pt x="2986" y="2864"/>
                  </a:lnTo>
                  <a:lnTo>
                    <a:pt x="2988" y="2864"/>
                  </a:lnTo>
                  <a:lnTo>
                    <a:pt x="2992" y="2862"/>
                  </a:lnTo>
                  <a:lnTo>
                    <a:pt x="2996" y="2856"/>
                  </a:lnTo>
                  <a:lnTo>
                    <a:pt x="3000" y="2856"/>
                  </a:lnTo>
                  <a:lnTo>
                    <a:pt x="3002" y="2856"/>
                  </a:lnTo>
                  <a:lnTo>
                    <a:pt x="3010" y="2856"/>
                  </a:lnTo>
                  <a:lnTo>
                    <a:pt x="3018" y="2854"/>
                  </a:lnTo>
                  <a:lnTo>
                    <a:pt x="3024" y="2846"/>
                  </a:lnTo>
                  <a:lnTo>
                    <a:pt x="3026" y="2836"/>
                  </a:lnTo>
                  <a:lnTo>
                    <a:pt x="3026" y="2830"/>
                  </a:lnTo>
                  <a:lnTo>
                    <a:pt x="3032" y="2824"/>
                  </a:lnTo>
                  <a:lnTo>
                    <a:pt x="3044" y="2814"/>
                  </a:lnTo>
                  <a:lnTo>
                    <a:pt x="3058" y="2806"/>
                  </a:lnTo>
                  <a:lnTo>
                    <a:pt x="3070" y="2802"/>
                  </a:lnTo>
                  <a:lnTo>
                    <a:pt x="3076" y="2798"/>
                  </a:lnTo>
                  <a:lnTo>
                    <a:pt x="3078" y="2794"/>
                  </a:lnTo>
                  <a:lnTo>
                    <a:pt x="3080" y="2786"/>
                  </a:lnTo>
                  <a:lnTo>
                    <a:pt x="3088" y="2778"/>
                  </a:lnTo>
                  <a:lnTo>
                    <a:pt x="3094" y="2770"/>
                  </a:lnTo>
                  <a:lnTo>
                    <a:pt x="3094" y="2768"/>
                  </a:lnTo>
                  <a:lnTo>
                    <a:pt x="3096" y="2766"/>
                  </a:lnTo>
                  <a:lnTo>
                    <a:pt x="3100" y="2762"/>
                  </a:lnTo>
                  <a:lnTo>
                    <a:pt x="3104" y="2760"/>
                  </a:lnTo>
                  <a:lnTo>
                    <a:pt x="3108" y="2760"/>
                  </a:lnTo>
                  <a:lnTo>
                    <a:pt x="3114" y="2760"/>
                  </a:lnTo>
                  <a:lnTo>
                    <a:pt x="3120" y="2762"/>
                  </a:lnTo>
                  <a:lnTo>
                    <a:pt x="3122" y="2762"/>
                  </a:lnTo>
                  <a:lnTo>
                    <a:pt x="3124" y="2762"/>
                  </a:lnTo>
                  <a:lnTo>
                    <a:pt x="3128" y="2760"/>
                  </a:lnTo>
                  <a:lnTo>
                    <a:pt x="3130" y="2760"/>
                  </a:lnTo>
                  <a:lnTo>
                    <a:pt x="3132" y="2764"/>
                  </a:lnTo>
                  <a:lnTo>
                    <a:pt x="3138" y="2770"/>
                  </a:lnTo>
                  <a:lnTo>
                    <a:pt x="3144" y="2778"/>
                  </a:lnTo>
                  <a:lnTo>
                    <a:pt x="3146" y="2782"/>
                  </a:lnTo>
                  <a:lnTo>
                    <a:pt x="3144" y="2790"/>
                  </a:lnTo>
                  <a:lnTo>
                    <a:pt x="3138" y="2800"/>
                  </a:lnTo>
                  <a:lnTo>
                    <a:pt x="3132" y="2806"/>
                  </a:lnTo>
                  <a:lnTo>
                    <a:pt x="3128" y="2810"/>
                  </a:lnTo>
                  <a:lnTo>
                    <a:pt x="3120" y="2816"/>
                  </a:lnTo>
                  <a:lnTo>
                    <a:pt x="3114" y="2820"/>
                  </a:lnTo>
                  <a:lnTo>
                    <a:pt x="3114" y="2822"/>
                  </a:lnTo>
                  <a:lnTo>
                    <a:pt x="3114" y="2824"/>
                  </a:lnTo>
                  <a:lnTo>
                    <a:pt x="3116" y="2826"/>
                  </a:lnTo>
                  <a:lnTo>
                    <a:pt x="3114" y="2828"/>
                  </a:lnTo>
                  <a:lnTo>
                    <a:pt x="3110" y="2832"/>
                  </a:lnTo>
                  <a:lnTo>
                    <a:pt x="3104" y="2834"/>
                  </a:lnTo>
                  <a:lnTo>
                    <a:pt x="3104" y="2836"/>
                  </a:lnTo>
                  <a:lnTo>
                    <a:pt x="3106" y="2836"/>
                  </a:lnTo>
                  <a:lnTo>
                    <a:pt x="3110" y="2840"/>
                  </a:lnTo>
                  <a:lnTo>
                    <a:pt x="3116" y="2844"/>
                  </a:lnTo>
                  <a:lnTo>
                    <a:pt x="3120" y="2850"/>
                  </a:lnTo>
                  <a:lnTo>
                    <a:pt x="3122" y="2854"/>
                  </a:lnTo>
                  <a:lnTo>
                    <a:pt x="3122" y="2858"/>
                  </a:lnTo>
                  <a:lnTo>
                    <a:pt x="3120" y="2862"/>
                  </a:lnTo>
                  <a:lnTo>
                    <a:pt x="3118" y="2864"/>
                  </a:lnTo>
                  <a:lnTo>
                    <a:pt x="3116" y="2862"/>
                  </a:lnTo>
                  <a:lnTo>
                    <a:pt x="3112" y="2860"/>
                  </a:lnTo>
                  <a:lnTo>
                    <a:pt x="3110" y="2862"/>
                  </a:lnTo>
                  <a:lnTo>
                    <a:pt x="3108" y="2864"/>
                  </a:lnTo>
                  <a:lnTo>
                    <a:pt x="3106" y="2868"/>
                  </a:lnTo>
                  <a:lnTo>
                    <a:pt x="3102" y="2868"/>
                  </a:lnTo>
                  <a:lnTo>
                    <a:pt x="3100" y="2876"/>
                  </a:lnTo>
                  <a:lnTo>
                    <a:pt x="3100" y="2880"/>
                  </a:lnTo>
                  <a:lnTo>
                    <a:pt x="3102" y="2882"/>
                  </a:lnTo>
                  <a:lnTo>
                    <a:pt x="3104" y="2882"/>
                  </a:lnTo>
                  <a:lnTo>
                    <a:pt x="3106" y="2880"/>
                  </a:lnTo>
                  <a:lnTo>
                    <a:pt x="3112" y="2878"/>
                  </a:lnTo>
                  <a:lnTo>
                    <a:pt x="3120" y="2874"/>
                  </a:lnTo>
                  <a:lnTo>
                    <a:pt x="3124" y="2874"/>
                  </a:lnTo>
                  <a:lnTo>
                    <a:pt x="3124" y="2872"/>
                  </a:lnTo>
                  <a:lnTo>
                    <a:pt x="3124" y="2868"/>
                  </a:lnTo>
                  <a:lnTo>
                    <a:pt x="3124" y="2866"/>
                  </a:lnTo>
                  <a:lnTo>
                    <a:pt x="3128" y="2866"/>
                  </a:lnTo>
                  <a:lnTo>
                    <a:pt x="3132" y="2866"/>
                  </a:lnTo>
                  <a:lnTo>
                    <a:pt x="3136" y="2864"/>
                  </a:lnTo>
                  <a:lnTo>
                    <a:pt x="3142" y="2856"/>
                  </a:lnTo>
                  <a:lnTo>
                    <a:pt x="3148" y="2848"/>
                  </a:lnTo>
                  <a:lnTo>
                    <a:pt x="3152" y="2844"/>
                  </a:lnTo>
                  <a:lnTo>
                    <a:pt x="3156" y="2840"/>
                  </a:lnTo>
                  <a:lnTo>
                    <a:pt x="3162" y="2836"/>
                  </a:lnTo>
                  <a:lnTo>
                    <a:pt x="3164" y="2834"/>
                  </a:lnTo>
                  <a:lnTo>
                    <a:pt x="3168" y="2832"/>
                  </a:lnTo>
                  <a:lnTo>
                    <a:pt x="3176" y="2830"/>
                  </a:lnTo>
                  <a:lnTo>
                    <a:pt x="3182" y="2830"/>
                  </a:lnTo>
                  <a:lnTo>
                    <a:pt x="3186" y="2828"/>
                  </a:lnTo>
                  <a:lnTo>
                    <a:pt x="3188" y="2826"/>
                  </a:lnTo>
                  <a:lnTo>
                    <a:pt x="3190" y="2822"/>
                  </a:lnTo>
                  <a:lnTo>
                    <a:pt x="3194" y="2822"/>
                  </a:lnTo>
                  <a:lnTo>
                    <a:pt x="3196" y="2824"/>
                  </a:lnTo>
                  <a:lnTo>
                    <a:pt x="3200" y="2822"/>
                  </a:lnTo>
                  <a:lnTo>
                    <a:pt x="3202" y="2820"/>
                  </a:lnTo>
                  <a:lnTo>
                    <a:pt x="3206" y="2820"/>
                  </a:lnTo>
                  <a:lnTo>
                    <a:pt x="3212" y="2820"/>
                  </a:lnTo>
                  <a:lnTo>
                    <a:pt x="3220" y="2818"/>
                  </a:lnTo>
                  <a:lnTo>
                    <a:pt x="3226" y="2816"/>
                  </a:lnTo>
                  <a:lnTo>
                    <a:pt x="3230" y="2812"/>
                  </a:lnTo>
                  <a:lnTo>
                    <a:pt x="3232" y="2808"/>
                  </a:lnTo>
                  <a:lnTo>
                    <a:pt x="3230" y="2812"/>
                  </a:lnTo>
                  <a:lnTo>
                    <a:pt x="3232" y="2818"/>
                  </a:lnTo>
                  <a:lnTo>
                    <a:pt x="3236" y="2824"/>
                  </a:lnTo>
                  <a:lnTo>
                    <a:pt x="3242" y="2828"/>
                  </a:lnTo>
                  <a:lnTo>
                    <a:pt x="3244" y="2830"/>
                  </a:lnTo>
                  <a:lnTo>
                    <a:pt x="3246" y="2828"/>
                  </a:lnTo>
                  <a:lnTo>
                    <a:pt x="3250" y="2828"/>
                  </a:lnTo>
                  <a:lnTo>
                    <a:pt x="3254" y="2828"/>
                  </a:lnTo>
                  <a:lnTo>
                    <a:pt x="3264" y="2832"/>
                  </a:lnTo>
                  <a:lnTo>
                    <a:pt x="3268" y="2836"/>
                  </a:lnTo>
                  <a:lnTo>
                    <a:pt x="3272" y="2840"/>
                  </a:lnTo>
                  <a:lnTo>
                    <a:pt x="3274" y="2846"/>
                  </a:lnTo>
                  <a:lnTo>
                    <a:pt x="3272" y="2850"/>
                  </a:lnTo>
                  <a:lnTo>
                    <a:pt x="3264" y="2868"/>
                  </a:lnTo>
                  <a:lnTo>
                    <a:pt x="3262" y="2876"/>
                  </a:lnTo>
                  <a:lnTo>
                    <a:pt x="3262" y="2878"/>
                  </a:lnTo>
                  <a:lnTo>
                    <a:pt x="3264" y="2880"/>
                  </a:lnTo>
                  <a:lnTo>
                    <a:pt x="3266" y="2884"/>
                  </a:lnTo>
                  <a:lnTo>
                    <a:pt x="3262" y="2886"/>
                  </a:lnTo>
                  <a:lnTo>
                    <a:pt x="3258" y="2892"/>
                  </a:lnTo>
                  <a:lnTo>
                    <a:pt x="3254" y="2900"/>
                  </a:lnTo>
                  <a:lnTo>
                    <a:pt x="3250" y="2906"/>
                  </a:lnTo>
                  <a:lnTo>
                    <a:pt x="3248" y="2910"/>
                  </a:lnTo>
                  <a:lnTo>
                    <a:pt x="3244" y="2914"/>
                  </a:lnTo>
                  <a:lnTo>
                    <a:pt x="3242" y="2914"/>
                  </a:lnTo>
                  <a:lnTo>
                    <a:pt x="3252" y="2916"/>
                  </a:lnTo>
                  <a:lnTo>
                    <a:pt x="3258" y="2918"/>
                  </a:lnTo>
                  <a:lnTo>
                    <a:pt x="3260" y="2918"/>
                  </a:lnTo>
                  <a:lnTo>
                    <a:pt x="3258" y="2920"/>
                  </a:lnTo>
                  <a:lnTo>
                    <a:pt x="3258" y="2922"/>
                  </a:lnTo>
                  <a:lnTo>
                    <a:pt x="3254" y="2924"/>
                  </a:lnTo>
                  <a:lnTo>
                    <a:pt x="3256" y="2926"/>
                  </a:lnTo>
                  <a:lnTo>
                    <a:pt x="3262" y="2928"/>
                  </a:lnTo>
                  <a:lnTo>
                    <a:pt x="3268" y="2928"/>
                  </a:lnTo>
                  <a:lnTo>
                    <a:pt x="3270" y="2930"/>
                  </a:lnTo>
                  <a:lnTo>
                    <a:pt x="3270" y="2932"/>
                  </a:lnTo>
                  <a:lnTo>
                    <a:pt x="3270" y="2934"/>
                  </a:lnTo>
                  <a:lnTo>
                    <a:pt x="3270" y="2938"/>
                  </a:lnTo>
                  <a:lnTo>
                    <a:pt x="3274" y="2936"/>
                  </a:lnTo>
                  <a:lnTo>
                    <a:pt x="3278" y="2934"/>
                  </a:lnTo>
                  <a:lnTo>
                    <a:pt x="3280" y="2930"/>
                  </a:lnTo>
                  <a:lnTo>
                    <a:pt x="3282" y="2924"/>
                  </a:lnTo>
                  <a:lnTo>
                    <a:pt x="3284" y="2922"/>
                  </a:lnTo>
                  <a:lnTo>
                    <a:pt x="3292" y="2926"/>
                  </a:lnTo>
                  <a:lnTo>
                    <a:pt x="3300" y="2934"/>
                  </a:lnTo>
                  <a:lnTo>
                    <a:pt x="3302" y="2934"/>
                  </a:lnTo>
                  <a:lnTo>
                    <a:pt x="3304" y="2930"/>
                  </a:lnTo>
                  <a:lnTo>
                    <a:pt x="3304" y="2928"/>
                  </a:lnTo>
                  <a:lnTo>
                    <a:pt x="3306" y="2926"/>
                  </a:lnTo>
                  <a:lnTo>
                    <a:pt x="3312" y="2928"/>
                  </a:lnTo>
                  <a:lnTo>
                    <a:pt x="3318" y="2930"/>
                  </a:lnTo>
                  <a:lnTo>
                    <a:pt x="3324" y="2930"/>
                  </a:lnTo>
                  <a:lnTo>
                    <a:pt x="3324" y="2934"/>
                  </a:lnTo>
                  <a:lnTo>
                    <a:pt x="3322" y="2934"/>
                  </a:lnTo>
                  <a:lnTo>
                    <a:pt x="3320" y="2938"/>
                  </a:lnTo>
                  <a:lnTo>
                    <a:pt x="3320" y="2942"/>
                  </a:lnTo>
                  <a:lnTo>
                    <a:pt x="3324" y="2948"/>
                  </a:lnTo>
                  <a:lnTo>
                    <a:pt x="3326" y="2954"/>
                  </a:lnTo>
                  <a:lnTo>
                    <a:pt x="3326" y="2958"/>
                  </a:lnTo>
                  <a:lnTo>
                    <a:pt x="3324" y="2960"/>
                  </a:lnTo>
                  <a:lnTo>
                    <a:pt x="3324" y="2962"/>
                  </a:lnTo>
                  <a:lnTo>
                    <a:pt x="3324" y="2966"/>
                  </a:lnTo>
                  <a:lnTo>
                    <a:pt x="3328" y="2970"/>
                  </a:lnTo>
                  <a:lnTo>
                    <a:pt x="3332" y="2974"/>
                  </a:lnTo>
                  <a:lnTo>
                    <a:pt x="3334" y="2976"/>
                  </a:lnTo>
                  <a:lnTo>
                    <a:pt x="3334" y="2980"/>
                  </a:lnTo>
                  <a:lnTo>
                    <a:pt x="3332" y="2982"/>
                  </a:lnTo>
                  <a:lnTo>
                    <a:pt x="3330" y="2980"/>
                  </a:lnTo>
                  <a:lnTo>
                    <a:pt x="3328" y="2976"/>
                  </a:lnTo>
                  <a:lnTo>
                    <a:pt x="3326" y="2974"/>
                  </a:lnTo>
                  <a:lnTo>
                    <a:pt x="3322" y="2974"/>
                  </a:lnTo>
                  <a:lnTo>
                    <a:pt x="3312" y="2974"/>
                  </a:lnTo>
                  <a:lnTo>
                    <a:pt x="3310" y="2974"/>
                  </a:lnTo>
                  <a:lnTo>
                    <a:pt x="3312" y="2978"/>
                  </a:lnTo>
                  <a:lnTo>
                    <a:pt x="3312" y="2980"/>
                  </a:lnTo>
                  <a:lnTo>
                    <a:pt x="3312" y="2982"/>
                  </a:lnTo>
                  <a:lnTo>
                    <a:pt x="3310" y="2982"/>
                  </a:lnTo>
                  <a:lnTo>
                    <a:pt x="3308" y="2980"/>
                  </a:lnTo>
                  <a:lnTo>
                    <a:pt x="3306" y="2980"/>
                  </a:lnTo>
                  <a:lnTo>
                    <a:pt x="3302" y="2984"/>
                  </a:lnTo>
                  <a:lnTo>
                    <a:pt x="3302" y="2988"/>
                  </a:lnTo>
                  <a:lnTo>
                    <a:pt x="3304" y="2992"/>
                  </a:lnTo>
                  <a:lnTo>
                    <a:pt x="3308" y="2994"/>
                  </a:lnTo>
                  <a:lnTo>
                    <a:pt x="3312" y="2992"/>
                  </a:lnTo>
                  <a:lnTo>
                    <a:pt x="3314" y="2992"/>
                  </a:lnTo>
                  <a:lnTo>
                    <a:pt x="3316" y="2998"/>
                  </a:lnTo>
                  <a:lnTo>
                    <a:pt x="3318" y="3014"/>
                  </a:lnTo>
                  <a:lnTo>
                    <a:pt x="3318" y="3020"/>
                  </a:lnTo>
                  <a:lnTo>
                    <a:pt x="3320" y="3022"/>
                  </a:lnTo>
                  <a:lnTo>
                    <a:pt x="3324" y="3026"/>
                  </a:lnTo>
                  <a:lnTo>
                    <a:pt x="3324" y="3028"/>
                  </a:lnTo>
                  <a:lnTo>
                    <a:pt x="3322" y="3030"/>
                  </a:lnTo>
                  <a:lnTo>
                    <a:pt x="3324" y="3034"/>
                  </a:lnTo>
                  <a:lnTo>
                    <a:pt x="3326" y="3038"/>
                  </a:lnTo>
                  <a:lnTo>
                    <a:pt x="3324" y="3042"/>
                  </a:lnTo>
                  <a:lnTo>
                    <a:pt x="3320" y="3046"/>
                  </a:lnTo>
                  <a:lnTo>
                    <a:pt x="3316" y="3054"/>
                  </a:lnTo>
                  <a:lnTo>
                    <a:pt x="3308" y="3070"/>
                  </a:lnTo>
                  <a:lnTo>
                    <a:pt x="3308" y="3076"/>
                  </a:lnTo>
                  <a:lnTo>
                    <a:pt x="3308" y="3078"/>
                  </a:lnTo>
                  <a:lnTo>
                    <a:pt x="3310" y="3082"/>
                  </a:lnTo>
                  <a:lnTo>
                    <a:pt x="3310" y="3084"/>
                  </a:lnTo>
                  <a:lnTo>
                    <a:pt x="3312" y="3088"/>
                  </a:lnTo>
                  <a:lnTo>
                    <a:pt x="3312" y="3092"/>
                  </a:lnTo>
                  <a:lnTo>
                    <a:pt x="3314" y="3096"/>
                  </a:lnTo>
                  <a:lnTo>
                    <a:pt x="3312" y="3096"/>
                  </a:lnTo>
                  <a:lnTo>
                    <a:pt x="3308" y="3096"/>
                  </a:lnTo>
                  <a:lnTo>
                    <a:pt x="3308" y="3100"/>
                  </a:lnTo>
                  <a:lnTo>
                    <a:pt x="3310" y="3104"/>
                  </a:lnTo>
                  <a:lnTo>
                    <a:pt x="3312" y="3104"/>
                  </a:lnTo>
                  <a:lnTo>
                    <a:pt x="3316" y="3104"/>
                  </a:lnTo>
                  <a:lnTo>
                    <a:pt x="3316" y="3110"/>
                  </a:lnTo>
                  <a:lnTo>
                    <a:pt x="3316" y="3116"/>
                  </a:lnTo>
                  <a:lnTo>
                    <a:pt x="3318" y="3118"/>
                  </a:lnTo>
                  <a:lnTo>
                    <a:pt x="3322" y="3116"/>
                  </a:lnTo>
                  <a:lnTo>
                    <a:pt x="3326" y="3110"/>
                  </a:lnTo>
                  <a:lnTo>
                    <a:pt x="3330" y="3104"/>
                  </a:lnTo>
                  <a:lnTo>
                    <a:pt x="3330" y="3106"/>
                  </a:lnTo>
                  <a:lnTo>
                    <a:pt x="3330" y="3110"/>
                  </a:lnTo>
                  <a:lnTo>
                    <a:pt x="3330" y="3112"/>
                  </a:lnTo>
                  <a:lnTo>
                    <a:pt x="3334" y="3110"/>
                  </a:lnTo>
                  <a:lnTo>
                    <a:pt x="3334" y="3108"/>
                  </a:lnTo>
                  <a:lnTo>
                    <a:pt x="3338" y="3102"/>
                  </a:lnTo>
                  <a:lnTo>
                    <a:pt x="3342" y="3098"/>
                  </a:lnTo>
                  <a:lnTo>
                    <a:pt x="3346" y="3094"/>
                  </a:lnTo>
                  <a:lnTo>
                    <a:pt x="3348" y="3094"/>
                  </a:lnTo>
                  <a:lnTo>
                    <a:pt x="3348" y="3096"/>
                  </a:lnTo>
                  <a:lnTo>
                    <a:pt x="3346" y="3100"/>
                  </a:lnTo>
                  <a:lnTo>
                    <a:pt x="3344" y="3106"/>
                  </a:lnTo>
                  <a:lnTo>
                    <a:pt x="3346" y="3108"/>
                  </a:lnTo>
                  <a:lnTo>
                    <a:pt x="3350" y="3110"/>
                  </a:lnTo>
                  <a:lnTo>
                    <a:pt x="3354" y="3108"/>
                  </a:lnTo>
                  <a:lnTo>
                    <a:pt x="3356" y="3106"/>
                  </a:lnTo>
                  <a:lnTo>
                    <a:pt x="3356" y="3104"/>
                  </a:lnTo>
                  <a:lnTo>
                    <a:pt x="3354" y="3096"/>
                  </a:lnTo>
                  <a:lnTo>
                    <a:pt x="3354" y="3094"/>
                  </a:lnTo>
                  <a:lnTo>
                    <a:pt x="3356" y="3092"/>
                  </a:lnTo>
                  <a:lnTo>
                    <a:pt x="3358" y="3092"/>
                  </a:lnTo>
                  <a:lnTo>
                    <a:pt x="3358" y="3094"/>
                  </a:lnTo>
                  <a:lnTo>
                    <a:pt x="3360" y="3102"/>
                  </a:lnTo>
                  <a:lnTo>
                    <a:pt x="3362" y="3100"/>
                  </a:lnTo>
                  <a:lnTo>
                    <a:pt x="3366" y="3096"/>
                  </a:lnTo>
                  <a:lnTo>
                    <a:pt x="3368" y="3094"/>
                  </a:lnTo>
                  <a:lnTo>
                    <a:pt x="3368" y="3092"/>
                  </a:lnTo>
                  <a:lnTo>
                    <a:pt x="3364" y="3088"/>
                  </a:lnTo>
                  <a:lnTo>
                    <a:pt x="3362" y="3086"/>
                  </a:lnTo>
                  <a:lnTo>
                    <a:pt x="3366" y="3084"/>
                  </a:lnTo>
                  <a:lnTo>
                    <a:pt x="3376" y="3084"/>
                  </a:lnTo>
                  <a:lnTo>
                    <a:pt x="3384" y="3086"/>
                  </a:lnTo>
                  <a:lnTo>
                    <a:pt x="3390" y="3090"/>
                  </a:lnTo>
                  <a:lnTo>
                    <a:pt x="3394" y="3090"/>
                  </a:lnTo>
                  <a:lnTo>
                    <a:pt x="3396" y="3088"/>
                  </a:lnTo>
                  <a:lnTo>
                    <a:pt x="3396" y="3084"/>
                  </a:lnTo>
                  <a:lnTo>
                    <a:pt x="3396" y="3082"/>
                  </a:lnTo>
                  <a:lnTo>
                    <a:pt x="3400" y="3078"/>
                  </a:lnTo>
                  <a:lnTo>
                    <a:pt x="3406" y="3076"/>
                  </a:lnTo>
                  <a:lnTo>
                    <a:pt x="3412" y="3078"/>
                  </a:lnTo>
                  <a:lnTo>
                    <a:pt x="3418" y="3078"/>
                  </a:lnTo>
                  <a:lnTo>
                    <a:pt x="3422" y="3076"/>
                  </a:lnTo>
                  <a:lnTo>
                    <a:pt x="3428" y="3070"/>
                  </a:lnTo>
                  <a:lnTo>
                    <a:pt x="3434" y="3058"/>
                  </a:lnTo>
                  <a:lnTo>
                    <a:pt x="3438" y="3044"/>
                  </a:lnTo>
                  <a:lnTo>
                    <a:pt x="3440" y="3032"/>
                  </a:lnTo>
                  <a:lnTo>
                    <a:pt x="3440" y="3026"/>
                  </a:lnTo>
                  <a:lnTo>
                    <a:pt x="3436" y="3026"/>
                  </a:lnTo>
                  <a:lnTo>
                    <a:pt x="3434" y="3026"/>
                  </a:lnTo>
                  <a:lnTo>
                    <a:pt x="3432" y="3018"/>
                  </a:lnTo>
                  <a:lnTo>
                    <a:pt x="3434" y="3008"/>
                  </a:lnTo>
                  <a:lnTo>
                    <a:pt x="3436" y="3002"/>
                  </a:lnTo>
                  <a:lnTo>
                    <a:pt x="3436" y="2994"/>
                  </a:lnTo>
                  <a:lnTo>
                    <a:pt x="3436" y="2980"/>
                  </a:lnTo>
                  <a:lnTo>
                    <a:pt x="3432" y="2964"/>
                  </a:lnTo>
                  <a:lnTo>
                    <a:pt x="3426" y="2948"/>
                  </a:lnTo>
                  <a:lnTo>
                    <a:pt x="3418" y="2934"/>
                  </a:lnTo>
                  <a:lnTo>
                    <a:pt x="3410" y="2922"/>
                  </a:lnTo>
                  <a:lnTo>
                    <a:pt x="3402" y="2910"/>
                  </a:lnTo>
                  <a:lnTo>
                    <a:pt x="3398" y="2902"/>
                  </a:lnTo>
                  <a:lnTo>
                    <a:pt x="3392" y="2886"/>
                  </a:lnTo>
                  <a:lnTo>
                    <a:pt x="3388" y="2882"/>
                  </a:lnTo>
                  <a:lnTo>
                    <a:pt x="3386" y="2880"/>
                  </a:lnTo>
                  <a:lnTo>
                    <a:pt x="3380" y="2876"/>
                  </a:lnTo>
                  <a:lnTo>
                    <a:pt x="3374" y="2866"/>
                  </a:lnTo>
                  <a:lnTo>
                    <a:pt x="3370" y="2862"/>
                  </a:lnTo>
                  <a:lnTo>
                    <a:pt x="3366" y="2858"/>
                  </a:lnTo>
                  <a:lnTo>
                    <a:pt x="3360" y="2856"/>
                  </a:lnTo>
                  <a:lnTo>
                    <a:pt x="3354" y="2856"/>
                  </a:lnTo>
                  <a:lnTo>
                    <a:pt x="3352" y="2852"/>
                  </a:lnTo>
                  <a:lnTo>
                    <a:pt x="3352" y="2850"/>
                  </a:lnTo>
                  <a:lnTo>
                    <a:pt x="3354" y="2848"/>
                  </a:lnTo>
                  <a:lnTo>
                    <a:pt x="3356" y="2848"/>
                  </a:lnTo>
                  <a:lnTo>
                    <a:pt x="3358" y="2848"/>
                  </a:lnTo>
                  <a:lnTo>
                    <a:pt x="3360" y="2848"/>
                  </a:lnTo>
                  <a:lnTo>
                    <a:pt x="3360" y="2838"/>
                  </a:lnTo>
                  <a:lnTo>
                    <a:pt x="3358" y="2830"/>
                  </a:lnTo>
                  <a:lnTo>
                    <a:pt x="3358" y="2826"/>
                  </a:lnTo>
                  <a:lnTo>
                    <a:pt x="3360" y="2822"/>
                  </a:lnTo>
                  <a:lnTo>
                    <a:pt x="3362" y="2822"/>
                  </a:lnTo>
                  <a:lnTo>
                    <a:pt x="3368" y="2820"/>
                  </a:lnTo>
                  <a:lnTo>
                    <a:pt x="3372" y="2818"/>
                  </a:lnTo>
                  <a:lnTo>
                    <a:pt x="3374" y="2814"/>
                  </a:lnTo>
                  <a:lnTo>
                    <a:pt x="3376" y="2810"/>
                  </a:lnTo>
                  <a:lnTo>
                    <a:pt x="3378" y="2808"/>
                  </a:lnTo>
                  <a:lnTo>
                    <a:pt x="3384" y="2810"/>
                  </a:lnTo>
                  <a:lnTo>
                    <a:pt x="3386" y="2810"/>
                  </a:lnTo>
                  <a:lnTo>
                    <a:pt x="3390" y="2810"/>
                  </a:lnTo>
                  <a:lnTo>
                    <a:pt x="3396" y="2806"/>
                  </a:lnTo>
                  <a:lnTo>
                    <a:pt x="3402" y="2800"/>
                  </a:lnTo>
                  <a:lnTo>
                    <a:pt x="3426" y="2776"/>
                  </a:lnTo>
                  <a:lnTo>
                    <a:pt x="3434" y="2768"/>
                  </a:lnTo>
                  <a:lnTo>
                    <a:pt x="3442" y="2766"/>
                  </a:lnTo>
                  <a:lnTo>
                    <a:pt x="3444" y="2764"/>
                  </a:lnTo>
                  <a:lnTo>
                    <a:pt x="3446" y="2762"/>
                  </a:lnTo>
                  <a:lnTo>
                    <a:pt x="3448" y="2754"/>
                  </a:lnTo>
                  <a:lnTo>
                    <a:pt x="3448" y="2746"/>
                  </a:lnTo>
                  <a:lnTo>
                    <a:pt x="3448" y="2738"/>
                  </a:lnTo>
                  <a:lnTo>
                    <a:pt x="3448" y="2734"/>
                  </a:lnTo>
                  <a:lnTo>
                    <a:pt x="3448" y="2732"/>
                  </a:lnTo>
                  <a:lnTo>
                    <a:pt x="3446" y="2730"/>
                  </a:lnTo>
                  <a:lnTo>
                    <a:pt x="3444" y="2728"/>
                  </a:lnTo>
                  <a:lnTo>
                    <a:pt x="3444" y="2724"/>
                  </a:lnTo>
                  <a:lnTo>
                    <a:pt x="3450" y="2714"/>
                  </a:lnTo>
                  <a:lnTo>
                    <a:pt x="3464" y="2694"/>
                  </a:lnTo>
                  <a:lnTo>
                    <a:pt x="3474" y="2684"/>
                  </a:lnTo>
                  <a:lnTo>
                    <a:pt x="3478" y="2682"/>
                  </a:lnTo>
                  <a:lnTo>
                    <a:pt x="3480" y="2684"/>
                  </a:lnTo>
                  <a:lnTo>
                    <a:pt x="3482" y="2684"/>
                  </a:lnTo>
                  <a:lnTo>
                    <a:pt x="3488" y="2682"/>
                  </a:lnTo>
                  <a:lnTo>
                    <a:pt x="3492" y="2678"/>
                  </a:lnTo>
                  <a:lnTo>
                    <a:pt x="3492" y="2674"/>
                  </a:lnTo>
                  <a:lnTo>
                    <a:pt x="3492" y="2666"/>
                  </a:lnTo>
                  <a:lnTo>
                    <a:pt x="3492" y="2664"/>
                  </a:lnTo>
                  <a:lnTo>
                    <a:pt x="3498" y="2664"/>
                  </a:lnTo>
                  <a:lnTo>
                    <a:pt x="3506" y="2666"/>
                  </a:lnTo>
                  <a:lnTo>
                    <a:pt x="3510" y="2664"/>
                  </a:lnTo>
                  <a:lnTo>
                    <a:pt x="3514" y="2658"/>
                  </a:lnTo>
                  <a:lnTo>
                    <a:pt x="3518" y="2650"/>
                  </a:lnTo>
                  <a:lnTo>
                    <a:pt x="3524" y="2640"/>
                  </a:lnTo>
                  <a:lnTo>
                    <a:pt x="3524" y="2632"/>
                  </a:lnTo>
                  <a:lnTo>
                    <a:pt x="3526" y="2628"/>
                  </a:lnTo>
                  <a:lnTo>
                    <a:pt x="3528" y="2626"/>
                  </a:lnTo>
                  <a:lnTo>
                    <a:pt x="3532" y="2626"/>
                  </a:lnTo>
                  <a:lnTo>
                    <a:pt x="3536" y="2626"/>
                  </a:lnTo>
                  <a:lnTo>
                    <a:pt x="3536" y="2628"/>
                  </a:lnTo>
                  <a:lnTo>
                    <a:pt x="3536" y="2634"/>
                  </a:lnTo>
                  <a:lnTo>
                    <a:pt x="3534" y="2638"/>
                  </a:lnTo>
                  <a:lnTo>
                    <a:pt x="3536" y="2638"/>
                  </a:lnTo>
                  <a:lnTo>
                    <a:pt x="3538" y="2638"/>
                  </a:lnTo>
                  <a:lnTo>
                    <a:pt x="3542" y="2636"/>
                  </a:lnTo>
                  <a:lnTo>
                    <a:pt x="3548" y="2632"/>
                  </a:lnTo>
                  <a:lnTo>
                    <a:pt x="3550" y="2632"/>
                  </a:lnTo>
                  <a:lnTo>
                    <a:pt x="3552" y="2634"/>
                  </a:lnTo>
                  <a:lnTo>
                    <a:pt x="3552" y="2638"/>
                  </a:lnTo>
                  <a:lnTo>
                    <a:pt x="3552" y="2646"/>
                  </a:lnTo>
                  <a:lnTo>
                    <a:pt x="3554" y="2648"/>
                  </a:lnTo>
                  <a:lnTo>
                    <a:pt x="3556" y="2650"/>
                  </a:lnTo>
                  <a:lnTo>
                    <a:pt x="3570" y="2654"/>
                  </a:lnTo>
                  <a:lnTo>
                    <a:pt x="3580" y="2660"/>
                  </a:lnTo>
                  <a:lnTo>
                    <a:pt x="3584" y="2660"/>
                  </a:lnTo>
                  <a:lnTo>
                    <a:pt x="3590" y="2658"/>
                  </a:lnTo>
                  <a:lnTo>
                    <a:pt x="3598" y="2656"/>
                  </a:lnTo>
                  <a:lnTo>
                    <a:pt x="3608" y="2652"/>
                  </a:lnTo>
                  <a:lnTo>
                    <a:pt x="3616" y="2650"/>
                  </a:lnTo>
                  <a:lnTo>
                    <a:pt x="3622" y="2644"/>
                  </a:lnTo>
                  <a:lnTo>
                    <a:pt x="3632" y="2638"/>
                  </a:lnTo>
                  <a:lnTo>
                    <a:pt x="3648" y="2628"/>
                  </a:lnTo>
                  <a:lnTo>
                    <a:pt x="3658" y="2620"/>
                  </a:lnTo>
                  <a:lnTo>
                    <a:pt x="3666" y="2610"/>
                  </a:lnTo>
                  <a:lnTo>
                    <a:pt x="3686" y="2584"/>
                  </a:lnTo>
                  <a:lnTo>
                    <a:pt x="3712" y="2550"/>
                  </a:lnTo>
                  <a:lnTo>
                    <a:pt x="3728" y="2530"/>
                  </a:lnTo>
                  <a:lnTo>
                    <a:pt x="3748" y="2508"/>
                  </a:lnTo>
                  <a:lnTo>
                    <a:pt x="3768" y="2488"/>
                  </a:lnTo>
                  <a:lnTo>
                    <a:pt x="3780" y="2468"/>
                  </a:lnTo>
                  <a:lnTo>
                    <a:pt x="3790" y="2454"/>
                  </a:lnTo>
                  <a:lnTo>
                    <a:pt x="3796" y="2440"/>
                  </a:lnTo>
                  <a:lnTo>
                    <a:pt x="3804" y="2418"/>
                  </a:lnTo>
                  <a:lnTo>
                    <a:pt x="3808" y="2408"/>
                  </a:lnTo>
                  <a:lnTo>
                    <a:pt x="3816" y="2400"/>
                  </a:lnTo>
                  <a:lnTo>
                    <a:pt x="3824" y="2394"/>
                  </a:lnTo>
                  <a:lnTo>
                    <a:pt x="3828" y="2388"/>
                  </a:lnTo>
                  <a:lnTo>
                    <a:pt x="3832" y="2378"/>
                  </a:lnTo>
                  <a:lnTo>
                    <a:pt x="3834" y="2372"/>
                  </a:lnTo>
                  <a:lnTo>
                    <a:pt x="3838" y="2366"/>
                  </a:lnTo>
                  <a:lnTo>
                    <a:pt x="3844" y="2358"/>
                  </a:lnTo>
                  <a:lnTo>
                    <a:pt x="3854" y="2346"/>
                  </a:lnTo>
                  <a:lnTo>
                    <a:pt x="3860" y="2340"/>
                  </a:lnTo>
                  <a:lnTo>
                    <a:pt x="3866" y="2334"/>
                  </a:lnTo>
                  <a:lnTo>
                    <a:pt x="3874" y="2316"/>
                  </a:lnTo>
                  <a:lnTo>
                    <a:pt x="3880" y="2296"/>
                  </a:lnTo>
                  <a:lnTo>
                    <a:pt x="3882" y="2276"/>
                  </a:lnTo>
                  <a:lnTo>
                    <a:pt x="3884" y="2256"/>
                  </a:lnTo>
                  <a:lnTo>
                    <a:pt x="3884" y="2238"/>
                  </a:lnTo>
                  <a:lnTo>
                    <a:pt x="3882" y="2224"/>
                  </a:lnTo>
                  <a:lnTo>
                    <a:pt x="3880" y="2212"/>
                  </a:lnTo>
                  <a:lnTo>
                    <a:pt x="3878" y="2204"/>
                  </a:lnTo>
                  <a:lnTo>
                    <a:pt x="3878" y="2198"/>
                  </a:lnTo>
                  <a:lnTo>
                    <a:pt x="3880" y="2192"/>
                  </a:lnTo>
                  <a:lnTo>
                    <a:pt x="3882" y="2188"/>
                  </a:lnTo>
                  <a:lnTo>
                    <a:pt x="3888" y="2178"/>
                  </a:lnTo>
                  <a:lnTo>
                    <a:pt x="3892" y="2170"/>
                  </a:lnTo>
                  <a:lnTo>
                    <a:pt x="3896" y="2160"/>
                  </a:lnTo>
                  <a:lnTo>
                    <a:pt x="3898" y="2150"/>
                  </a:lnTo>
                  <a:lnTo>
                    <a:pt x="3904" y="2142"/>
                  </a:lnTo>
                  <a:lnTo>
                    <a:pt x="3914" y="2128"/>
                  </a:lnTo>
                  <a:lnTo>
                    <a:pt x="3920" y="2122"/>
                  </a:lnTo>
                  <a:lnTo>
                    <a:pt x="3922" y="2116"/>
                  </a:lnTo>
                  <a:lnTo>
                    <a:pt x="3920" y="2110"/>
                  </a:lnTo>
                  <a:lnTo>
                    <a:pt x="3916" y="2104"/>
                  </a:lnTo>
                  <a:lnTo>
                    <a:pt x="3910" y="2098"/>
                  </a:lnTo>
                  <a:lnTo>
                    <a:pt x="3908" y="2094"/>
                  </a:lnTo>
                  <a:lnTo>
                    <a:pt x="3908" y="2090"/>
                  </a:lnTo>
                  <a:lnTo>
                    <a:pt x="3910" y="2086"/>
                  </a:lnTo>
                  <a:lnTo>
                    <a:pt x="3910" y="2078"/>
                  </a:lnTo>
                  <a:lnTo>
                    <a:pt x="3910" y="2072"/>
                  </a:lnTo>
                  <a:lnTo>
                    <a:pt x="3906" y="2066"/>
                  </a:lnTo>
                  <a:lnTo>
                    <a:pt x="3904" y="2062"/>
                  </a:lnTo>
                  <a:lnTo>
                    <a:pt x="3906" y="2058"/>
                  </a:lnTo>
                  <a:lnTo>
                    <a:pt x="3914" y="2052"/>
                  </a:lnTo>
                  <a:lnTo>
                    <a:pt x="3918" y="2050"/>
                  </a:lnTo>
                  <a:lnTo>
                    <a:pt x="3920" y="2046"/>
                  </a:lnTo>
                  <a:lnTo>
                    <a:pt x="3918" y="2042"/>
                  </a:lnTo>
                  <a:lnTo>
                    <a:pt x="3910" y="2034"/>
                  </a:lnTo>
                  <a:lnTo>
                    <a:pt x="3892" y="2020"/>
                  </a:lnTo>
                  <a:lnTo>
                    <a:pt x="3880" y="2010"/>
                  </a:lnTo>
                  <a:lnTo>
                    <a:pt x="3864" y="1990"/>
                  </a:lnTo>
                  <a:lnTo>
                    <a:pt x="3858" y="1986"/>
                  </a:lnTo>
                  <a:lnTo>
                    <a:pt x="3854" y="1984"/>
                  </a:lnTo>
                  <a:lnTo>
                    <a:pt x="3842" y="1984"/>
                  </a:lnTo>
                  <a:lnTo>
                    <a:pt x="3832" y="1986"/>
                  </a:lnTo>
                  <a:lnTo>
                    <a:pt x="3826" y="1986"/>
                  </a:lnTo>
                  <a:lnTo>
                    <a:pt x="3820" y="1984"/>
                  </a:lnTo>
                  <a:lnTo>
                    <a:pt x="3814" y="1982"/>
                  </a:lnTo>
                  <a:lnTo>
                    <a:pt x="3812" y="1984"/>
                  </a:lnTo>
                  <a:lnTo>
                    <a:pt x="3808" y="1996"/>
                  </a:lnTo>
                  <a:lnTo>
                    <a:pt x="3804" y="2004"/>
                  </a:lnTo>
                  <a:lnTo>
                    <a:pt x="3800" y="2012"/>
                  </a:lnTo>
                  <a:lnTo>
                    <a:pt x="3792" y="2018"/>
                  </a:lnTo>
                  <a:lnTo>
                    <a:pt x="3780" y="2024"/>
                  </a:lnTo>
                  <a:lnTo>
                    <a:pt x="3772" y="2026"/>
                  </a:lnTo>
                  <a:lnTo>
                    <a:pt x="3766" y="2026"/>
                  </a:lnTo>
                  <a:lnTo>
                    <a:pt x="3764" y="2024"/>
                  </a:lnTo>
                  <a:lnTo>
                    <a:pt x="3762" y="2022"/>
                  </a:lnTo>
                  <a:lnTo>
                    <a:pt x="3760" y="2018"/>
                  </a:lnTo>
                  <a:lnTo>
                    <a:pt x="3762" y="2014"/>
                  </a:lnTo>
                  <a:lnTo>
                    <a:pt x="3764" y="2002"/>
                  </a:lnTo>
                  <a:lnTo>
                    <a:pt x="3768" y="1992"/>
                  </a:lnTo>
                  <a:lnTo>
                    <a:pt x="3772" y="1984"/>
                  </a:lnTo>
                  <a:lnTo>
                    <a:pt x="3770" y="1982"/>
                  </a:lnTo>
                  <a:lnTo>
                    <a:pt x="3768" y="1980"/>
                  </a:lnTo>
                  <a:lnTo>
                    <a:pt x="3766" y="1980"/>
                  </a:lnTo>
                  <a:lnTo>
                    <a:pt x="3760" y="1982"/>
                  </a:lnTo>
                  <a:lnTo>
                    <a:pt x="3750" y="1986"/>
                  </a:lnTo>
                  <a:lnTo>
                    <a:pt x="3746" y="1992"/>
                  </a:lnTo>
                  <a:lnTo>
                    <a:pt x="3746" y="1996"/>
                  </a:lnTo>
                  <a:lnTo>
                    <a:pt x="3748" y="2000"/>
                  </a:lnTo>
                  <a:lnTo>
                    <a:pt x="3750" y="2002"/>
                  </a:lnTo>
                  <a:lnTo>
                    <a:pt x="3750" y="2004"/>
                  </a:lnTo>
                  <a:lnTo>
                    <a:pt x="3746" y="2008"/>
                  </a:lnTo>
                  <a:lnTo>
                    <a:pt x="3738" y="2008"/>
                  </a:lnTo>
                  <a:lnTo>
                    <a:pt x="3732" y="2008"/>
                  </a:lnTo>
                  <a:lnTo>
                    <a:pt x="3730" y="2008"/>
                  </a:lnTo>
                  <a:lnTo>
                    <a:pt x="3728" y="2006"/>
                  </a:lnTo>
                  <a:lnTo>
                    <a:pt x="3728" y="2002"/>
                  </a:lnTo>
                  <a:lnTo>
                    <a:pt x="3730" y="1994"/>
                  </a:lnTo>
                  <a:lnTo>
                    <a:pt x="3734" y="1986"/>
                  </a:lnTo>
                  <a:lnTo>
                    <a:pt x="3736" y="1976"/>
                  </a:lnTo>
                  <a:lnTo>
                    <a:pt x="3736" y="1972"/>
                  </a:lnTo>
                  <a:lnTo>
                    <a:pt x="3734" y="1968"/>
                  </a:lnTo>
                  <a:lnTo>
                    <a:pt x="3732" y="1966"/>
                  </a:lnTo>
                  <a:lnTo>
                    <a:pt x="3728" y="1962"/>
                  </a:lnTo>
                  <a:lnTo>
                    <a:pt x="3722" y="1962"/>
                  </a:lnTo>
                  <a:lnTo>
                    <a:pt x="3714" y="1960"/>
                  </a:lnTo>
                  <a:lnTo>
                    <a:pt x="3696" y="1962"/>
                  </a:lnTo>
                  <a:lnTo>
                    <a:pt x="3682" y="1960"/>
                  </a:lnTo>
                  <a:lnTo>
                    <a:pt x="3672" y="1958"/>
                  </a:lnTo>
                  <a:lnTo>
                    <a:pt x="3666" y="1954"/>
                  </a:lnTo>
                  <a:lnTo>
                    <a:pt x="3666" y="1950"/>
                  </a:lnTo>
                  <a:lnTo>
                    <a:pt x="3666" y="1948"/>
                  </a:lnTo>
                  <a:lnTo>
                    <a:pt x="3674" y="1938"/>
                  </a:lnTo>
                  <a:lnTo>
                    <a:pt x="3686" y="1928"/>
                  </a:lnTo>
                  <a:lnTo>
                    <a:pt x="3706" y="1912"/>
                  </a:lnTo>
                  <a:lnTo>
                    <a:pt x="3746" y="1886"/>
                  </a:lnTo>
                  <a:lnTo>
                    <a:pt x="3768" y="1868"/>
                  </a:lnTo>
                  <a:lnTo>
                    <a:pt x="3776" y="1862"/>
                  </a:lnTo>
                  <a:lnTo>
                    <a:pt x="3782" y="1852"/>
                  </a:lnTo>
                  <a:lnTo>
                    <a:pt x="3788" y="1844"/>
                  </a:lnTo>
                  <a:lnTo>
                    <a:pt x="3794" y="1832"/>
                  </a:lnTo>
                  <a:lnTo>
                    <a:pt x="3802" y="1818"/>
                  </a:lnTo>
                  <a:lnTo>
                    <a:pt x="3812" y="1808"/>
                  </a:lnTo>
                  <a:lnTo>
                    <a:pt x="3824" y="1800"/>
                  </a:lnTo>
                  <a:lnTo>
                    <a:pt x="3838" y="1790"/>
                  </a:lnTo>
                  <a:lnTo>
                    <a:pt x="3852" y="1782"/>
                  </a:lnTo>
                  <a:lnTo>
                    <a:pt x="3866" y="1772"/>
                  </a:lnTo>
                  <a:lnTo>
                    <a:pt x="3878" y="1760"/>
                  </a:lnTo>
                  <a:lnTo>
                    <a:pt x="3882" y="1752"/>
                  </a:lnTo>
                  <a:lnTo>
                    <a:pt x="3886" y="1746"/>
                  </a:lnTo>
                  <a:lnTo>
                    <a:pt x="3894" y="1728"/>
                  </a:lnTo>
                  <a:lnTo>
                    <a:pt x="3908" y="1712"/>
                  </a:lnTo>
                  <a:lnTo>
                    <a:pt x="3926" y="1696"/>
                  </a:lnTo>
                  <a:lnTo>
                    <a:pt x="3944" y="1682"/>
                  </a:lnTo>
                  <a:lnTo>
                    <a:pt x="3966" y="1672"/>
                  </a:lnTo>
                  <a:lnTo>
                    <a:pt x="3986" y="1664"/>
                  </a:lnTo>
                  <a:lnTo>
                    <a:pt x="4006" y="1660"/>
                  </a:lnTo>
                  <a:lnTo>
                    <a:pt x="4014" y="1660"/>
                  </a:lnTo>
                  <a:lnTo>
                    <a:pt x="4022" y="1662"/>
                  </a:lnTo>
                  <a:lnTo>
                    <a:pt x="4036" y="1664"/>
                  </a:lnTo>
                  <a:lnTo>
                    <a:pt x="4048" y="1666"/>
                  </a:lnTo>
                  <a:lnTo>
                    <a:pt x="4068" y="1664"/>
                  </a:lnTo>
                  <a:lnTo>
                    <a:pt x="4082" y="1664"/>
                  </a:lnTo>
                  <a:lnTo>
                    <a:pt x="4090" y="1666"/>
                  </a:lnTo>
                  <a:lnTo>
                    <a:pt x="4098" y="1670"/>
                  </a:lnTo>
                  <a:lnTo>
                    <a:pt x="4104" y="1672"/>
                  </a:lnTo>
                  <a:lnTo>
                    <a:pt x="4108" y="1672"/>
                  </a:lnTo>
                  <a:lnTo>
                    <a:pt x="4110" y="1670"/>
                  </a:lnTo>
                  <a:lnTo>
                    <a:pt x="4112" y="1666"/>
                  </a:lnTo>
                  <a:lnTo>
                    <a:pt x="4116" y="1662"/>
                  </a:lnTo>
                  <a:lnTo>
                    <a:pt x="4124" y="1660"/>
                  </a:lnTo>
                  <a:lnTo>
                    <a:pt x="4136" y="1658"/>
                  </a:lnTo>
                  <a:lnTo>
                    <a:pt x="4154" y="1660"/>
                  </a:lnTo>
                  <a:lnTo>
                    <a:pt x="4188" y="1668"/>
                  </a:lnTo>
                  <a:lnTo>
                    <a:pt x="4200" y="1670"/>
                  </a:lnTo>
                  <a:lnTo>
                    <a:pt x="4208" y="1670"/>
                  </a:lnTo>
                  <a:lnTo>
                    <a:pt x="4214" y="1670"/>
                  </a:lnTo>
                  <a:lnTo>
                    <a:pt x="4220" y="1666"/>
                  </a:lnTo>
                  <a:lnTo>
                    <a:pt x="4224" y="1658"/>
                  </a:lnTo>
                  <a:lnTo>
                    <a:pt x="4228" y="1648"/>
                  </a:lnTo>
                  <a:lnTo>
                    <a:pt x="4230" y="1646"/>
                  </a:lnTo>
                  <a:lnTo>
                    <a:pt x="4236" y="1644"/>
                  </a:lnTo>
                  <a:lnTo>
                    <a:pt x="4250" y="1642"/>
                  </a:lnTo>
                  <a:lnTo>
                    <a:pt x="4272" y="1642"/>
                  </a:lnTo>
                  <a:lnTo>
                    <a:pt x="4294" y="1644"/>
                  </a:lnTo>
                  <a:lnTo>
                    <a:pt x="4314" y="1648"/>
                  </a:lnTo>
                  <a:lnTo>
                    <a:pt x="4322" y="1652"/>
                  </a:lnTo>
                  <a:lnTo>
                    <a:pt x="4328" y="1656"/>
                  </a:lnTo>
                  <a:lnTo>
                    <a:pt x="4330" y="1660"/>
                  </a:lnTo>
                  <a:lnTo>
                    <a:pt x="4330" y="1664"/>
                  </a:lnTo>
                  <a:lnTo>
                    <a:pt x="4328" y="1670"/>
                  </a:lnTo>
                  <a:lnTo>
                    <a:pt x="4320" y="1676"/>
                  </a:lnTo>
                  <a:lnTo>
                    <a:pt x="4314" y="1682"/>
                  </a:lnTo>
                  <a:lnTo>
                    <a:pt x="4312" y="1686"/>
                  </a:lnTo>
                  <a:lnTo>
                    <a:pt x="4312" y="1688"/>
                  </a:lnTo>
                  <a:lnTo>
                    <a:pt x="4314" y="1690"/>
                  </a:lnTo>
                  <a:lnTo>
                    <a:pt x="4324" y="1692"/>
                  </a:lnTo>
                  <a:lnTo>
                    <a:pt x="4340" y="1690"/>
                  </a:lnTo>
                  <a:lnTo>
                    <a:pt x="4358" y="1688"/>
                  </a:lnTo>
                  <a:lnTo>
                    <a:pt x="4374" y="1684"/>
                  </a:lnTo>
                  <a:lnTo>
                    <a:pt x="4386" y="1680"/>
                  </a:lnTo>
                  <a:lnTo>
                    <a:pt x="4394" y="1676"/>
                  </a:lnTo>
                  <a:lnTo>
                    <a:pt x="4398" y="1670"/>
                  </a:lnTo>
                  <a:lnTo>
                    <a:pt x="4404" y="1670"/>
                  </a:lnTo>
                  <a:lnTo>
                    <a:pt x="4410" y="1674"/>
                  </a:lnTo>
                  <a:lnTo>
                    <a:pt x="4418" y="1678"/>
                  </a:lnTo>
                  <a:lnTo>
                    <a:pt x="4426" y="1682"/>
                  </a:lnTo>
                  <a:lnTo>
                    <a:pt x="4436" y="1684"/>
                  </a:lnTo>
                  <a:lnTo>
                    <a:pt x="4448" y="1682"/>
                  </a:lnTo>
                  <a:lnTo>
                    <a:pt x="4454" y="1680"/>
                  </a:lnTo>
                  <a:lnTo>
                    <a:pt x="4462" y="1676"/>
                  </a:lnTo>
                  <a:lnTo>
                    <a:pt x="4466" y="1672"/>
                  </a:lnTo>
                  <a:lnTo>
                    <a:pt x="4468" y="1668"/>
                  </a:lnTo>
                  <a:lnTo>
                    <a:pt x="4468" y="1664"/>
                  </a:lnTo>
                  <a:lnTo>
                    <a:pt x="4466" y="1660"/>
                  </a:lnTo>
                  <a:lnTo>
                    <a:pt x="4458" y="1652"/>
                  </a:lnTo>
                  <a:lnTo>
                    <a:pt x="4448" y="1646"/>
                  </a:lnTo>
                  <a:lnTo>
                    <a:pt x="4442" y="1642"/>
                  </a:lnTo>
                  <a:lnTo>
                    <a:pt x="4440" y="1636"/>
                  </a:lnTo>
                  <a:lnTo>
                    <a:pt x="4438" y="1632"/>
                  </a:lnTo>
                  <a:lnTo>
                    <a:pt x="4438" y="1626"/>
                  </a:lnTo>
                  <a:lnTo>
                    <a:pt x="4440" y="1618"/>
                  </a:lnTo>
                  <a:lnTo>
                    <a:pt x="4446" y="1612"/>
                  </a:lnTo>
                  <a:lnTo>
                    <a:pt x="4456" y="1602"/>
                  </a:lnTo>
                  <a:lnTo>
                    <a:pt x="4468" y="1592"/>
                  </a:lnTo>
                  <a:lnTo>
                    <a:pt x="4496" y="1572"/>
                  </a:lnTo>
                  <a:lnTo>
                    <a:pt x="4514" y="1556"/>
                  </a:lnTo>
                  <a:lnTo>
                    <a:pt x="4536" y="1530"/>
                  </a:lnTo>
                  <a:lnTo>
                    <a:pt x="4546" y="1522"/>
                  </a:lnTo>
                  <a:lnTo>
                    <a:pt x="4562" y="1514"/>
                  </a:lnTo>
                  <a:lnTo>
                    <a:pt x="4584" y="1508"/>
                  </a:lnTo>
                  <a:lnTo>
                    <a:pt x="4616" y="1502"/>
                  </a:lnTo>
                  <a:lnTo>
                    <a:pt x="4630" y="1502"/>
                  </a:lnTo>
                  <a:lnTo>
                    <a:pt x="4642" y="1504"/>
                  </a:lnTo>
                  <a:lnTo>
                    <a:pt x="4650" y="1508"/>
                  </a:lnTo>
                  <a:lnTo>
                    <a:pt x="4656" y="1514"/>
                  </a:lnTo>
                  <a:lnTo>
                    <a:pt x="4660" y="1520"/>
                  </a:lnTo>
                  <a:lnTo>
                    <a:pt x="4664" y="1528"/>
                  </a:lnTo>
                  <a:lnTo>
                    <a:pt x="4664" y="1546"/>
                  </a:lnTo>
                  <a:lnTo>
                    <a:pt x="4666" y="1562"/>
                  </a:lnTo>
                  <a:lnTo>
                    <a:pt x="4666" y="1568"/>
                  </a:lnTo>
                  <a:lnTo>
                    <a:pt x="4668" y="1574"/>
                  </a:lnTo>
                  <a:lnTo>
                    <a:pt x="4672" y="1578"/>
                  </a:lnTo>
                  <a:lnTo>
                    <a:pt x="4676" y="1580"/>
                  </a:lnTo>
                  <a:lnTo>
                    <a:pt x="4684" y="1578"/>
                  </a:lnTo>
                  <a:lnTo>
                    <a:pt x="4694" y="1574"/>
                  </a:lnTo>
                  <a:lnTo>
                    <a:pt x="4714" y="1562"/>
                  </a:lnTo>
                  <a:lnTo>
                    <a:pt x="4728" y="1550"/>
                  </a:lnTo>
                  <a:lnTo>
                    <a:pt x="4738" y="1540"/>
                  </a:lnTo>
                  <a:lnTo>
                    <a:pt x="4746" y="1530"/>
                  </a:lnTo>
                  <a:lnTo>
                    <a:pt x="4752" y="1524"/>
                  </a:lnTo>
                  <a:lnTo>
                    <a:pt x="4758" y="1520"/>
                  </a:lnTo>
                  <a:lnTo>
                    <a:pt x="4766" y="1518"/>
                  </a:lnTo>
                  <a:lnTo>
                    <a:pt x="4778" y="1520"/>
                  </a:lnTo>
                  <a:lnTo>
                    <a:pt x="4784" y="1522"/>
                  </a:lnTo>
                  <a:lnTo>
                    <a:pt x="4788" y="1520"/>
                  </a:lnTo>
                  <a:lnTo>
                    <a:pt x="4790" y="1518"/>
                  </a:lnTo>
                  <a:lnTo>
                    <a:pt x="4792" y="1514"/>
                  </a:lnTo>
                  <a:lnTo>
                    <a:pt x="4790" y="1502"/>
                  </a:lnTo>
                  <a:lnTo>
                    <a:pt x="4788" y="1486"/>
                  </a:lnTo>
                  <a:lnTo>
                    <a:pt x="4788" y="1472"/>
                  </a:lnTo>
                  <a:lnTo>
                    <a:pt x="4790" y="1464"/>
                  </a:lnTo>
                  <a:lnTo>
                    <a:pt x="4792" y="1458"/>
                  </a:lnTo>
                  <a:lnTo>
                    <a:pt x="4796" y="1452"/>
                  </a:lnTo>
                  <a:lnTo>
                    <a:pt x="4802" y="1448"/>
                  </a:lnTo>
                  <a:lnTo>
                    <a:pt x="4812" y="1446"/>
                  </a:lnTo>
                  <a:lnTo>
                    <a:pt x="4824" y="1446"/>
                  </a:lnTo>
                  <a:lnTo>
                    <a:pt x="4854" y="1446"/>
                  </a:lnTo>
                  <a:lnTo>
                    <a:pt x="4856" y="1448"/>
                  </a:lnTo>
                  <a:lnTo>
                    <a:pt x="4858" y="1448"/>
                  </a:lnTo>
                  <a:lnTo>
                    <a:pt x="4854" y="1452"/>
                  </a:lnTo>
                  <a:lnTo>
                    <a:pt x="4848" y="1460"/>
                  </a:lnTo>
                  <a:lnTo>
                    <a:pt x="4838" y="1472"/>
                  </a:lnTo>
                  <a:lnTo>
                    <a:pt x="4830" y="1490"/>
                  </a:lnTo>
                  <a:lnTo>
                    <a:pt x="4828" y="1500"/>
                  </a:lnTo>
                  <a:lnTo>
                    <a:pt x="4824" y="1512"/>
                  </a:lnTo>
                  <a:lnTo>
                    <a:pt x="4822" y="1526"/>
                  </a:lnTo>
                  <a:lnTo>
                    <a:pt x="4818" y="1536"/>
                  </a:lnTo>
                  <a:lnTo>
                    <a:pt x="4814" y="1544"/>
                  </a:lnTo>
                  <a:lnTo>
                    <a:pt x="4810" y="1552"/>
                  </a:lnTo>
                  <a:lnTo>
                    <a:pt x="4798" y="1564"/>
                  </a:lnTo>
                  <a:lnTo>
                    <a:pt x="4784" y="1572"/>
                  </a:lnTo>
                  <a:lnTo>
                    <a:pt x="4766" y="1582"/>
                  </a:lnTo>
                  <a:lnTo>
                    <a:pt x="4748" y="1594"/>
                  </a:lnTo>
                  <a:lnTo>
                    <a:pt x="4726" y="1612"/>
                  </a:lnTo>
                  <a:lnTo>
                    <a:pt x="4716" y="1622"/>
                  </a:lnTo>
                  <a:lnTo>
                    <a:pt x="4704" y="1636"/>
                  </a:lnTo>
                  <a:lnTo>
                    <a:pt x="4664" y="1686"/>
                  </a:lnTo>
                  <a:lnTo>
                    <a:pt x="4646" y="1706"/>
                  </a:lnTo>
                  <a:lnTo>
                    <a:pt x="4630" y="1722"/>
                  </a:lnTo>
                  <a:lnTo>
                    <a:pt x="4614" y="1734"/>
                  </a:lnTo>
                  <a:lnTo>
                    <a:pt x="4600" y="1744"/>
                  </a:lnTo>
                  <a:lnTo>
                    <a:pt x="4584" y="1752"/>
                  </a:lnTo>
                  <a:lnTo>
                    <a:pt x="4568" y="1756"/>
                  </a:lnTo>
                  <a:lnTo>
                    <a:pt x="4554" y="1760"/>
                  </a:lnTo>
                  <a:lnTo>
                    <a:pt x="4546" y="1764"/>
                  </a:lnTo>
                  <a:lnTo>
                    <a:pt x="4544" y="1770"/>
                  </a:lnTo>
                  <a:lnTo>
                    <a:pt x="4542" y="1776"/>
                  </a:lnTo>
                  <a:lnTo>
                    <a:pt x="4542" y="1784"/>
                  </a:lnTo>
                  <a:lnTo>
                    <a:pt x="4540" y="1792"/>
                  </a:lnTo>
                  <a:lnTo>
                    <a:pt x="4532" y="1802"/>
                  </a:lnTo>
                  <a:lnTo>
                    <a:pt x="4520" y="1812"/>
                  </a:lnTo>
                  <a:lnTo>
                    <a:pt x="4514" y="1820"/>
                  </a:lnTo>
                  <a:lnTo>
                    <a:pt x="4508" y="1828"/>
                  </a:lnTo>
                  <a:lnTo>
                    <a:pt x="4502" y="1840"/>
                  </a:lnTo>
                  <a:lnTo>
                    <a:pt x="4498" y="1854"/>
                  </a:lnTo>
                  <a:lnTo>
                    <a:pt x="4496" y="1868"/>
                  </a:lnTo>
                  <a:lnTo>
                    <a:pt x="4494" y="1886"/>
                  </a:lnTo>
                  <a:lnTo>
                    <a:pt x="4494" y="1922"/>
                  </a:lnTo>
                  <a:lnTo>
                    <a:pt x="4496" y="1962"/>
                  </a:lnTo>
                  <a:lnTo>
                    <a:pt x="4502" y="2006"/>
                  </a:lnTo>
                  <a:lnTo>
                    <a:pt x="4508" y="2050"/>
                  </a:lnTo>
                  <a:lnTo>
                    <a:pt x="4518" y="2092"/>
                  </a:lnTo>
                  <a:lnTo>
                    <a:pt x="4520" y="2110"/>
                  </a:lnTo>
                  <a:lnTo>
                    <a:pt x="4522" y="2132"/>
                  </a:lnTo>
                  <a:lnTo>
                    <a:pt x="4526" y="2152"/>
                  </a:lnTo>
                  <a:lnTo>
                    <a:pt x="4530" y="2168"/>
                  </a:lnTo>
                  <a:lnTo>
                    <a:pt x="4532" y="2172"/>
                  </a:lnTo>
                  <a:lnTo>
                    <a:pt x="4536" y="2176"/>
                  </a:lnTo>
                  <a:lnTo>
                    <a:pt x="4542" y="2178"/>
                  </a:lnTo>
                  <a:lnTo>
                    <a:pt x="4548" y="2176"/>
                  </a:lnTo>
                  <a:lnTo>
                    <a:pt x="4556" y="2172"/>
                  </a:lnTo>
                  <a:lnTo>
                    <a:pt x="4564" y="2164"/>
                  </a:lnTo>
                  <a:lnTo>
                    <a:pt x="4574" y="2152"/>
                  </a:lnTo>
                  <a:lnTo>
                    <a:pt x="4588" y="2136"/>
                  </a:lnTo>
                  <a:lnTo>
                    <a:pt x="4594" y="2124"/>
                  </a:lnTo>
                  <a:lnTo>
                    <a:pt x="4600" y="2114"/>
                  </a:lnTo>
                  <a:lnTo>
                    <a:pt x="4608" y="2094"/>
                  </a:lnTo>
                  <a:lnTo>
                    <a:pt x="4610" y="2080"/>
                  </a:lnTo>
                  <a:lnTo>
                    <a:pt x="4612" y="2068"/>
                  </a:lnTo>
                  <a:lnTo>
                    <a:pt x="4612" y="2060"/>
                  </a:lnTo>
                  <a:lnTo>
                    <a:pt x="4614" y="2056"/>
                  </a:lnTo>
                  <a:lnTo>
                    <a:pt x="4618" y="2054"/>
                  </a:lnTo>
                  <a:lnTo>
                    <a:pt x="4626" y="2050"/>
                  </a:lnTo>
                  <a:lnTo>
                    <a:pt x="4644" y="2050"/>
                  </a:lnTo>
                  <a:lnTo>
                    <a:pt x="4654" y="2048"/>
                  </a:lnTo>
                  <a:lnTo>
                    <a:pt x="4660" y="2046"/>
                  </a:lnTo>
                  <a:lnTo>
                    <a:pt x="4664" y="2042"/>
                  </a:lnTo>
                  <a:lnTo>
                    <a:pt x="4668" y="2038"/>
                  </a:lnTo>
                  <a:lnTo>
                    <a:pt x="4670" y="2024"/>
                  </a:lnTo>
                  <a:lnTo>
                    <a:pt x="4670" y="2010"/>
                  </a:lnTo>
                  <a:lnTo>
                    <a:pt x="4670" y="1996"/>
                  </a:lnTo>
                  <a:lnTo>
                    <a:pt x="4672" y="1988"/>
                  </a:lnTo>
                  <a:lnTo>
                    <a:pt x="4676" y="1982"/>
                  </a:lnTo>
                  <a:lnTo>
                    <a:pt x="4680" y="1976"/>
                  </a:lnTo>
                  <a:lnTo>
                    <a:pt x="4686" y="1972"/>
                  </a:lnTo>
                  <a:lnTo>
                    <a:pt x="4694" y="1968"/>
                  </a:lnTo>
                  <a:lnTo>
                    <a:pt x="4704" y="1968"/>
                  </a:lnTo>
                  <a:lnTo>
                    <a:pt x="4730" y="1964"/>
                  </a:lnTo>
                  <a:lnTo>
                    <a:pt x="4740" y="1960"/>
                  </a:lnTo>
                  <a:lnTo>
                    <a:pt x="4744" y="1956"/>
                  </a:lnTo>
                  <a:lnTo>
                    <a:pt x="4748" y="1952"/>
                  </a:lnTo>
                  <a:lnTo>
                    <a:pt x="4750" y="1948"/>
                  </a:lnTo>
                  <a:lnTo>
                    <a:pt x="4750" y="1944"/>
                  </a:lnTo>
                  <a:lnTo>
                    <a:pt x="4748" y="1938"/>
                  </a:lnTo>
                  <a:lnTo>
                    <a:pt x="4744" y="1926"/>
                  </a:lnTo>
                  <a:lnTo>
                    <a:pt x="4740" y="1912"/>
                  </a:lnTo>
                  <a:lnTo>
                    <a:pt x="4738" y="1904"/>
                  </a:lnTo>
                  <a:lnTo>
                    <a:pt x="4738" y="1896"/>
                  </a:lnTo>
                  <a:lnTo>
                    <a:pt x="4740" y="1888"/>
                  </a:lnTo>
                  <a:lnTo>
                    <a:pt x="4744" y="1880"/>
                  </a:lnTo>
                  <a:lnTo>
                    <a:pt x="4748" y="1874"/>
                  </a:lnTo>
                  <a:lnTo>
                    <a:pt x="4752" y="1870"/>
                  </a:lnTo>
                  <a:lnTo>
                    <a:pt x="4756" y="1866"/>
                  </a:lnTo>
                  <a:lnTo>
                    <a:pt x="4760" y="1866"/>
                  </a:lnTo>
                  <a:lnTo>
                    <a:pt x="4770" y="1866"/>
                  </a:lnTo>
                  <a:lnTo>
                    <a:pt x="4778" y="1870"/>
                  </a:lnTo>
                  <a:lnTo>
                    <a:pt x="4784" y="1874"/>
                  </a:lnTo>
                  <a:lnTo>
                    <a:pt x="4792" y="1874"/>
                  </a:lnTo>
                  <a:lnTo>
                    <a:pt x="4794" y="1874"/>
                  </a:lnTo>
                  <a:lnTo>
                    <a:pt x="4796" y="1872"/>
                  </a:lnTo>
                  <a:lnTo>
                    <a:pt x="4800" y="1862"/>
                  </a:lnTo>
                  <a:lnTo>
                    <a:pt x="4800" y="1854"/>
                  </a:lnTo>
                  <a:lnTo>
                    <a:pt x="4800" y="1846"/>
                  </a:lnTo>
                  <a:lnTo>
                    <a:pt x="4798" y="1840"/>
                  </a:lnTo>
                  <a:lnTo>
                    <a:pt x="4796" y="1836"/>
                  </a:lnTo>
                  <a:lnTo>
                    <a:pt x="4788" y="1828"/>
                  </a:lnTo>
                  <a:lnTo>
                    <a:pt x="4782" y="1822"/>
                  </a:lnTo>
                  <a:lnTo>
                    <a:pt x="4774" y="1816"/>
                  </a:lnTo>
                  <a:lnTo>
                    <a:pt x="4772" y="1814"/>
                  </a:lnTo>
                  <a:lnTo>
                    <a:pt x="4772" y="1810"/>
                  </a:lnTo>
                  <a:lnTo>
                    <a:pt x="4772" y="1806"/>
                  </a:lnTo>
                  <a:lnTo>
                    <a:pt x="4774" y="1802"/>
                  </a:lnTo>
                  <a:lnTo>
                    <a:pt x="4782" y="1790"/>
                  </a:lnTo>
                  <a:lnTo>
                    <a:pt x="4790" y="1780"/>
                  </a:lnTo>
                  <a:lnTo>
                    <a:pt x="4794" y="1772"/>
                  </a:lnTo>
                  <a:lnTo>
                    <a:pt x="4794" y="1766"/>
                  </a:lnTo>
                  <a:lnTo>
                    <a:pt x="4792" y="1760"/>
                  </a:lnTo>
                  <a:lnTo>
                    <a:pt x="4788" y="1756"/>
                  </a:lnTo>
                  <a:lnTo>
                    <a:pt x="4782" y="1752"/>
                  </a:lnTo>
                  <a:lnTo>
                    <a:pt x="4768" y="1748"/>
                  </a:lnTo>
                  <a:lnTo>
                    <a:pt x="4756" y="1744"/>
                  </a:lnTo>
                  <a:lnTo>
                    <a:pt x="4750" y="1740"/>
                  </a:lnTo>
                  <a:lnTo>
                    <a:pt x="4746" y="1738"/>
                  </a:lnTo>
                  <a:lnTo>
                    <a:pt x="4746" y="1732"/>
                  </a:lnTo>
                  <a:lnTo>
                    <a:pt x="4748" y="1728"/>
                  </a:lnTo>
                  <a:lnTo>
                    <a:pt x="4752" y="1720"/>
                  </a:lnTo>
                  <a:lnTo>
                    <a:pt x="4762" y="1712"/>
                  </a:lnTo>
                  <a:lnTo>
                    <a:pt x="4782" y="1694"/>
                  </a:lnTo>
                  <a:lnTo>
                    <a:pt x="4794" y="1678"/>
                  </a:lnTo>
                  <a:lnTo>
                    <a:pt x="4800" y="1664"/>
                  </a:lnTo>
                  <a:lnTo>
                    <a:pt x="4804" y="1652"/>
                  </a:lnTo>
                  <a:lnTo>
                    <a:pt x="4806" y="1642"/>
                  </a:lnTo>
                  <a:lnTo>
                    <a:pt x="4810" y="1634"/>
                  </a:lnTo>
                  <a:lnTo>
                    <a:pt x="4816" y="1628"/>
                  </a:lnTo>
                  <a:lnTo>
                    <a:pt x="4828" y="1622"/>
                  </a:lnTo>
                  <a:lnTo>
                    <a:pt x="4840" y="1618"/>
                  </a:lnTo>
                  <a:lnTo>
                    <a:pt x="4848" y="1618"/>
                  </a:lnTo>
                  <a:lnTo>
                    <a:pt x="4852" y="1620"/>
                  </a:lnTo>
                  <a:lnTo>
                    <a:pt x="4854" y="1622"/>
                  </a:lnTo>
                  <a:lnTo>
                    <a:pt x="4856" y="1624"/>
                  </a:lnTo>
                  <a:lnTo>
                    <a:pt x="4862" y="1622"/>
                  </a:lnTo>
                  <a:lnTo>
                    <a:pt x="4872" y="1616"/>
                  </a:lnTo>
                  <a:lnTo>
                    <a:pt x="4888" y="1606"/>
                  </a:lnTo>
                  <a:lnTo>
                    <a:pt x="4900" y="1598"/>
                  </a:lnTo>
                  <a:lnTo>
                    <a:pt x="4908" y="1592"/>
                  </a:lnTo>
                  <a:lnTo>
                    <a:pt x="4914" y="1592"/>
                  </a:lnTo>
                  <a:lnTo>
                    <a:pt x="4916" y="1592"/>
                  </a:lnTo>
                  <a:lnTo>
                    <a:pt x="4918" y="1596"/>
                  </a:lnTo>
                  <a:lnTo>
                    <a:pt x="4918" y="1600"/>
                  </a:lnTo>
                  <a:lnTo>
                    <a:pt x="4914" y="1612"/>
                  </a:lnTo>
                  <a:lnTo>
                    <a:pt x="4910" y="1624"/>
                  </a:lnTo>
                  <a:lnTo>
                    <a:pt x="4910" y="1628"/>
                  </a:lnTo>
                  <a:lnTo>
                    <a:pt x="4910" y="1632"/>
                  </a:lnTo>
                  <a:lnTo>
                    <a:pt x="4912" y="1632"/>
                  </a:lnTo>
                  <a:lnTo>
                    <a:pt x="4916" y="1632"/>
                  </a:lnTo>
                  <a:lnTo>
                    <a:pt x="4934" y="1618"/>
                  </a:lnTo>
                  <a:lnTo>
                    <a:pt x="4958" y="1600"/>
                  </a:lnTo>
                  <a:lnTo>
                    <a:pt x="4980" y="1588"/>
                  </a:lnTo>
                  <a:lnTo>
                    <a:pt x="4990" y="1586"/>
                  </a:lnTo>
                  <a:lnTo>
                    <a:pt x="5000" y="1584"/>
                  </a:lnTo>
                  <a:lnTo>
                    <a:pt x="5016" y="1584"/>
                  </a:lnTo>
                  <a:lnTo>
                    <a:pt x="5032" y="1588"/>
                  </a:lnTo>
                  <a:lnTo>
                    <a:pt x="5048" y="1596"/>
                  </a:lnTo>
                  <a:lnTo>
                    <a:pt x="5060" y="1606"/>
                  </a:lnTo>
                  <a:lnTo>
                    <a:pt x="5072" y="1618"/>
                  </a:lnTo>
                  <a:lnTo>
                    <a:pt x="5080" y="1628"/>
                  </a:lnTo>
                  <a:lnTo>
                    <a:pt x="5082" y="1630"/>
                  </a:lnTo>
                  <a:lnTo>
                    <a:pt x="5084" y="1628"/>
                  </a:lnTo>
                  <a:lnTo>
                    <a:pt x="5086" y="1620"/>
                  </a:lnTo>
                  <a:lnTo>
                    <a:pt x="5094" y="1608"/>
                  </a:lnTo>
                  <a:lnTo>
                    <a:pt x="5108" y="1592"/>
                  </a:lnTo>
                  <a:lnTo>
                    <a:pt x="5118" y="1584"/>
                  </a:lnTo>
                  <a:lnTo>
                    <a:pt x="5132" y="1574"/>
                  </a:lnTo>
                  <a:lnTo>
                    <a:pt x="5148" y="1564"/>
                  </a:lnTo>
                  <a:lnTo>
                    <a:pt x="5168" y="1552"/>
                  </a:lnTo>
                  <a:lnTo>
                    <a:pt x="5186" y="1542"/>
                  </a:lnTo>
                  <a:lnTo>
                    <a:pt x="5202" y="1532"/>
                  </a:lnTo>
                  <a:lnTo>
                    <a:pt x="5236" y="1508"/>
                  </a:lnTo>
                  <a:lnTo>
                    <a:pt x="5252" y="1496"/>
                  </a:lnTo>
                  <a:lnTo>
                    <a:pt x="5272" y="1484"/>
                  </a:lnTo>
                  <a:lnTo>
                    <a:pt x="5290" y="1474"/>
                  </a:lnTo>
                  <a:lnTo>
                    <a:pt x="5312" y="1466"/>
                  </a:lnTo>
                  <a:lnTo>
                    <a:pt x="5330" y="1460"/>
                  </a:lnTo>
                  <a:lnTo>
                    <a:pt x="5348" y="1456"/>
                  </a:lnTo>
                  <a:lnTo>
                    <a:pt x="5362" y="1454"/>
                  </a:lnTo>
                  <a:lnTo>
                    <a:pt x="5374" y="1454"/>
                  </a:lnTo>
                  <a:lnTo>
                    <a:pt x="5396" y="1456"/>
                  </a:lnTo>
                  <a:lnTo>
                    <a:pt x="5410" y="1460"/>
                  </a:lnTo>
                  <a:lnTo>
                    <a:pt x="5422" y="1464"/>
                  </a:lnTo>
                  <a:lnTo>
                    <a:pt x="5430" y="1466"/>
                  </a:lnTo>
                  <a:lnTo>
                    <a:pt x="5434" y="1466"/>
                  </a:lnTo>
                  <a:lnTo>
                    <a:pt x="5438" y="1464"/>
                  </a:lnTo>
                  <a:lnTo>
                    <a:pt x="5448" y="1458"/>
                  </a:lnTo>
                  <a:lnTo>
                    <a:pt x="5454" y="1448"/>
                  </a:lnTo>
                  <a:lnTo>
                    <a:pt x="5458" y="1440"/>
                  </a:lnTo>
                  <a:lnTo>
                    <a:pt x="5456" y="1432"/>
                  </a:lnTo>
                  <a:lnTo>
                    <a:pt x="5450" y="1422"/>
                  </a:lnTo>
                  <a:lnTo>
                    <a:pt x="5436" y="1400"/>
                  </a:lnTo>
                  <a:lnTo>
                    <a:pt x="5428" y="1386"/>
                  </a:lnTo>
                  <a:lnTo>
                    <a:pt x="5420" y="1368"/>
                  </a:lnTo>
                  <a:lnTo>
                    <a:pt x="5412" y="1348"/>
                  </a:lnTo>
                  <a:lnTo>
                    <a:pt x="5404" y="1338"/>
                  </a:lnTo>
                  <a:lnTo>
                    <a:pt x="5400" y="1336"/>
                  </a:lnTo>
                  <a:lnTo>
                    <a:pt x="5396" y="1336"/>
                  </a:lnTo>
                  <a:lnTo>
                    <a:pt x="5390" y="1336"/>
                  </a:lnTo>
                  <a:lnTo>
                    <a:pt x="5384" y="1338"/>
                  </a:lnTo>
                  <a:lnTo>
                    <a:pt x="5378" y="1338"/>
                  </a:lnTo>
                  <a:lnTo>
                    <a:pt x="5376" y="1336"/>
                  </a:lnTo>
                  <a:lnTo>
                    <a:pt x="5374" y="1334"/>
                  </a:lnTo>
                  <a:lnTo>
                    <a:pt x="5368" y="1322"/>
                  </a:lnTo>
                  <a:lnTo>
                    <a:pt x="5368" y="1316"/>
                  </a:lnTo>
                  <a:lnTo>
                    <a:pt x="5368" y="1312"/>
                  </a:lnTo>
                  <a:lnTo>
                    <a:pt x="5372" y="1310"/>
                  </a:lnTo>
                  <a:lnTo>
                    <a:pt x="5374" y="1308"/>
                  </a:lnTo>
                  <a:lnTo>
                    <a:pt x="5384" y="1308"/>
                  </a:lnTo>
                  <a:lnTo>
                    <a:pt x="5398" y="1310"/>
                  </a:lnTo>
                  <a:lnTo>
                    <a:pt x="5414" y="1312"/>
                  </a:lnTo>
                  <a:lnTo>
                    <a:pt x="5432" y="1310"/>
                  </a:lnTo>
                  <a:lnTo>
                    <a:pt x="5440" y="1308"/>
                  </a:lnTo>
                  <a:lnTo>
                    <a:pt x="5448" y="1304"/>
                  </a:lnTo>
                  <a:lnTo>
                    <a:pt x="5454" y="1298"/>
                  </a:lnTo>
                  <a:lnTo>
                    <a:pt x="5462" y="1292"/>
                  </a:lnTo>
                  <a:lnTo>
                    <a:pt x="5478" y="1272"/>
                  </a:lnTo>
                  <a:lnTo>
                    <a:pt x="5478" y="1258"/>
                  </a:lnTo>
                  <a:lnTo>
                    <a:pt x="5486" y="1248"/>
                  </a:lnTo>
                  <a:lnTo>
                    <a:pt x="5490" y="1244"/>
                  </a:lnTo>
                  <a:lnTo>
                    <a:pt x="5490" y="1240"/>
                  </a:lnTo>
                  <a:lnTo>
                    <a:pt x="5490" y="1236"/>
                  </a:lnTo>
                  <a:lnTo>
                    <a:pt x="5488" y="1232"/>
                  </a:lnTo>
                  <a:lnTo>
                    <a:pt x="5480" y="1220"/>
                  </a:lnTo>
                  <a:lnTo>
                    <a:pt x="5478" y="1216"/>
                  </a:lnTo>
                  <a:lnTo>
                    <a:pt x="5478" y="1204"/>
                  </a:lnTo>
                  <a:lnTo>
                    <a:pt x="5480" y="1200"/>
                  </a:lnTo>
                  <a:lnTo>
                    <a:pt x="5484" y="1200"/>
                  </a:lnTo>
                  <a:lnTo>
                    <a:pt x="5490" y="1200"/>
                  </a:lnTo>
                  <a:lnTo>
                    <a:pt x="5496" y="1202"/>
                  </a:lnTo>
                  <a:lnTo>
                    <a:pt x="5502" y="1206"/>
                  </a:lnTo>
                  <a:lnTo>
                    <a:pt x="5510" y="1212"/>
                  </a:lnTo>
                  <a:lnTo>
                    <a:pt x="5516" y="1220"/>
                  </a:lnTo>
                  <a:lnTo>
                    <a:pt x="5520" y="1230"/>
                  </a:lnTo>
                  <a:lnTo>
                    <a:pt x="5524" y="1238"/>
                  </a:lnTo>
                  <a:lnTo>
                    <a:pt x="5530" y="1242"/>
                  </a:lnTo>
                  <a:lnTo>
                    <a:pt x="5536" y="1244"/>
                  </a:lnTo>
                  <a:lnTo>
                    <a:pt x="5542" y="1246"/>
                  </a:lnTo>
                  <a:lnTo>
                    <a:pt x="5556" y="1244"/>
                  </a:lnTo>
                  <a:lnTo>
                    <a:pt x="5572" y="1242"/>
                  </a:lnTo>
                  <a:lnTo>
                    <a:pt x="5588" y="1238"/>
                  </a:lnTo>
                  <a:lnTo>
                    <a:pt x="5596" y="1238"/>
                  </a:lnTo>
                  <a:lnTo>
                    <a:pt x="5604" y="1238"/>
                  </a:lnTo>
                  <a:lnTo>
                    <a:pt x="5610" y="1242"/>
                  </a:lnTo>
                  <a:lnTo>
                    <a:pt x="5618" y="1246"/>
                  </a:lnTo>
                  <a:lnTo>
                    <a:pt x="5624" y="1252"/>
                  </a:lnTo>
                  <a:lnTo>
                    <a:pt x="5628" y="1262"/>
                  </a:lnTo>
                  <a:lnTo>
                    <a:pt x="5638" y="1278"/>
                  </a:lnTo>
                  <a:lnTo>
                    <a:pt x="5648" y="1290"/>
                  </a:lnTo>
                  <a:lnTo>
                    <a:pt x="5656" y="1294"/>
                  </a:lnTo>
                  <a:lnTo>
                    <a:pt x="5664" y="1296"/>
                  </a:lnTo>
                  <a:lnTo>
                    <a:pt x="5674" y="1298"/>
                  </a:lnTo>
                  <a:lnTo>
                    <a:pt x="5682" y="1298"/>
                  </a:lnTo>
                  <a:lnTo>
                    <a:pt x="5690" y="1302"/>
                  </a:lnTo>
                  <a:lnTo>
                    <a:pt x="5696" y="1310"/>
                  </a:lnTo>
                  <a:lnTo>
                    <a:pt x="5700" y="1316"/>
                  </a:lnTo>
                  <a:lnTo>
                    <a:pt x="5706" y="1320"/>
                  </a:lnTo>
                  <a:lnTo>
                    <a:pt x="5710" y="1322"/>
                  </a:lnTo>
                  <a:lnTo>
                    <a:pt x="5716" y="1322"/>
                  </a:lnTo>
                  <a:lnTo>
                    <a:pt x="5726" y="1322"/>
                  </a:lnTo>
                  <a:lnTo>
                    <a:pt x="5738" y="1318"/>
                  </a:lnTo>
                  <a:lnTo>
                    <a:pt x="5748" y="1310"/>
                  </a:lnTo>
                  <a:lnTo>
                    <a:pt x="5756" y="1298"/>
                  </a:lnTo>
                  <a:lnTo>
                    <a:pt x="5764" y="1284"/>
                  </a:lnTo>
                  <a:lnTo>
                    <a:pt x="5766" y="1268"/>
                  </a:lnTo>
                  <a:lnTo>
                    <a:pt x="5768" y="1254"/>
                  </a:lnTo>
                  <a:lnTo>
                    <a:pt x="5770" y="1248"/>
                  </a:lnTo>
                  <a:lnTo>
                    <a:pt x="5774" y="1246"/>
                  </a:lnTo>
                  <a:lnTo>
                    <a:pt x="5782" y="1240"/>
                  </a:lnTo>
                  <a:lnTo>
                    <a:pt x="5792" y="1238"/>
                  </a:lnTo>
                  <a:lnTo>
                    <a:pt x="5802" y="1238"/>
                  </a:lnTo>
                  <a:lnTo>
                    <a:pt x="5816" y="1234"/>
                  </a:lnTo>
                  <a:lnTo>
                    <a:pt x="5830" y="1228"/>
                  </a:lnTo>
                  <a:lnTo>
                    <a:pt x="5836" y="1222"/>
                  </a:lnTo>
                  <a:lnTo>
                    <a:pt x="5844" y="1216"/>
                  </a:lnTo>
                  <a:lnTo>
                    <a:pt x="5854" y="1204"/>
                  </a:lnTo>
                  <a:lnTo>
                    <a:pt x="5856" y="1198"/>
                  </a:lnTo>
                  <a:lnTo>
                    <a:pt x="5856" y="1196"/>
                  </a:lnTo>
                  <a:lnTo>
                    <a:pt x="5854" y="1194"/>
                  </a:lnTo>
                  <a:lnTo>
                    <a:pt x="5846" y="1194"/>
                  </a:lnTo>
                  <a:lnTo>
                    <a:pt x="5836" y="1192"/>
                  </a:lnTo>
                  <a:lnTo>
                    <a:pt x="5824" y="1188"/>
                  </a:lnTo>
                  <a:lnTo>
                    <a:pt x="5816" y="1184"/>
                  </a:lnTo>
                  <a:lnTo>
                    <a:pt x="5810" y="1180"/>
                  </a:lnTo>
                  <a:lnTo>
                    <a:pt x="5804" y="1174"/>
                  </a:lnTo>
                  <a:lnTo>
                    <a:pt x="5798" y="1166"/>
                  </a:lnTo>
                  <a:close/>
                </a:path>
              </a:pathLst>
            </a:custGeom>
            <a:gradFill rotWithShape="0">
              <a:gsLst>
                <a:gs pos="0">
                  <a:srgbClr val="696C6F"/>
                </a:gs>
                <a:gs pos="41000">
                  <a:srgbClr val="737373"/>
                </a:gs>
                <a:gs pos="100000">
                  <a:srgbClr val="737373"/>
                </a:gs>
              </a:gsLst>
              <a:lin ang="2700000" scaled="1"/>
            </a:gradFill>
            <a:ln w="9525">
              <a:noFill/>
              <a:round/>
              <a:headEnd/>
              <a:tailEnd/>
            </a:ln>
          </p:spPr>
          <p:txBody>
            <a:bodyPr/>
            <a:lstStyle/>
            <a:p>
              <a:endParaRPr lang="nb-NO">
                <a:solidFill>
                  <a:srgbClr val="000000"/>
                </a:solidFill>
              </a:endParaRPr>
            </a:p>
          </p:txBody>
        </p:sp>
      </p:grpSp>
      <p:pic>
        <p:nvPicPr>
          <p:cNvPr id="210" name="Picture 2"/>
          <p:cNvPicPr>
            <a:picLocks noChangeAspect="1" noChangeArrowheads="1"/>
          </p:cNvPicPr>
          <p:nvPr/>
        </p:nvPicPr>
        <p:blipFill>
          <a:blip r:embed="rId3" cstate="print"/>
          <a:srcRect/>
          <a:stretch>
            <a:fillRect/>
          </a:stretch>
        </p:blipFill>
        <p:spPr bwMode="auto">
          <a:xfrm>
            <a:off x="4719158" y="1993223"/>
            <a:ext cx="1219200" cy="774357"/>
          </a:xfrm>
          <a:prstGeom prst="rect">
            <a:avLst/>
          </a:prstGeom>
          <a:noFill/>
          <a:ln w="9525">
            <a:noFill/>
            <a:miter lim="800000"/>
            <a:headEnd/>
            <a:tailEnd/>
          </a:ln>
        </p:spPr>
      </p:pic>
      <p:pic>
        <p:nvPicPr>
          <p:cNvPr id="211" name="Picture 3"/>
          <p:cNvPicPr>
            <a:picLocks noChangeAspect="1" noChangeArrowheads="1"/>
          </p:cNvPicPr>
          <p:nvPr/>
        </p:nvPicPr>
        <p:blipFill>
          <a:blip r:embed="rId4" cstate="print"/>
          <a:srcRect/>
          <a:stretch>
            <a:fillRect/>
          </a:stretch>
        </p:blipFill>
        <p:spPr bwMode="auto">
          <a:xfrm>
            <a:off x="1031346" y="2253218"/>
            <a:ext cx="1851024" cy="838200"/>
          </a:xfrm>
          <a:prstGeom prst="rect">
            <a:avLst/>
          </a:prstGeom>
          <a:noFill/>
          <a:ln w="9525">
            <a:noFill/>
            <a:miter lim="800000"/>
            <a:headEnd/>
            <a:tailEnd/>
          </a:ln>
        </p:spPr>
      </p:pic>
      <p:sp>
        <p:nvSpPr>
          <p:cNvPr id="215" name="Ellipse 214"/>
          <p:cNvSpPr/>
          <p:nvPr/>
        </p:nvSpPr>
        <p:spPr>
          <a:xfrm rot="10800000">
            <a:off x="933056" y="2023378"/>
            <a:ext cx="2209800" cy="1295400"/>
          </a:xfrm>
          <a:prstGeom prst="ellipse">
            <a:avLst/>
          </a:prstGeom>
          <a:noFill/>
          <a:ln>
            <a:gradFill>
              <a:gsLst>
                <a:gs pos="0">
                  <a:srgbClr val="C00000"/>
                </a:gs>
                <a:gs pos="51000">
                  <a:srgbClr val="FF0000"/>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7" name="Ellipse 216"/>
          <p:cNvSpPr/>
          <p:nvPr/>
        </p:nvSpPr>
        <p:spPr>
          <a:xfrm rot="10800000">
            <a:off x="4235762" y="1804995"/>
            <a:ext cx="2057400" cy="1143000"/>
          </a:xfrm>
          <a:prstGeom prst="ellipse">
            <a:avLst/>
          </a:prstGeom>
          <a:noFill/>
          <a:ln w="9525">
            <a:gradFill>
              <a:gsLst>
                <a:gs pos="0">
                  <a:srgbClr val="C00000"/>
                </a:gs>
                <a:gs pos="51000">
                  <a:srgbClr val="FF0000"/>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9" name="Picture 3"/>
          <p:cNvPicPr>
            <a:picLocks noChangeAspect="1" noChangeArrowheads="1"/>
          </p:cNvPicPr>
          <p:nvPr/>
        </p:nvPicPr>
        <p:blipFill>
          <a:blip r:embed="rId5" cstate="print"/>
          <a:srcRect/>
          <a:stretch>
            <a:fillRect/>
          </a:stretch>
        </p:blipFill>
        <p:spPr bwMode="auto">
          <a:xfrm>
            <a:off x="6607865" y="3093589"/>
            <a:ext cx="1464365" cy="990600"/>
          </a:xfrm>
          <a:prstGeom prst="rect">
            <a:avLst/>
          </a:prstGeom>
          <a:noFill/>
          <a:ln w="9525">
            <a:noFill/>
            <a:miter lim="800000"/>
            <a:headEnd/>
            <a:tailEnd/>
          </a:ln>
        </p:spPr>
      </p:pic>
      <p:sp>
        <p:nvSpPr>
          <p:cNvPr id="220" name="Ellipse 219"/>
          <p:cNvSpPr/>
          <p:nvPr/>
        </p:nvSpPr>
        <p:spPr>
          <a:xfrm rot="10800000">
            <a:off x="6303065" y="2966682"/>
            <a:ext cx="2057400" cy="1143000"/>
          </a:xfrm>
          <a:prstGeom prst="ellipse">
            <a:avLst/>
          </a:prstGeom>
          <a:noFill/>
          <a:ln w="9525">
            <a:gradFill>
              <a:gsLst>
                <a:gs pos="0">
                  <a:srgbClr val="C00000"/>
                </a:gs>
                <a:gs pos="51000">
                  <a:srgbClr val="FF0000"/>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7" name="Tekstboks 72"/>
          <p:cNvSpPr txBox="1">
            <a:spLocks noChangeArrowheads="1"/>
          </p:cNvSpPr>
          <p:nvPr/>
        </p:nvSpPr>
        <p:spPr bwMode="auto">
          <a:xfrm>
            <a:off x="827446" y="1738989"/>
            <a:ext cx="990600" cy="381000"/>
          </a:xfrm>
          <a:prstGeom prst="rect">
            <a:avLst/>
          </a:prstGeom>
          <a:noFill/>
          <a:ln w="9525">
            <a:noFill/>
            <a:miter lim="800000"/>
            <a:headEnd/>
            <a:tailEnd/>
          </a:ln>
        </p:spPr>
        <p:txBody>
          <a:bodyPr wrap="square">
            <a:spAutoFit/>
          </a:bodyPr>
          <a:lstStyle/>
          <a:p>
            <a:r>
              <a:rPr lang="en-US" b="1" dirty="0" smtClean="0">
                <a:solidFill>
                  <a:schemeClr val="accent6">
                    <a:lumMod val="75000"/>
                  </a:schemeClr>
                </a:solidFill>
              </a:rPr>
              <a:t>1961</a:t>
            </a:r>
            <a:endParaRPr lang="da-DK" b="1" dirty="0">
              <a:solidFill>
                <a:schemeClr val="accent6">
                  <a:lumMod val="75000"/>
                </a:schemeClr>
              </a:solidFill>
              <a:ea typeface="ＭＳ Ｐゴシック" pitchFamily="-97" charset="-128"/>
            </a:endParaRPr>
          </a:p>
        </p:txBody>
      </p:sp>
      <p:sp>
        <p:nvSpPr>
          <p:cNvPr id="239" name="Tekstboks 72"/>
          <p:cNvSpPr txBox="1">
            <a:spLocks noChangeArrowheads="1"/>
          </p:cNvSpPr>
          <p:nvPr/>
        </p:nvSpPr>
        <p:spPr bwMode="auto">
          <a:xfrm>
            <a:off x="4747959" y="1449729"/>
            <a:ext cx="990600" cy="381000"/>
          </a:xfrm>
          <a:prstGeom prst="rect">
            <a:avLst/>
          </a:prstGeom>
          <a:noFill/>
          <a:ln w="9525">
            <a:noFill/>
            <a:miter lim="800000"/>
            <a:headEnd/>
            <a:tailEnd/>
          </a:ln>
        </p:spPr>
        <p:txBody>
          <a:bodyPr wrap="square">
            <a:spAutoFit/>
          </a:bodyPr>
          <a:lstStyle/>
          <a:p>
            <a:r>
              <a:rPr lang="en-US" b="1" dirty="0" smtClean="0">
                <a:solidFill>
                  <a:schemeClr val="accent6">
                    <a:lumMod val="75000"/>
                  </a:schemeClr>
                </a:solidFill>
              </a:rPr>
              <a:t>2006</a:t>
            </a:r>
            <a:endParaRPr lang="da-DK" b="1" dirty="0">
              <a:solidFill>
                <a:schemeClr val="accent6">
                  <a:lumMod val="75000"/>
                </a:schemeClr>
              </a:solidFill>
              <a:ea typeface="ＭＳ Ｐゴシック" pitchFamily="-97" charset="-128"/>
            </a:endParaRPr>
          </a:p>
        </p:txBody>
      </p:sp>
      <p:sp>
        <p:nvSpPr>
          <p:cNvPr id="240" name="Tekstboks 72"/>
          <p:cNvSpPr txBox="1">
            <a:spLocks noChangeArrowheads="1"/>
          </p:cNvSpPr>
          <p:nvPr/>
        </p:nvSpPr>
        <p:spPr bwMode="auto">
          <a:xfrm>
            <a:off x="7750865" y="2712589"/>
            <a:ext cx="990600" cy="381000"/>
          </a:xfrm>
          <a:prstGeom prst="rect">
            <a:avLst/>
          </a:prstGeom>
          <a:noFill/>
          <a:ln w="9525">
            <a:noFill/>
            <a:miter lim="800000"/>
            <a:headEnd/>
            <a:tailEnd/>
          </a:ln>
        </p:spPr>
        <p:txBody>
          <a:bodyPr wrap="square">
            <a:spAutoFit/>
          </a:bodyPr>
          <a:lstStyle/>
          <a:p>
            <a:r>
              <a:rPr lang="en-US" b="1" dirty="0" smtClean="0">
                <a:solidFill>
                  <a:schemeClr val="accent6">
                    <a:lumMod val="75000"/>
                  </a:schemeClr>
                </a:solidFill>
              </a:rPr>
              <a:t>2007</a:t>
            </a:r>
            <a:endParaRPr lang="da-DK" b="1" dirty="0">
              <a:solidFill>
                <a:schemeClr val="accent6">
                  <a:lumMod val="75000"/>
                </a:schemeClr>
              </a:solidFill>
              <a:ea typeface="ＭＳ Ｐゴシック" pitchFamily="-97" charset="-128"/>
            </a:endParaRPr>
          </a:p>
        </p:txBody>
      </p:sp>
      <p:pic>
        <p:nvPicPr>
          <p:cNvPr id="1026" name="Picture 2" descr="HiMSS Middle Eas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2904" y="3493870"/>
            <a:ext cx="1038225" cy="533400"/>
          </a:xfrm>
          <a:prstGeom prst="rect">
            <a:avLst/>
          </a:prstGeom>
          <a:noFill/>
          <a:extLst>
            <a:ext uri="{909E8E84-426E-40DD-AFC4-6F175D3DCCD1}">
              <a14:hiddenFill xmlns:a14="http://schemas.microsoft.com/office/drawing/2010/main">
                <a:solidFill>
                  <a:srgbClr val="FFFFFF"/>
                </a:solidFill>
              </a14:hiddenFill>
            </a:ext>
          </a:extLst>
        </p:spPr>
      </p:pic>
      <p:sp>
        <p:nvSpPr>
          <p:cNvPr id="427" name="Ellipse 217"/>
          <p:cNvSpPr/>
          <p:nvPr/>
        </p:nvSpPr>
        <p:spPr>
          <a:xfrm rot="10800000">
            <a:off x="4562670" y="3371462"/>
            <a:ext cx="1777563" cy="755633"/>
          </a:xfrm>
          <a:prstGeom prst="ellipse">
            <a:avLst/>
          </a:prstGeom>
          <a:noFill/>
          <a:ln w="9525">
            <a:gradFill>
              <a:gsLst>
                <a:gs pos="0">
                  <a:srgbClr val="C00000"/>
                </a:gs>
                <a:gs pos="51000">
                  <a:srgbClr val="FF0000"/>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8" name="Tekstboks 72"/>
          <p:cNvSpPr txBox="1">
            <a:spLocks noChangeArrowheads="1"/>
          </p:cNvSpPr>
          <p:nvPr/>
        </p:nvSpPr>
        <p:spPr bwMode="auto">
          <a:xfrm>
            <a:off x="5164313" y="2975727"/>
            <a:ext cx="990600" cy="381000"/>
          </a:xfrm>
          <a:prstGeom prst="rect">
            <a:avLst/>
          </a:prstGeom>
          <a:noFill/>
          <a:ln w="9525">
            <a:noFill/>
            <a:miter lim="800000"/>
            <a:headEnd/>
            <a:tailEnd/>
          </a:ln>
        </p:spPr>
        <p:txBody>
          <a:bodyPr wrap="square">
            <a:spAutoFit/>
          </a:bodyPr>
          <a:lstStyle/>
          <a:p>
            <a:r>
              <a:rPr lang="en-US" b="1" dirty="0" smtClean="0">
                <a:solidFill>
                  <a:schemeClr val="accent6"/>
                </a:solidFill>
              </a:rPr>
              <a:t>2009</a:t>
            </a:r>
            <a:endParaRPr lang="da-DK" b="1" dirty="0">
              <a:solidFill>
                <a:schemeClr val="accent6"/>
              </a:solidFill>
              <a:ea typeface="ＭＳ Ｐゴシック" pitchFamily="-97" charset="-128"/>
            </a:endParaRPr>
          </a:p>
        </p:txBody>
      </p:sp>
      <p:sp>
        <p:nvSpPr>
          <p:cNvPr id="429" name="Ellipse 217"/>
          <p:cNvSpPr/>
          <p:nvPr/>
        </p:nvSpPr>
        <p:spPr>
          <a:xfrm rot="10800000">
            <a:off x="2370998" y="3617979"/>
            <a:ext cx="2057400" cy="1143000"/>
          </a:xfrm>
          <a:prstGeom prst="ellipse">
            <a:avLst/>
          </a:prstGeom>
          <a:noFill/>
          <a:ln w="9525">
            <a:gradFill>
              <a:gsLst>
                <a:gs pos="0">
                  <a:srgbClr val="C00000"/>
                </a:gs>
                <a:gs pos="51000">
                  <a:srgbClr val="FF0000"/>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0" name="Tekstboks 72"/>
          <p:cNvSpPr txBox="1">
            <a:spLocks noChangeArrowheads="1"/>
          </p:cNvSpPr>
          <p:nvPr/>
        </p:nvSpPr>
        <p:spPr bwMode="auto">
          <a:xfrm>
            <a:off x="1676400" y="3712171"/>
            <a:ext cx="990600" cy="381000"/>
          </a:xfrm>
          <a:prstGeom prst="rect">
            <a:avLst/>
          </a:prstGeom>
          <a:noFill/>
          <a:ln w="9525">
            <a:noFill/>
            <a:miter lim="800000"/>
            <a:headEnd/>
            <a:tailEnd/>
          </a:ln>
        </p:spPr>
        <p:txBody>
          <a:bodyPr wrap="square">
            <a:spAutoFit/>
          </a:bodyPr>
          <a:lstStyle/>
          <a:p>
            <a:r>
              <a:rPr lang="en-US" b="1" dirty="0" smtClean="0">
                <a:solidFill>
                  <a:schemeClr val="accent6">
                    <a:lumMod val="75000"/>
                  </a:schemeClr>
                </a:solidFill>
              </a:rPr>
              <a:t>2014</a:t>
            </a:r>
            <a:endParaRPr lang="da-DK" b="1" dirty="0">
              <a:solidFill>
                <a:schemeClr val="accent6">
                  <a:lumMod val="75000"/>
                </a:schemeClr>
              </a:solidFill>
              <a:ea typeface="ＭＳ Ｐゴシック" pitchFamily="-97" charset="-128"/>
            </a:endParaRPr>
          </a:p>
        </p:txBody>
      </p:sp>
      <p:pic>
        <p:nvPicPr>
          <p:cNvPr id="5" name="Picture 2" descr="HIMSS Latin Americ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1598" y="4060892"/>
            <a:ext cx="1714500" cy="25717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05925" y="2443669"/>
            <a:ext cx="121731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332195" y="2161088"/>
            <a:ext cx="795899" cy="369332"/>
          </a:xfrm>
          <a:prstGeom prst="rect">
            <a:avLst/>
          </a:prstGeom>
          <a:noFill/>
        </p:spPr>
        <p:txBody>
          <a:bodyPr wrap="square" rtlCol="0">
            <a:spAutoFit/>
          </a:bodyPr>
          <a:lstStyle/>
          <a:p>
            <a:r>
              <a:rPr lang="en-GB" b="1" dirty="0" smtClean="0">
                <a:solidFill>
                  <a:schemeClr val="accent6">
                    <a:lumMod val="75000"/>
                  </a:schemeClr>
                </a:solidFill>
              </a:rPr>
              <a:t>2012</a:t>
            </a:r>
            <a:endParaRPr lang="en-GB" b="1" dirty="0">
              <a:solidFill>
                <a:schemeClr val="accent6">
                  <a:lumMod val="75000"/>
                </a:schemeClr>
              </a:solidFill>
            </a:endParaRPr>
          </a:p>
        </p:txBody>
      </p:sp>
      <p:sp>
        <p:nvSpPr>
          <p:cNvPr id="223"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11</a:t>
            </a:fld>
            <a:endParaRPr lang="tr-TR" sz="1200" b="1" dirty="0" smtClean="0"/>
          </a:p>
        </p:txBody>
      </p:sp>
      <p:sp>
        <p:nvSpPr>
          <p:cNvPr id="224"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HIMSS nerelerde etkin?</a:t>
            </a:r>
          </a:p>
          <a:p>
            <a:pPr marL="0" indent="0" algn="just" eaLnBrk="1" hangingPunct="1">
              <a:lnSpc>
                <a:spcPct val="90000"/>
              </a:lnSpc>
              <a:buNone/>
            </a:pPr>
            <a:endParaRPr lang="tr-TR" sz="2400" kern="0" dirty="0" smtClean="0"/>
          </a:p>
        </p:txBody>
      </p:sp>
      <p:sp>
        <p:nvSpPr>
          <p:cNvPr id="225" name="Title 1"/>
          <p:cNvSpPr txBox="1">
            <a:spLocks/>
          </p:cNvSpPr>
          <p:nvPr/>
        </p:nvSpPr>
        <p:spPr>
          <a:xfrm>
            <a:off x="152400" y="106363"/>
            <a:ext cx="7848600" cy="579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rgbClr val="DDDDDD"/>
                </a:solidFill>
                <a:latin typeface="+mj-lt"/>
                <a:ea typeface="+mj-ea"/>
                <a:cs typeface="+mj-cs"/>
              </a:defRPr>
            </a:lvl1pPr>
            <a:lvl2pPr algn="l" rtl="0" eaLnBrk="0" fontAlgn="base" hangingPunct="0">
              <a:spcBef>
                <a:spcPct val="0"/>
              </a:spcBef>
              <a:spcAft>
                <a:spcPct val="0"/>
              </a:spcAft>
              <a:defRPr sz="4400">
                <a:solidFill>
                  <a:srgbClr val="DDDDDD"/>
                </a:solidFill>
                <a:latin typeface="Arial" charset="0"/>
              </a:defRPr>
            </a:lvl2pPr>
            <a:lvl3pPr algn="l" rtl="0" eaLnBrk="0" fontAlgn="base" hangingPunct="0">
              <a:spcBef>
                <a:spcPct val="0"/>
              </a:spcBef>
              <a:spcAft>
                <a:spcPct val="0"/>
              </a:spcAft>
              <a:defRPr sz="4400">
                <a:solidFill>
                  <a:srgbClr val="DDDDDD"/>
                </a:solidFill>
                <a:latin typeface="Arial" charset="0"/>
              </a:defRPr>
            </a:lvl3pPr>
            <a:lvl4pPr algn="l" rtl="0" eaLnBrk="0" fontAlgn="base" hangingPunct="0">
              <a:spcBef>
                <a:spcPct val="0"/>
              </a:spcBef>
              <a:spcAft>
                <a:spcPct val="0"/>
              </a:spcAft>
              <a:defRPr sz="4400">
                <a:solidFill>
                  <a:srgbClr val="DDDDDD"/>
                </a:solidFill>
                <a:latin typeface="Arial" charset="0"/>
              </a:defRPr>
            </a:lvl4pPr>
            <a:lvl5pPr algn="l" rtl="0" eaLnBrk="0" fontAlgn="base" hangingPunct="0">
              <a:spcBef>
                <a:spcPct val="0"/>
              </a:spcBef>
              <a:spcAft>
                <a:spcPct val="0"/>
              </a:spcAft>
              <a:defRPr sz="4400">
                <a:solidFill>
                  <a:srgbClr val="DDDDDD"/>
                </a:solidFill>
                <a:latin typeface="Arial" charset="0"/>
              </a:defRPr>
            </a:lvl5pPr>
            <a:lvl6pPr marL="457200" algn="l" rtl="0" fontAlgn="base">
              <a:spcBef>
                <a:spcPct val="0"/>
              </a:spcBef>
              <a:spcAft>
                <a:spcPct val="0"/>
              </a:spcAft>
              <a:defRPr sz="4400">
                <a:solidFill>
                  <a:srgbClr val="DDDDDD"/>
                </a:solidFill>
                <a:latin typeface="Arial" charset="0"/>
              </a:defRPr>
            </a:lvl6pPr>
            <a:lvl7pPr marL="914400" algn="l" rtl="0" fontAlgn="base">
              <a:spcBef>
                <a:spcPct val="0"/>
              </a:spcBef>
              <a:spcAft>
                <a:spcPct val="0"/>
              </a:spcAft>
              <a:defRPr sz="4400">
                <a:solidFill>
                  <a:srgbClr val="DDDDDD"/>
                </a:solidFill>
                <a:latin typeface="Arial" charset="0"/>
              </a:defRPr>
            </a:lvl7pPr>
            <a:lvl8pPr marL="1371600" algn="l" rtl="0" fontAlgn="base">
              <a:spcBef>
                <a:spcPct val="0"/>
              </a:spcBef>
              <a:spcAft>
                <a:spcPct val="0"/>
              </a:spcAft>
              <a:defRPr sz="4400">
                <a:solidFill>
                  <a:srgbClr val="DDDDDD"/>
                </a:solidFill>
                <a:latin typeface="Arial" charset="0"/>
              </a:defRPr>
            </a:lvl8pPr>
            <a:lvl9pPr marL="1828800" algn="l" rtl="0" fontAlgn="base">
              <a:spcBef>
                <a:spcPct val="0"/>
              </a:spcBef>
              <a:spcAft>
                <a:spcPct val="0"/>
              </a:spcAft>
              <a:defRPr sz="4400">
                <a:solidFill>
                  <a:srgbClr val="DDDDDD"/>
                </a:solidFill>
                <a:latin typeface="Arial" charset="0"/>
              </a:defRPr>
            </a:lvl9pPr>
          </a:lstStyle>
          <a:p>
            <a:pPr eaLnBrk="1" hangingPunct="1"/>
            <a:r>
              <a:rPr lang="en-GB" sz="3200" kern="0" smtClean="0"/>
              <a:t>HIMSS</a:t>
            </a:r>
            <a:r>
              <a:rPr lang="tr-TR" sz="3200" kern="0" smtClean="0"/>
              <a:t> Hakkında</a:t>
            </a:r>
            <a:r>
              <a:rPr lang="en-GB" sz="3200" kern="0" smtClean="0"/>
              <a:t> </a:t>
            </a:r>
            <a:endParaRPr lang="en-GB" sz="3200" kern="0" dirty="0"/>
          </a:p>
        </p:txBody>
      </p:sp>
    </p:spTree>
    <p:extLst>
      <p:ext uri="{BB962C8B-B14F-4D97-AF65-F5344CB8AC3E}">
        <p14:creationId xmlns:p14="http://schemas.microsoft.com/office/powerpoint/2010/main" val="2534479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smtClean="0"/>
              <a:t>HIMSS</a:t>
            </a:r>
            <a:r>
              <a:rPr lang="tr-TR" sz="3200" dirty="0" smtClean="0"/>
              <a:t>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8839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err="1" smtClean="0">
                <a:solidFill>
                  <a:srgbClr val="3E3EBC"/>
                </a:solidFill>
              </a:rPr>
              <a:t>HIMSS’in</a:t>
            </a:r>
            <a:r>
              <a:rPr lang="tr-TR" sz="2400" kern="0" dirty="0" smtClean="0">
                <a:solidFill>
                  <a:srgbClr val="3E3EBC"/>
                </a:solidFill>
              </a:rPr>
              <a:t> kaç tane derecelendirme standardı var?</a:t>
            </a:r>
          </a:p>
          <a:p>
            <a:r>
              <a:rPr lang="en-GB" sz="2400" dirty="0" smtClean="0"/>
              <a:t>EMRAM</a:t>
            </a:r>
            <a:r>
              <a:rPr lang="en-GB" sz="2400" dirty="0"/>
              <a:t>		</a:t>
            </a:r>
            <a:r>
              <a:rPr lang="en-GB" sz="2400" dirty="0" smtClean="0"/>
              <a:t>(</a:t>
            </a:r>
            <a:r>
              <a:rPr lang="tr-TR" sz="2400" dirty="0" err="1" smtClean="0"/>
              <a:t>Yatışlı</a:t>
            </a:r>
            <a:r>
              <a:rPr lang="tr-TR" sz="2400" dirty="0" smtClean="0"/>
              <a:t> tedavi merkezleri</a:t>
            </a:r>
            <a:r>
              <a:rPr lang="en-GB" sz="2400" dirty="0" smtClean="0"/>
              <a:t>)</a:t>
            </a:r>
            <a:endParaRPr lang="en-GB" sz="2400" dirty="0"/>
          </a:p>
          <a:p>
            <a:r>
              <a:rPr lang="en-GB" sz="2400" dirty="0"/>
              <a:t>CCMM		</a:t>
            </a:r>
            <a:r>
              <a:rPr lang="en-GB" sz="2400" dirty="0" smtClean="0"/>
              <a:t>(</a:t>
            </a:r>
            <a:r>
              <a:rPr lang="tr-TR" sz="2400" dirty="0" smtClean="0"/>
              <a:t>Hastanın tüm tedavi süreçleri</a:t>
            </a:r>
            <a:r>
              <a:rPr lang="en-GB" sz="2400" dirty="0" smtClean="0"/>
              <a:t>)</a:t>
            </a:r>
            <a:endParaRPr lang="en-GB" sz="2400" dirty="0"/>
          </a:p>
          <a:p>
            <a:r>
              <a:rPr lang="en-GB" sz="2400" dirty="0"/>
              <a:t>AMAM		</a:t>
            </a:r>
            <a:r>
              <a:rPr lang="en-GB" sz="2400" dirty="0" smtClean="0"/>
              <a:t>(</a:t>
            </a:r>
            <a:r>
              <a:rPr lang="tr-TR" sz="2400" dirty="0" smtClean="0"/>
              <a:t>Analitik kapasite</a:t>
            </a:r>
            <a:r>
              <a:rPr lang="en-GB" sz="2400" dirty="0" smtClean="0"/>
              <a:t>)</a:t>
            </a:r>
            <a:endParaRPr lang="en-GB" sz="2400" dirty="0"/>
          </a:p>
          <a:p>
            <a:r>
              <a:rPr lang="en-GB" sz="2400" dirty="0"/>
              <a:t>O-EMRAM	</a:t>
            </a:r>
            <a:r>
              <a:rPr lang="tr-TR" sz="2400" dirty="0" smtClean="0"/>
              <a:t>	</a:t>
            </a:r>
            <a:r>
              <a:rPr lang="en-GB" sz="2400" dirty="0" smtClean="0"/>
              <a:t>(</a:t>
            </a:r>
            <a:r>
              <a:rPr lang="tr-TR" sz="2400" dirty="0" smtClean="0"/>
              <a:t>Ayata tedavi merkezileri</a:t>
            </a:r>
            <a:r>
              <a:rPr lang="en-GB" sz="2400" dirty="0" smtClean="0"/>
              <a:t>)</a:t>
            </a:r>
            <a:endParaRPr lang="en-GB" sz="2400" dirty="0"/>
          </a:p>
          <a:p>
            <a:r>
              <a:rPr lang="en-GB" sz="2400" dirty="0"/>
              <a:t>Value Score	</a:t>
            </a:r>
            <a:r>
              <a:rPr lang="en-GB" sz="2400" dirty="0" smtClean="0"/>
              <a:t>(</a:t>
            </a:r>
            <a:r>
              <a:rPr lang="tr-TR" sz="2400" dirty="0" smtClean="0"/>
              <a:t>Finansal, operasyonel ve klinik</a:t>
            </a:r>
            <a:r>
              <a:rPr lang="en-GB" sz="2400" dirty="0" smtClean="0"/>
              <a:t>) </a:t>
            </a:r>
            <a:endParaRPr lang="en-GB" sz="2400" dirty="0"/>
          </a:p>
          <a:p>
            <a:r>
              <a:rPr lang="en-GB" sz="2400" dirty="0"/>
              <a:t>DIAM		</a:t>
            </a:r>
            <a:r>
              <a:rPr lang="en-GB" sz="2400" dirty="0" smtClean="0"/>
              <a:t>(</a:t>
            </a:r>
            <a:r>
              <a:rPr lang="tr-TR" sz="2400" dirty="0" smtClean="0"/>
              <a:t>Dijital görüntüleme</a:t>
            </a:r>
            <a:r>
              <a:rPr lang="en-GB" sz="2400" dirty="0" smtClean="0"/>
              <a:t>)</a:t>
            </a:r>
            <a:endParaRPr lang="en-GB" sz="2400" dirty="0"/>
          </a:p>
          <a:p>
            <a:pPr marL="0" indent="0" algn="just" eaLnBrk="1" hangingPunct="1">
              <a:lnSpc>
                <a:spcPct val="90000"/>
              </a:lnSpc>
              <a:buNone/>
            </a:pPr>
            <a:endParaRPr lang="tr-TR" sz="2400" kern="0" dirty="0" smtClean="0"/>
          </a:p>
          <a:p>
            <a:pPr marL="0" indent="0" algn="just" eaLnBrk="1" hangingPunct="1">
              <a:lnSpc>
                <a:spcPct val="90000"/>
              </a:lnSpc>
              <a:buNone/>
            </a:pPr>
            <a:endParaRPr lang="tr-TR" sz="2400" kern="0" dirty="0" smtClean="0">
              <a:solidFill>
                <a:srgbClr val="3E3EBC"/>
              </a:solidFill>
            </a:endParaRP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12</a:t>
            </a:fld>
            <a:endParaRPr lang="tr-TR" sz="1200" b="1" dirty="0" smtClean="0"/>
          </a:p>
        </p:txBody>
      </p:sp>
    </p:spTree>
    <p:extLst>
      <p:ext uri="{BB962C8B-B14F-4D97-AF65-F5344CB8AC3E}">
        <p14:creationId xmlns:p14="http://schemas.microsoft.com/office/powerpoint/2010/main" val="2572178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89" t="46329" r="3496" b="3429"/>
          <a:stretch/>
        </p:blipFill>
        <p:spPr bwMode="auto">
          <a:xfrm>
            <a:off x="691342" y="1214522"/>
            <a:ext cx="7538258" cy="5245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smtClean="0"/>
              <a:t>HIMSS</a:t>
            </a:r>
            <a:r>
              <a:rPr lang="tr-TR" sz="3200" dirty="0" smtClean="0"/>
              <a:t>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88392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err="1" smtClean="0">
                <a:solidFill>
                  <a:srgbClr val="3E3EBC"/>
                </a:solidFill>
              </a:rPr>
              <a:t>HIMSS’in</a:t>
            </a:r>
            <a:r>
              <a:rPr lang="tr-TR" sz="2400" kern="0" dirty="0" smtClean="0">
                <a:solidFill>
                  <a:srgbClr val="3E3EBC"/>
                </a:solidFill>
              </a:rPr>
              <a:t> kaç tane derecelendirme standardı var?</a:t>
            </a:r>
            <a:endParaRPr lang="tr-TR" sz="2400" kern="0" dirty="0" smtClean="0"/>
          </a:p>
          <a:p>
            <a:pPr marL="0" indent="0" algn="just" eaLnBrk="1" hangingPunct="1">
              <a:lnSpc>
                <a:spcPct val="90000"/>
              </a:lnSpc>
              <a:buNone/>
            </a:pPr>
            <a:endParaRPr lang="tr-TR" sz="2400" kern="0" dirty="0" smtClean="0">
              <a:solidFill>
                <a:srgbClr val="3E3EBC"/>
              </a:solidFill>
            </a:endParaRP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13</a:t>
            </a:fld>
            <a:endParaRPr lang="tr-TR" sz="1200" b="1" dirty="0" smtClean="0"/>
          </a:p>
        </p:txBody>
      </p:sp>
    </p:spTree>
    <p:extLst>
      <p:ext uri="{BB962C8B-B14F-4D97-AF65-F5344CB8AC3E}">
        <p14:creationId xmlns:p14="http://schemas.microsoft.com/office/powerpoint/2010/main" val="3171398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716769505"/>
              </p:ext>
            </p:extLst>
          </p:nvPr>
        </p:nvGraphicFramePr>
        <p:xfrm>
          <a:off x="881375" y="808927"/>
          <a:ext cx="7653025" cy="5716524"/>
        </p:xfrm>
        <a:graphic>
          <a:graphicData uri="http://schemas.openxmlformats.org/drawingml/2006/table">
            <a:tbl>
              <a:tblPr firstRow="1" firstCol="1" bandRow="1">
                <a:tableStyleId>{5C22544A-7EE6-4342-B048-85BDC9FD1C3A}</a:tableStyleId>
              </a:tblPr>
              <a:tblGrid>
                <a:gridCol w="1016551"/>
                <a:gridCol w="6636474"/>
              </a:tblGrid>
              <a:tr h="594360">
                <a:tc>
                  <a:txBody>
                    <a:bodyPr/>
                    <a:lstStyle/>
                    <a:p>
                      <a:pPr marL="0" algn="l">
                        <a:spcAft>
                          <a:spcPts val="300"/>
                        </a:spcAft>
                      </a:pPr>
                      <a:r>
                        <a:rPr lang="en-US" sz="1400" b="0" cap="all" dirty="0" smtClean="0">
                          <a:ln>
                            <a:noFill/>
                          </a:ln>
                          <a:solidFill>
                            <a:srgbClr val="006993"/>
                          </a:solidFill>
                          <a:latin typeface="Geneva" panose="020B0800000000020000" pitchFamily="34" charset="0"/>
                        </a:rPr>
                        <a:t>STAGE</a:t>
                      </a:r>
                    </a:p>
                  </a:txBody>
                  <a:tcPr marL="90999" marR="90999" marT="45501" marB="45501"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gradFill>
                      <a:gsLst>
                        <a:gs pos="0">
                          <a:srgbClr val="EEEEEE"/>
                        </a:gs>
                        <a:gs pos="72000">
                          <a:schemeClr val="accent1">
                            <a:tint val="44500"/>
                            <a:satMod val="160000"/>
                          </a:schemeClr>
                        </a:gs>
                        <a:gs pos="100000">
                          <a:srgbClr val="C0C0C0"/>
                        </a:gs>
                      </a:gsLst>
                      <a:lin ang="5400000" scaled="0"/>
                    </a:gradFill>
                  </a:tcPr>
                </a:tc>
                <a:tc>
                  <a:txBody>
                    <a:bodyPr/>
                    <a:lstStyle/>
                    <a:p>
                      <a:pPr marL="182880" marR="0" algn="l">
                        <a:lnSpc>
                          <a:spcPct val="115000"/>
                        </a:lnSpc>
                        <a:spcBef>
                          <a:spcPts val="600"/>
                        </a:spcBef>
                        <a:spcAft>
                          <a:spcPts val="0"/>
                        </a:spcAft>
                      </a:pPr>
                      <a:endParaRPr lang="en-US" sz="1400" b="1" dirty="0" smtClean="0">
                        <a:solidFill>
                          <a:srgbClr val="006993"/>
                        </a:solidFill>
                        <a:effectLst/>
                        <a:latin typeface="Geneva" panose="020B0800000000020000" pitchFamily="34" charset="0"/>
                      </a:endParaRPr>
                    </a:p>
                    <a:p>
                      <a:pPr marL="182880" marR="0" algn="l">
                        <a:lnSpc>
                          <a:spcPct val="115000"/>
                        </a:lnSpc>
                        <a:spcBef>
                          <a:spcPts val="600"/>
                        </a:spcBef>
                        <a:spcAft>
                          <a:spcPts val="0"/>
                        </a:spcAft>
                      </a:pPr>
                      <a:endParaRPr lang="en-US" sz="1400" b="1" dirty="0" smtClean="0">
                        <a:solidFill>
                          <a:srgbClr val="006993"/>
                        </a:solidFill>
                        <a:effectLst/>
                        <a:latin typeface="Geneva" panose="020B0800000000020000" pitchFamily="34" charset="0"/>
                      </a:endParaRPr>
                    </a:p>
                    <a:p>
                      <a:pPr marL="182880" marR="0" algn="l">
                        <a:lnSpc>
                          <a:spcPct val="115000"/>
                        </a:lnSpc>
                        <a:spcBef>
                          <a:spcPts val="600"/>
                        </a:spcBef>
                        <a:spcAft>
                          <a:spcPts val="0"/>
                        </a:spcAft>
                      </a:pPr>
                      <a:endParaRPr lang="en-US" sz="1400" b="1" dirty="0" smtClean="0">
                        <a:solidFill>
                          <a:srgbClr val="006993"/>
                        </a:solidFill>
                        <a:effectLst/>
                        <a:latin typeface="Geneva" panose="020B0800000000020000" pitchFamily="34" charset="0"/>
                      </a:endParaRPr>
                    </a:p>
                  </a:txBody>
                  <a:tcPr marL="0" marR="0" marT="0" marB="7315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gradFill>
                      <a:gsLst>
                        <a:gs pos="0">
                          <a:srgbClr val="EEEEEE"/>
                        </a:gs>
                        <a:gs pos="72000">
                          <a:schemeClr val="accent1">
                            <a:tint val="44500"/>
                            <a:satMod val="160000"/>
                          </a:schemeClr>
                        </a:gs>
                        <a:gs pos="100000">
                          <a:srgbClr val="C0C0C0"/>
                        </a:gs>
                      </a:gsLst>
                      <a:lin ang="5400000" scaled="0"/>
                    </a:gradFill>
                  </a:tcPr>
                </a:tc>
              </a:tr>
              <a:tr h="59436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2000" b="0" cap="all" dirty="0" smtClean="0">
                          <a:ln>
                            <a:noFill/>
                          </a:ln>
                          <a:solidFill>
                            <a:schemeClr val="bg1"/>
                          </a:solidFill>
                          <a:latin typeface="Geneva" panose="020B0800000000020000" pitchFamily="34" charset="0"/>
                        </a:rPr>
                        <a:t>7</a:t>
                      </a:r>
                    </a:p>
                  </a:txBody>
                  <a:tcPr marL="90999" marR="90999"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0597A"/>
                    </a:solidFill>
                  </a:tcPr>
                </a:tc>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bg1"/>
                          </a:solidFill>
                          <a:latin typeface="Geneva" panose="020B0800000000020000" pitchFamily="34" charset="0"/>
                          <a:ea typeface="Verdana" panose="020B0604030504040204" pitchFamily="34" charset="0"/>
                          <a:cs typeface="Verdana" panose="020B0604030504040204" pitchFamily="34" charset="0"/>
                        </a:rPr>
                        <a:t>Knowledge driven engagement for a dynamic, multi-vendor, multi-organizational interconnected healthcare delivery model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0597A"/>
                    </a:solidFill>
                  </a:tcPr>
                </a:tc>
              </a:tr>
              <a:tr h="59436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2000" b="0" cap="all" dirty="0" smtClean="0">
                          <a:ln>
                            <a:noFill/>
                          </a:ln>
                          <a:solidFill>
                            <a:schemeClr val="bg1"/>
                          </a:solidFill>
                          <a:latin typeface="Geneva" panose="020B0800000000020000" pitchFamily="34" charset="0"/>
                        </a:rPr>
                        <a:t>6</a:t>
                      </a:r>
                    </a:p>
                  </a:txBody>
                  <a:tcPr marL="90999" marR="90999"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0597A">
                        <a:alpha val="94000"/>
                      </a:srgbClr>
                    </a:solidFill>
                  </a:tcPr>
                </a:tc>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bg1"/>
                          </a:solidFill>
                          <a:latin typeface="Geneva" panose="020B0800000000020000" pitchFamily="34" charset="0"/>
                          <a:ea typeface="Verdana" panose="020B0604030504040204" pitchFamily="34" charset="0"/>
                          <a:cs typeface="Verdana" panose="020B0604030504040204" pitchFamily="34" charset="0"/>
                        </a:rPr>
                        <a:t>Closed loop care coordination across care team members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0597A">
                        <a:alpha val="94000"/>
                      </a:srgbClr>
                    </a:solidFill>
                  </a:tcPr>
                </a:tc>
              </a:tr>
              <a:tr h="59436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2000" b="0" cap="all" baseline="0" dirty="0" smtClean="0">
                          <a:ln>
                            <a:noFill/>
                          </a:ln>
                          <a:solidFill>
                            <a:schemeClr val="bg1"/>
                          </a:solidFill>
                          <a:latin typeface="Geneva" panose="020B0800000000020000" pitchFamily="34" charset="0"/>
                        </a:rPr>
                        <a:t>5</a:t>
                      </a:r>
                    </a:p>
                  </a:txBody>
                  <a:tcPr marL="90999" marR="90999"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0597A">
                        <a:alpha val="88000"/>
                      </a:srgbClr>
                    </a:solidFill>
                  </a:tcPr>
                </a:tc>
                <a:tc>
                  <a:txBody>
                    <a:bodyPr/>
                    <a:lstStyle/>
                    <a:p>
                      <a:pPr marL="182880" algn="l">
                        <a:spcBef>
                          <a:spcPts val="0"/>
                        </a:spcBef>
                      </a:pPr>
                      <a:r>
                        <a:rPr lang="en-US" sz="1400" b="0" dirty="0" smtClean="0">
                          <a:solidFill>
                            <a:schemeClr val="bg1"/>
                          </a:solidFill>
                          <a:latin typeface="Geneva" panose="020B0800000000020000" pitchFamily="34" charset="0"/>
                          <a:ea typeface="Verdana" panose="020B0604030504040204" pitchFamily="34" charset="0"/>
                          <a:cs typeface="Verdana" panose="020B0604030504040204" pitchFamily="34" charset="0"/>
                        </a:rPr>
                        <a:t>Community wide patient record using applied information </a:t>
                      </a:r>
                    </a:p>
                    <a:p>
                      <a:pPr marL="182880" algn="l">
                        <a:spcBef>
                          <a:spcPts val="0"/>
                        </a:spcBef>
                      </a:pPr>
                      <a:r>
                        <a:rPr lang="en-US" sz="1400" b="0" dirty="0" smtClean="0">
                          <a:solidFill>
                            <a:schemeClr val="bg1"/>
                          </a:solidFill>
                          <a:latin typeface="Geneva" panose="020B0800000000020000" pitchFamily="34" charset="0"/>
                          <a:ea typeface="Verdana" panose="020B0604030504040204" pitchFamily="34" charset="0"/>
                          <a:cs typeface="Verdana" panose="020B0604030504040204" pitchFamily="34" charset="0"/>
                        </a:rPr>
                        <a:t>with patient engagement focus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0597A">
                        <a:alpha val="88000"/>
                      </a:srgbClr>
                    </a:solidFill>
                  </a:tcPr>
                </a:tc>
              </a:tr>
              <a:tr h="59436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2000" b="0" cap="all" dirty="0" smtClean="0">
                          <a:ln>
                            <a:noFill/>
                          </a:ln>
                          <a:solidFill>
                            <a:schemeClr val="bg1"/>
                          </a:solidFill>
                          <a:latin typeface="Geneva" panose="020B0800000000020000" pitchFamily="34" charset="0"/>
                        </a:rPr>
                        <a:t>4</a:t>
                      </a:r>
                    </a:p>
                  </a:txBody>
                  <a:tcPr marL="90999" marR="90999"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0597A">
                        <a:alpha val="82000"/>
                      </a:srgbClr>
                    </a:solidFill>
                  </a:tcPr>
                </a:tc>
                <a:tc>
                  <a:txBody>
                    <a:bodyPr/>
                    <a:lstStyle/>
                    <a:p>
                      <a:pPr marL="182880" algn="l">
                        <a:spcBef>
                          <a:spcPts val="0"/>
                        </a:spcBef>
                      </a:pPr>
                      <a:r>
                        <a:rPr lang="en-US" sz="1400" b="0" dirty="0" smtClean="0">
                          <a:solidFill>
                            <a:schemeClr val="bg1"/>
                          </a:solidFill>
                          <a:latin typeface="Geneva" panose="020B0800000000020000" pitchFamily="34" charset="0"/>
                          <a:ea typeface="Verdana" panose="020B0604030504040204" pitchFamily="34" charset="0"/>
                          <a:cs typeface="Verdana" panose="020B0604030504040204" pitchFamily="34" charset="0"/>
                        </a:rPr>
                        <a:t>Care coordination based on actionable data using </a:t>
                      </a:r>
                    </a:p>
                    <a:p>
                      <a:pPr marL="182880" algn="l">
                        <a:spcBef>
                          <a:spcPts val="0"/>
                        </a:spcBef>
                      </a:pPr>
                      <a:r>
                        <a:rPr lang="en-US" sz="1400" b="0" dirty="0" smtClean="0">
                          <a:solidFill>
                            <a:schemeClr val="bg1"/>
                          </a:solidFill>
                          <a:latin typeface="Geneva" panose="020B0800000000020000" pitchFamily="34" charset="0"/>
                          <a:ea typeface="Verdana" panose="020B0604030504040204" pitchFamily="34" charset="0"/>
                          <a:cs typeface="Verdana" panose="020B0604030504040204" pitchFamily="34" charset="0"/>
                        </a:rPr>
                        <a:t>a semantic interoperable patient record</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0597A">
                        <a:alpha val="82000"/>
                      </a:srgbClr>
                    </a:solidFill>
                  </a:tcPr>
                </a:tc>
              </a:tr>
              <a:tr h="59436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2000" b="0" cap="all" dirty="0" smtClean="0">
                          <a:ln>
                            <a:noFill/>
                          </a:ln>
                          <a:solidFill>
                            <a:schemeClr val="bg1"/>
                          </a:solidFill>
                          <a:latin typeface="Geneva" panose="020B0800000000020000" pitchFamily="34" charset="0"/>
                        </a:rPr>
                        <a:t>3</a:t>
                      </a:r>
                    </a:p>
                  </a:txBody>
                  <a:tcPr marL="90999" marR="90999"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0597A">
                        <a:alpha val="76000"/>
                      </a:srgbClr>
                    </a:solidFill>
                  </a:tcPr>
                </a:tc>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bg1"/>
                          </a:solidFill>
                          <a:latin typeface="Geneva" panose="020B0800000000020000" pitchFamily="34" charset="0"/>
                          <a:ea typeface="Verdana" panose="020B0604030504040204" pitchFamily="34" charset="0"/>
                          <a:cs typeface="Verdana" panose="020B0604030504040204" pitchFamily="34" charset="0"/>
                        </a:rPr>
                        <a:t>Normalized patient record using structural interoperability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0597A">
                        <a:alpha val="76000"/>
                      </a:srgbClr>
                    </a:solidFill>
                  </a:tcPr>
                </a:tc>
              </a:tr>
              <a:tr h="59436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2000" b="0" cap="all" dirty="0" smtClean="0">
                          <a:ln>
                            <a:noFill/>
                          </a:ln>
                          <a:solidFill>
                            <a:schemeClr val="bg1"/>
                          </a:solidFill>
                          <a:latin typeface="Geneva" panose="020B0800000000020000" pitchFamily="34" charset="0"/>
                        </a:rPr>
                        <a:t>2</a:t>
                      </a:r>
                    </a:p>
                  </a:txBody>
                  <a:tcPr marL="90999" marR="90999"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0597A">
                        <a:alpha val="66000"/>
                      </a:srgbClr>
                    </a:solidFill>
                  </a:tcPr>
                </a:tc>
                <a:tc>
                  <a:txBody>
                    <a:bodyPr/>
                    <a:lstStyle/>
                    <a:p>
                      <a:pPr marL="182880" algn="l">
                        <a:spcBef>
                          <a:spcPts val="0"/>
                        </a:spcBef>
                      </a:pPr>
                      <a:r>
                        <a:rPr lang="en-US" sz="1400" b="0" dirty="0" smtClean="0">
                          <a:solidFill>
                            <a:schemeClr val="bg1"/>
                          </a:solidFill>
                          <a:latin typeface="Geneva" panose="020B0800000000020000" pitchFamily="34" charset="0"/>
                          <a:ea typeface="Verdana" panose="020B0604030504040204" pitchFamily="34" charset="0"/>
                          <a:cs typeface="Verdana" panose="020B0604030504040204" pitchFamily="34" charset="0"/>
                        </a:rPr>
                        <a:t>Patient centered clinical data using basic </a:t>
                      </a:r>
                    </a:p>
                    <a:p>
                      <a:pPr marL="182880" algn="l">
                        <a:spcBef>
                          <a:spcPts val="0"/>
                        </a:spcBef>
                      </a:pPr>
                      <a:r>
                        <a:rPr lang="en-US" sz="1400" b="0" dirty="0" smtClean="0">
                          <a:solidFill>
                            <a:schemeClr val="bg1"/>
                          </a:solidFill>
                          <a:latin typeface="Geneva" panose="020B0800000000020000" pitchFamily="34" charset="0"/>
                          <a:ea typeface="Verdana" panose="020B0604030504040204" pitchFamily="34" charset="0"/>
                          <a:cs typeface="Verdana" panose="020B0604030504040204" pitchFamily="34" charset="0"/>
                        </a:rPr>
                        <a:t>system-to-system exchange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0597A">
                        <a:alpha val="66000"/>
                      </a:srgbClr>
                    </a:solidFill>
                  </a:tcPr>
                </a:tc>
              </a:tr>
              <a:tr h="59436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2000" b="0" cap="all" dirty="0" smtClean="0">
                          <a:ln>
                            <a:noFill/>
                          </a:ln>
                          <a:solidFill>
                            <a:schemeClr val="bg1"/>
                          </a:solidFill>
                          <a:latin typeface="Geneva" panose="020B0800000000020000" pitchFamily="34" charset="0"/>
                        </a:rPr>
                        <a:t>1</a:t>
                      </a:r>
                      <a:endParaRPr lang="en-US" sz="2000" b="0" cap="all" baseline="0" dirty="0" smtClean="0">
                        <a:ln>
                          <a:noFill/>
                        </a:ln>
                        <a:solidFill>
                          <a:schemeClr val="bg1"/>
                        </a:solidFill>
                        <a:latin typeface="Geneva" panose="020B0800000000020000" pitchFamily="34" charset="0"/>
                      </a:endParaRPr>
                    </a:p>
                  </a:txBody>
                  <a:tcPr marL="90999" marR="90999"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0597A">
                        <a:alpha val="58000"/>
                      </a:srgbClr>
                    </a:solidFill>
                  </a:tcPr>
                </a:tc>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bg1"/>
                          </a:solidFill>
                          <a:latin typeface="Geneva" panose="020B0800000000020000" pitchFamily="34" charset="0"/>
                          <a:ea typeface="Verdana" panose="020B0604030504040204" pitchFamily="34" charset="0"/>
                          <a:cs typeface="Verdana" panose="020B0604030504040204" pitchFamily="34" charset="0"/>
                        </a:rPr>
                        <a:t>Basic peer-to-peer data exchange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0597A">
                        <a:alpha val="58000"/>
                      </a:srgbClr>
                    </a:solidFill>
                  </a:tcPr>
                </a:tc>
              </a:tr>
              <a:tr h="59436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2000" b="0" cap="all" dirty="0" smtClean="0">
                          <a:ln>
                            <a:noFill/>
                          </a:ln>
                          <a:solidFill>
                            <a:schemeClr val="bg1"/>
                          </a:solidFill>
                          <a:latin typeface="Geneva" panose="020B0800000000020000" pitchFamily="34" charset="0"/>
                        </a:rPr>
                        <a:t>0</a:t>
                      </a:r>
                    </a:p>
                  </a:txBody>
                  <a:tcPr marL="90999" marR="90999"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0597A">
                        <a:alpha val="53000"/>
                      </a:srgbClr>
                    </a:solidFill>
                  </a:tcPr>
                </a:tc>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bg1"/>
                          </a:solidFill>
                          <a:latin typeface="Geneva" panose="020B0800000000020000" pitchFamily="34" charset="0"/>
                          <a:ea typeface="Verdana" panose="020B0604030504040204" pitchFamily="34" charset="0"/>
                          <a:cs typeface="Verdana" panose="020B0604030504040204" pitchFamily="34" charset="0"/>
                        </a:rPr>
                        <a:t>Limited or no e-communication</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0597A">
                        <a:alpha val="53000"/>
                      </a:srgbClr>
                    </a:solidFill>
                  </a:tcPr>
                </a:tc>
              </a:tr>
            </a:tbl>
          </a:graphicData>
        </a:graphic>
      </p:graphicFrame>
      <p:sp>
        <p:nvSpPr>
          <p:cNvPr id="6" name="TextBox 5"/>
          <p:cNvSpPr txBox="1"/>
          <p:nvPr/>
        </p:nvSpPr>
        <p:spPr>
          <a:xfrm>
            <a:off x="1905000" y="1444823"/>
            <a:ext cx="6610160" cy="320729"/>
          </a:xfrm>
          <a:prstGeom prst="rect">
            <a:avLst/>
          </a:prstGeom>
          <a:noFill/>
        </p:spPr>
        <p:txBody>
          <a:bodyPr wrap="square" rtlCol="0">
            <a:spAutoFit/>
          </a:bodyPr>
          <a:lstStyle/>
          <a:p>
            <a:pPr marL="182880" algn="ctr">
              <a:lnSpc>
                <a:spcPct val="115000"/>
              </a:lnSpc>
              <a:spcBef>
                <a:spcPts val="600"/>
              </a:spcBef>
            </a:pPr>
            <a:r>
              <a:rPr lang="en-US" sz="1400" dirty="0">
                <a:solidFill>
                  <a:srgbClr val="006993"/>
                </a:solidFill>
                <a:latin typeface="Geneva" panose="020B0800000000020000" pitchFamily="34" charset="0"/>
              </a:rPr>
              <a:t>Continuity of Care Maturity Model Cumulative Capabilities</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681431" y="951579"/>
            <a:ext cx="3057297" cy="493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152400" y="106363"/>
            <a:ext cx="7848600" cy="579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rgbClr val="DDDDDD"/>
                </a:solidFill>
                <a:latin typeface="+mj-lt"/>
                <a:ea typeface="+mj-ea"/>
                <a:cs typeface="+mj-cs"/>
              </a:defRPr>
            </a:lvl1pPr>
            <a:lvl2pPr algn="l" rtl="0" eaLnBrk="0" fontAlgn="base" hangingPunct="0">
              <a:spcBef>
                <a:spcPct val="0"/>
              </a:spcBef>
              <a:spcAft>
                <a:spcPct val="0"/>
              </a:spcAft>
              <a:defRPr sz="4400">
                <a:solidFill>
                  <a:srgbClr val="DDDDDD"/>
                </a:solidFill>
                <a:latin typeface="Arial" charset="0"/>
              </a:defRPr>
            </a:lvl2pPr>
            <a:lvl3pPr algn="l" rtl="0" eaLnBrk="0" fontAlgn="base" hangingPunct="0">
              <a:spcBef>
                <a:spcPct val="0"/>
              </a:spcBef>
              <a:spcAft>
                <a:spcPct val="0"/>
              </a:spcAft>
              <a:defRPr sz="4400">
                <a:solidFill>
                  <a:srgbClr val="DDDDDD"/>
                </a:solidFill>
                <a:latin typeface="Arial" charset="0"/>
              </a:defRPr>
            </a:lvl3pPr>
            <a:lvl4pPr algn="l" rtl="0" eaLnBrk="0" fontAlgn="base" hangingPunct="0">
              <a:spcBef>
                <a:spcPct val="0"/>
              </a:spcBef>
              <a:spcAft>
                <a:spcPct val="0"/>
              </a:spcAft>
              <a:defRPr sz="4400">
                <a:solidFill>
                  <a:srgbClr val="DDDDDD"/>
                </a:solidFill>
                <a:latin typeface="Arial" charset="0"/>
              </a:defRPr>
            </a:lvl4pPr>
            <a:lvl5pPr algn="l" rtl="0" eaLnBrk="0" fontAlgn="base" hangingPunct="0">
              <a:spcBef>
                <a:spcPct val="0"/>
              </a:spcBef>
              <a:spcAft>
                <a:spcPct val="0"/>
              </a:spcAft>
              <a:defRPr sz="4400">
                <a:solidFill>
                  <a:srgbClr val="DDDDDD"/>
                </a:solidFill>
                <a:latin typeface="Arial" charset="0"/>
              </a:defRPr>
            </a:lvl5pPr>
            <a:lvl6pPr marL="457200" algn="l" rtl="0" fontAlgn="base">
              <a:spcBef>
                <a:spcPct val="0"/>
              </a:spcBef>
              <a:spcAft>
                <a:spcPct val="0"/>
              </a:spcAft>
              <a:defRPr sz="4400">
                <a:solidFill>
                  <a:srgbClr val="DDDDDD"/>
                </a:solidFill>
                <a:latin typeface="Arial" charset="0"/>
              </a:defRPr>
            </a:lvl6pPr>
            <a:lvl7pPr marL="914400" algn="l" rtl="0" fontAlgn="base">
              <a:spcBef>
                <a:spcPct val="0"/>
              </a:spcBef>
              <a:spcAft>
                <a:spcPct val="0"/>
              </a:spcAft>
              <a:defRPr sz="4400">
                <a:solidFill>
                  <a:srgbClr val="DDDDDD"/>
                </a:solidFill>
                <a:latin typeface="Arial" charset="0"/>
              </a:defRPr>
            </a:lvl7pPr>
            <a:lvl8pPr marL="1371600" algn="l" rtl="0" fontAlgn="base">
              <a:spcBef>
                <a:spcPct val="0"/>
              </a:spcBef>
              <a:spcAft>
                <a:spcPct val="0"/>
              </a:spcAft>
              <a:defRPr sz="4400">
                <a:solidFill>
                  <a:srgbClr val="DDDDDD"/>
                </a:solidFill>
                <a:latin typeface="Arial" charset="0"/>
              </a:defRPr>
            </a:lvl8pPr>
            <a:lvl9pPr marL="1828800" algn="l" rtl="0" fontAlgn="base">
              <a:spcBef>
                <a:spcPct val="0"/>
              </a:spcBef>
              <a:spcAft>
                <a:spcPct val="0"/>
              </a:spcAft>
              <a:defRPr sz="4400">
                <a:solidFill>
                  <a:srgbClr val="DDDDDD"/>
                </a:solidFill>
                <a:latin typeface="Arial" charset="0"/>
              </a:defRPr>
            </a:lvl9pPr>
          </a:lstStyle>
          <a:p>
            <a:pPr eaLnBrk="1" hangingPunct="1"/>
            <a:r>
              <a:rPr lang="en-GB" sz="3200" kern="0" smtClean="0"/>
              <a:t>HIMSS</a:t>
            </a:r>
            <a:r>
              <a:rPr lang="tr-TR" sz="3200" kern="0" smtClean="0"/>
              <a:t> Hakkında</a:t>
            </a:r>
            <a:r>
              <a:rPr lang="en-GB" sz="3200" kern="0" smtClean="0"/>
              <a:t> </a:t>
            </a:r>
            <a:endParaRPr lang="en-GB" sz="3200" kern="0" dirty="0"/>
          </a:p>
        </p:txBody>
      </p:sp>
      <p:sp>
        <p:nvSpPr>
          <p:cNvPr id="9"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14</a:t>
            </a:fld>
            <a:endParaRPr lang="tr-TR" sz="1200" b="1" dirty="0" smtClean="0"/>
          </a:p>
        </p:txBody>
      </p:sp>
    </p:spTree>
    <p:extLst>
      <p:ext uri="{BB962C8B-B14F-4D97-AF65-F5344CB8AC3E}">
        <p14:creationId xmlns:p14="http://schemas.microsoft.com/office/powerpoint/2010/main" val="622487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011380643"/>
              </p:ext>
            </p:extLst>
          </p:nvPr>
        </p:nvGraphicFramePr>
        <p:xfrm>
          <a:off x="914401" y="823976"/>
          <a:ext cx="7695772" cy="5716524"/>
        </p:xfrm>
        <a:graphic>
          <a:graphicData uri="http://schemas.openxmlformats.org/drawingml/2006/table">
            <a:tbl>
              <a:tblPr firstRow="1" firstCol="1" bandRow="1">
                <a:tableStyleId>{5C22544A-7EE6-4342-B048-85BDC9FD1C3A}</a:tableStyleId>
              </a:tblPr>
              <a:tblGrid>
                <a:gridCol w="1022229"/>
                <a:gridCol w="6673543"/>
              </a:tblGrid>
              <a:tr h="594360">
                <a:tc>
                  <a:txBody>
                    <a:bodyPr/>
                    <a:lstStyle/>
                    <a:p>
                      <a:pPr marL="0" algn="l">
                        <a:spcAft>
                          <a:spcPts val="300"/>
                        </a:spcAft>
                      </a:pPr>
                      <a:r>
                        <a:rPr lang="en-US" sz="1400" b="0" cap="all" dirty="0" smtClean="0">
                          <a:ln>
                            <a:noFill/>
                          </a:ln>
                          <a:solidFill>
                            <a:srgbClr val="006993"/>
                          </a:solidFill>
                          <a:latin typeface="Geneva" panose="020B0800000000020000" pitchFamily="34" charset="0"/>
                        </a:rPr>
                        <a:t>STAGE</a:t>
                      </a:r>
                    </a:p>
                  </a:txBody>
                  <a:tcPr marL="90999" marR="90999" marT="45501" marB="45501"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gradFill>
                      <a:gsLst>
                        <a:gs pos="0">
                          <a:srgbClr val="EEEEEE"/>
                        </a:gs>
                        <a:gs pos="72000">
                          <a:schemeClr val="accent1">
                            <a:tint val="44500"/>
                            <a:satMod val="160000"/>
                          </a:schemeClr>
                        </a:gs>
                        <a:gs pos="100000">
                          <a:srgbClr val="C0C0C0"/>
                        </a:gs>
                      </a:gsLst>
                      <a:lin ang="5400000" scaled="0"/>
                    </a:gradFill>
                  </a:tcPr>
                </a:tc>
                <a:tc>
                  <a:txBody>
                    <a:bodyPr/>
                    <a:lstStyle/>
                    <a:p>
                      <a:pPr marL="182880" marR="0" algn="l">
                        <a:lnSpc>
                          <a:spcPct val="115000"/>
                        </a:lnSpc>
                        <a:spcBef>
                          <a:spcPts val="600"/>
                        </a:spcBef>
                        <a:spcAft>
                          <a:spcPts val="0"/>
                        </a:spcAft>
                      </a:pPr>
                      <a:endParaRPr lang="en-US" sz="1400" b="1" dirty="0" smtClean="0">
                        <a:solidFill>
                          <a:srgbClr val="006993"/>
                        </a:solidFill>
                        <a:effectLst/>
                        <a:latin typeface="Geneva" panose="020B0800000000020000" pitchFamily="34" charset="0"/>
                      </a:endParaRPr>
                    </a:p>
                    <a:p>
                      <a:pPr marL="182880" marR="0" algn="l">
                        <a:lnSpc>
                          <a:spcPct val="115000"/>
                        </a:lnSpc>
                        <a:spcBef>
                          <a:spcPts val="600"/>
                        </a:spcBef>
                        <a:spcAft>
                          <a:spcPts val="0"/>
                        </a:spcAft>
                      </a:pPr>
                      <a:endParaRPr lang="en-US" sz="1400" b="1" dirty="0" smtClean="0">
                        <a:solidFill>
                          <a:srgbClr val="006993"/>
                        </a:solidFill>
                        <a:effectLst/>
                        <a:latin typeface="Geneva" panose="020B0800000000020000" pitchFamily="34" charset="0"/>
                      </a:endParaRPr>
                    </a:p>
                    <a:p>
                      <a:pPr marL="182880" marR="0" algn="l">
                        <a:lnSpc>
                          <a:spcPct val="115000"/>
                        </a:lnSpc>
                        <a:spcBef>
                          <a:spcPts val="600"/>
                        </a:spcBef>
                        <a:spcAft>
                          <a:spcPts val="0"/>
                        </a:spcAft>
                      </a:pPr>
                      <a:endParaRPr lang="en-US" sz="1400" b="1" dirty="0" smtClean="0">
                        <a:solidFill>
                          <a:srgbClr val="006993"/>
                        </a:solidFill>
                        <a:effectLst/>
                        <a:latin typeface="Geneva" panose="020B0800000000020000" pitchFamily="34" charset="0"/>
                      </a:endParaRPr>
                    </a:p>
                  </a:txBody>
                  <a:tcPr marL="0" marR="0" marT="0" marB="7315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gradFill>
                      <a:gsLst>
                        <a:gs pos="0">
                          <a:srgbClr val="EEEEEE"/>
                        </a:gs>
                        <a:gs pos="72000">
                          <a:schemeClr val="accent1">
                            <a:tint val="44500"/>
                            <a:satMod val="160000"/>
                          </a:schemeClr>
                        </a:gs>
                        <a:gs pos="100000">
                          <a:srgbClr val="C0C0C0"/>
                        </a:gs>
                      </a:gsLst>
                      <a:lin ang="5400000" scaled="0"/>
                    </a:gradFill>
                  </a:tcPr>
                </a:tc>
              </a:tr>
              <a:tr h="59436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2000" b="0" cap="all" dirty="0" smtClean="0">
                          <a:ln>
                            <a:noFill/>
                          </a:ln>
                          <a:solidFill>
                            <a:schemeClr val="bg1"/>
                          </a:solidFill>
                          <a:latin typeface="Geneva" panose="020B0800000000020000" pitchFamily="34" charset="0"/>
                        </a:rPr>
                        <a:t>7</a:t>
                      </a:r>
                    </a:p>
                  </a:txBody>
                  <a:tcPr marL="90999" marR="90999"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49E49"/>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8288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kern="1200" cap="none" baseline="0" dirty="0" smtClean="0">
                          <a:ln>
                            <a:noFill/>
                          </a:ln>
                          <a:solidFill>
                            <a:schemeClr val="bg1"/>
                          </a:solidFill>
                          <a:latin typeface="Geneva" panose="020B0800000000020000" pitchFamily="34" charset="0"/>
                        </a:rPr>
                        <a:t>Personalized medicine &amp; prescriptive analytics</a:t>
                      </a:r>
                    </a:p>
                  </a:txBody>
                  <a:tcPr marL="45501" marR="45501"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49E49"/>
                    </a:solidFill>
                  </a:tcPr>
                </a:tc>
              </a:tr>
              <a:tr h="59436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2000" b="0" cap="all" dirty="0" smtClean="0">
                          <a:ln>
                            <a:noFill/>
                          </a:ln>
                          <a:solidFill>
                            <a:schemeClr val="bg1"/>
                          </a:solidFill>
                          <a:latin typeface="Geneva" panose="020B0800000000020000" pitchFamily="34" charset="0"/>
                        </a:rPr>
                        <a:t>6</a:t>
                      </a:r>
                    </a:p>
                  </a:txBody>
                  <a:tcPr marL="90999" marR="90999"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49E49">
                        <a:alpha val="94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8288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kern="1200" cap="none" baseline="0" dirty="0" smtClean="0">
                          <a:ln>
                            <a:noFill/>
                          </a:ln>
                          <a:solidFill>
                            <a:schemeClr val="bg1"/>
                          </a:solidFill>
                          <a:latin typeface="Geneva" panose="020B0800000000020000" pitchFamily="34" charset="0"/>
                        </a:rPr>
                        <a:t>Clinical risk intervention &amp; predictive analytics</a:t>
                      </a:r>
                    </a:p>
                  </a:txBody>
                  <a:tcPr marL="45501" marR="45501"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49E49">
                        <a:alpha val="94000"/>
                      </a:srgbClr>
                    </a:solidFill>
                  </a:tcPr>
                </a:tc>
              </a:tr>
              <a:tr h="59436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2000" b="0" cap="all" baseline="0" dirty="0" smtClean="0">
                          <a:ln>
                            <a:noFill/>
                          </a:ln>
                          <a:solidFill>
                            <a:schemeClr val="bg1"/>
                          </a:solidFill>
                          <a:latin typeface="Geneva" panose="020B0800000000020000" pitchFamily="34" charset="0"/>
                        </a:rPr>
                        <a:t>5</a:t>
                      </a:r>
                    </a:p>
                  </a:txBody>
                  <a:tcPr marL="90999" marR="90999"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49E49">
                        <a:alpha val="88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82880" lvl="0" indent="0" algn="l" defTabSz="457200" rtl="0" eaLnBrk="1" latinLnBrk="0" hangingPunct="1">
                        <a:buFont typeface="Arial" panose="020B0604020202020204" pitchFamily="34" charset="0"/>
                        <a:buNone/>
                      </a:pPr>
                      <a:r>
                        <a:rPr lang="en-US" sz="1400" b="0" kern="1200" cap="none" baseline="0" dirty="0" smtClean="0">
                          <a:ln>
                            <a:noFill/>
                          </a:ln>
                          <a:solidFill>
                            <a:schemeClr val="bg1"/>
                          </a:solidFill>
                          <a:latin typeface="Geneva" panose="020B0800000000020000" pitchFamily="34" charset="0"/>
                        </a:rPr>
                        <a:t>Enhancing quality of care, population health, and understanding the economics of care</a:t>
                      </a:r>
                    </a:p>
                  </a:txBody>
                  <a:tcPr marL="45501" marR="45501"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49E49">
                        <a:alpha val="88000"/>
                      </a:srgbClr>
                    </a:solidFill>
                  </a:tcPr>
                </a:tc>
              </a:tr>
              <a:tr h="59436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2000" b="0" cap="all" dirty="0" smtClean="0">
                          <a:ln>
                            <a:noFill/>
                          </a:ln>
                          <a:solidFill>
                            <a:schemeClr val="bg1"/>
                          </a:solidFill>
                          <a:latin typeface="Geneva" panose="020B0800000000020000" pitchFamily="34" charset="0"/>
                        </a:rPr>
                        <a:t>4</a:t>
                      </a:r>
                    </a:p>
                  </a:txBody>
                  <a:tcPr marL="90999" marR="90999"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49E49">
                        <a:alpha val="82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82880" lvl="0" indent="0" algn="l" defTabSz="457200" rtl="0" eaLnBrk="1" latinLnBrk="0" hangingPunct="1">
                        <a:buFont typeface="Arial" panose="020B0604020202020204" pitchFamily="34" charset="0"/>
                        <a:buNone/>
                      </a:pPr>
                      <a:r>
                        <a:rPr lang="en-US" sz="1400" b="0" kern="1200" cap="none" baseline="0" dirty="0" smtClean="0">
                          <a:ln>
                            <a:noFill/>
                          </a:ln>
                          <a:solidFill>
                            <a:schemeClr val="bg1"/>
                          </a:solidFill>
                          <a:latin typeface="Geneva" panose="020B0800000000020000" pitchFamily="34" charset="0"/>
                        </a:rPr>
                        <a:t>Measuring &amp; managing evidence based care, care variability, and waste reduction</a:t>
                      </a:r>
                    </a:p>
                  </a:txBody>
                  <a:tcPr marL="45501" marR="45501"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49E49">
                        <a:alpha val="82000"/>
                      </a:srgbClr>
                    </a:solidFill>
                  </a:tcPr>
                </a:tc>
              </a:tr>
              <a:tr h="59436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2000" b="0" cap="all" dirty="0" smtClean="0">
                          <a:ln>
                            <a:noFill/>
                          </a:ln>
                          <a:solidFill>
                            <a:schemeClr val="bg1"/>
                          </a:solidFill>
                          <a:latin typeface="Geneva" panose="020B0800000000020000" pitchFamily="34" charset="0"/>
                        </a:rPr>
                        <a:t>3</a:t>
                      </a:r>
                    </a:p>
                  </a:txBody>
                  <a:tcPr marL="90999" marR="90999"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49E49">
                        <a:alpha val="76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8288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u="none" strike="noStrike" kern="1200" cap="none" spc="0" normalizeH="0" baseline="0" noProof="0" dirty="0" smtClean="0">
                          <a:ln>
                            <a:noFill/>
                          </a:ln>
                          <a:solidFill>
                            <a:schemeClr val="bg1"/>
                          </a:solidFill>
                          <a:effectLst/>
                          <a:uLnTx/>
                          <a:uFillTx/>
                          <a:latin typeface="Geneva" panose="020B0800000000020000" pitchFamily="34" charset="0"/>
                        </a:rPr>
                        <a:t>Efficient, consistent internal and external report production and agility</a:t>
                      </a:r>
                    </a:p>
                  </a:txBody>
                  <a:tcPr marL="45501" marR="45501"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49E49">
                        <a:alpha val="76000"/>
                      </a:srgbClr>
                    </a:solidFill>
                  </a:tcPr>
                </a:tc>
              </a:tr>
              <a:tr h="59436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2000" b="0" cap="all" dirty="0" smtClean="0">
                          <a:ln>
                            <a:noFill/>
                          </a:ln>
                          <a:solidFill>
                            <a:schemeClr val="bg1"/>
                          </a:solidFill>
                          <a:latin typeface="Geneva" panose="020B0800000000020000" pitchFamily="34" charset="0"/>
                        </a:rPr>
                        <a:t>2</a:t>
                      </a:r>
                    </a:p>
                  </a:txBody>
                  <a:tcPr marL="90999" marR="90999"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49E49">
                        <a:alpha val="66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82880" lvl="0" indent="0" algn="l">
                        <a:buFont typeface="Arial" panose="020B0604020202020204" pitchFamily="34" charset="0"/>
                        <a:buNone/>
                      </a:pPr>
                      <a:r>
                        <a:rPr lang="en-US" sz="1400" b="0" cap="none" baseline="0" dirty="0" smtClean="0">
                          <a:ln>
                            <a:noFill/>
                          </a:ln>
                          <a:solidFill>
                            <a:schemeClr val="bg1"/>
                          </a:solidFill>
                          <a:latin typeface="Geneva" panose="020B0800000000020000" pitchFamily="34" charset="0"/>
                        </a:rPr>
                        <a:t>Core data warehouse workout: centralized database with an analytics competency center</a:t>
                      </a:r>
                    </a:p>
                  </a:txBody>
                  <a:tcPr marL="45501" marR="45501"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49E49">
                        <a:alpha val="66000"/>
                      </a:srgbClr>
                    </a:solidFill>
                  </a:tcPr>
                </a:tc>
              </a:tr>
              <a:tr h="59436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2000" b="0" cap="all" dirty="0" smtClean="0">
                          <a:ln>
                            <a:noFill/>
                          </a:ln>
                          <a:solidFill>
                            <a:schemeClr val="bg1"/>
                          </a:solidFill>
                          <a:latin typeface="Geneva" panose="020B0800000000020000" pitchFamily="34" charset="0"/>
                        </a:rPr>
                        <a:t>1</a:t>
                      </a:r>
                      <a:endParaRPr lang="en-US" sz="2000" b="0" cap="all" baseline="0" dirty="0" smtClean="0">
                        <a:ln>
                          <a:noFill/>
                        </a:ln>
                        <a:solidFill>
                          <a:schemeClr val="bg1"/>
                        </a:solidFill>
                        <a:latin typeface="Geneva" panose="020B0800000000020000" pitchFamily="34" charset="0"/>
                      </a:endParaRPr>
                    </a:p>
                  </a:txBody>
                  <a:tcPr marL="90999" marR="90999"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49E49">
                        <a:alpha val="58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82880" lvl="0" indent="0" algn="l" defTabSz="457200" rtl="0" eaLnBrk="1" latinLnBrk="0" hangingPunct="1">
                        <a:buFont typeface="Arial" panose="020B0604020202020204" pitchFamily="34" charset="0"/>
                        <a:buNone/>
                      </a:pPr>
                      <a:r>
                        <a:rPr lang="en-US" sz="1400" b="0" kern="1200" cap="none" baseline="0" dirty="0" smtClean="0">
                          <a:ln>
                            <a:noFill/>
                          </a:ln>
                          <a:solidFill>
                            <a:schemeClr val="bg1"/>
                          </a:solidFill>
                          <a:latin typeface="Geneva" panose="020B0800000000020000" pitchFamily="34" charset="0"/>
                        </a:rPr>
                        <a:t>Foundation building: data aggregation and initial data governance</a:t>
                      </a:r>
                    </a:p>
                  </a:txBody>
                  <a:tcPr marL="45501" marR="45501"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49E49">
                        <a:alpha val="58000"/>
                      </a:srgbClr>
                    </a:solidFill>
                  </a:tcPr>
                </a:tc>
              </a:tr>
              <a:tr h="59436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2000" b="0" cap="all" dirty="0" smtClean="0">
                          <a:ln>
                            <a:noFill/>
                          </a:ln>
                          <a:solidFill>
                            <a:schemeClr val="bg1"/>
                          </a:solidFill>
                          <a:latin typeface="Geneva" panose="020B0800000000020000" pitchFamily="34" charset="0"/>
                        </a:rPr>
                        <a:t>0</a:t>
                      </a:r>
                    </a:p>
                  </a:txBody>
                  <a:tcPr marL="90999" marR="90999"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49E49">
                        <a:alpha val="53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82880" lvl="0" indent="0" algn="l" defTabSz="457200" rtl="0" eaLnBrk="1" latinLnBrk="0" hangingPunct="1">
                        <a:buFont typeface="Arial" panose="020B0604020202020204" pitchFamily="34" charset="0"/>
                        <a:buNone/>
                      </a:pPr>
                      <a:r>
                        <a:rPr lang="en-US" sz="1400" b="0" kern="1200" cap="none" baseline="0" dirty="0" smtClean="0">
                          <a:ln>
                            <a:noFill/>
                          </a:ln>
                          <a:solidFill>
                            <a:schemeClr val="bg1"/>
                          </a:solidFill>
                          <a:latin typeface="Geneva" panose="020B0800000000020000" pitchFamily="34" charset="0"/>
                        </a:rPr>
                        <a:t>Fragmented point solutions</a:t>
                      </a:r>
                    </a:p>
                  </a:txBody>
                  <a:tcPr marL="45501" marR="45501"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49E49">
                        <a:alpha val="53000"/>
                      </a:srgbClr>
                    </a:solidFill>
                  </a:tcPr>
                </a:tc>
              </a:tr>
            </a:tbl>
          </a:graphicData>
        </a:graphic>
      </p:graphicFrame>
      <p:sp>
        <p:nvSpPr>
          <p:cNvPr id="9" name="TextBox 8"/>
          <p:cNvSpPr txBox="1"/>
          <p:nvPr/>
        </p:nvSpPr>
        <p:spPr>
          <a:xfrm>
            <a:off x="1905000" y="1381071"/>
            <a:ext cx="6610160" cy="320729"/>
          </a:xfrm>
          <a:prstGeom prst="rect">
            <a:avLst/>
          </a:prstGeom>
          <a:noFill/>
        </p:spPr>
        <p:txBody>
          <a:bodyPr wrap="square" rtlCol="0">
            <a:spAutoFit/>
          </a:bodyPr>
          <a:lstStyle/>
          <a:p>
            <a:pPr marL="182880" algn="ctr">
              <a:lnSpc>
                <a:spcPct val="115000"/>
              </a:lnSpc>
              <a:spcBef>
                <a:spcPts val="600"/>
              </a:spcBef>
            </a:pPr>
            <a:r>
              <a:rPr lang="en-US" sz="1400" dirty="0">
                <a:solidFill>
                  <a:srgbClr val="006993"/>
                </a:solidFill>
                <a:latin typeface="Geneva" panose="020B0800000000020000" pitchFamily="34" charset="0"/>
              </a:rPr>
              <a:t>Adoption Model for Analytics Maturity Cumulative Capabilities</a:t>
            </a: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681431" y="906171"/>
            <a:ext cx="3057297" cy="456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52400" y="106363"/>
            <a:ext cx="7848600" cy="579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rgbClr val="DDDDDD"/>
                </a:solidFill>
                <a:latin typeface="+mj-lt"/>
                <a:ea typeface="+mj-ea"/>
                <a:cs typeface="+mj-cs"/>
              </a:defRPr>
            </a:lvl1pPr>
            <a:lvl2pPr algn="l" rtl="0" eaLnBrk="0" fontAlgn="base" hangingPunct="0">
              <a:spcBef>
                <a:spcPct val="0"/>
              </a:spcBef>
              <a:spcAft>
                <a:spcPct val="0"/>
              </a:spcAft>
              <a:defRPr sz="4400">
                <a:solidFill>
                  <a:srgbClr val="DDDDDD"/>
                </a:solidFill>
                <a:latin typeface="Arial" charset="0"/>
              </a:defRPr>
            </a:lvl2pPr>
            <a:lvl3pPr algn="l" rtl="0" eaLnBrk="0" fontAlgn="base" hangingPunct="0">
              <a:spcBef>
                <a:spcPct val="0"/>
              </a:spcBef>
              <a:spcAft>
                <a:spcPct val="0"/>
              </a:spcAft>
              <a:defRPr sz="4400">
                <a:solidFill>
                  <a:srgbClr val="DDDDDD"/>
                </a:solidFill>
                <a:latin typeface="Arial" charset="0"/>
              </a:defRPr>
            </a:lvl3pPr>
            <a:lvl4pPr algn="l" rtl="0" eaLnBrk="0" fontAlgn="base" hangingPunct="0">
              <a:spcBef>
                <a:spcPct val="0"/>
              </a:spcBef>
              <a:spcAft>
                <a:spcPct val="0"/>
              </a:spcAft>
              <a:defRPr sz="4400">
                <a:solidFill>
                  <a:srgbClr val="DDDDDD"/>
                </a:solidFill>
                <a:latin typeface="Arial" charset="0"/>
              </a:defRPr>
            </a:lvl4pPr>
            <a:lvl5pPr algn="l" rtl="0" eaLnBrk="0" fontAlgn="base" hangingPunct="0">
              <a:spcBef>
                <a:spcPct val="0"/>
              </a:spcBef>
              <a:spcAft>
                <a:spcPct val="0"/>
              </a:spcAft>
              <a:defRPr sz="4400">
                <a:solidFill>
                  <a:srgbClr val="DDDDDD"/>
                </a:solidFill>
                <a:latin typeface="Arial" charset="0"/>
              </a:defRPr>
            </a:lvl5pPr>
            <a:lvl6pPr marL="457200" algn="l" rtl="0" fontAlgn="base">
              <a:spcBef>
                <a:spcPct val="0"/>
              </a:spcBef>
              <a:spcAft>
                <a:spcPct val="0"/>
              </a:spcAft>
              <a:defRPr sz="4400">
                <a:solidFill>
                  <a:srgbClr val="DDDDDD"/>
                </a:solidFill>
                <a:latin typeface="Arial" charset="0"/>
              </a:defRPr>
            </a:lvl6pPr>
            <a:lvl7pPr marL="914400" algn="l" rtl="0" fontAlgn="base">
              <a:spcBef>
                <a:spcPct val="0"/>
              </a:spcBef>
              <a:spcAft>
                <a:spcPct val="0"/>
              </a:spcAft>
              <a:defRPr sz="4400">
                <a:solidFill>
                  <a:srgbClr val="DDDDDD"/>
                </a:solidFill>
                <a:latin typeface="Arial" charset="0"/>
              </a:defRPr>
            </a:lvl7pPr>
            <a:lvl8pPr marL="1371600" algn="l" rtl="0" fontAlgn="base">
              <a:spcBef>
                <a:spcPct val="0"/>
              </a:spcBef>
              <a:spcAft>
                <a:spcPct val="0"/>
              </a:spcAft>
              <a:defRPr sz="4400">
                <a:solidFill>
                  <a:srgbClr val="DDDDDD"/>
                </a:solidFill>
                <a:latin typeface="Arial" charset="0"/>
              </a:defRPr>
            </a:lvl8pPr>
            <a:lvl9pPr marL="1828800" algn="l" rtl="0" fontAlgn="base">
              <a:spcBef>
                <a:spcPct val="0"/>
              </a:spcBef>
              <a:spcAft>
                <a:spcPct val="0"/>
              </a:spcAft>
              <a:defRPr sz="4400">
                <a:solidFill>
                  <a:srgbClr val="DDDDDD"/>
                </a:solidFill>
                <a:latin typeface="Arial" charset="0"/>
              </a:defRPr>
            </a:lvl9pPr>
          </a:lstStyle>
          <a:p>
            <a:pPr eaLnBrk="1" hangingPunct="1"/>
            <a:r>
              <a:rPr lang="en-GB" sz="3200" kern="0" smtClean="0"/>
              <a:t>HIMSS</a:t>
            </a:r>
            <a:r>
              <a:rPr lang="tr-TR" sz="3200" kern="0" smtClean="0"/>
              <a:t> Hakkında</a:t>
            </a:r>
            <a:r>
              <a:rPr lang="en-GB" sz="3200" kern="0" smtClean="0"/>
              <a:t> </a:t>
            </a:r>
            <a:endParaRPr lang="en-GB" sz="3200" kern="0" dirty="0"/>
          </a:p>
        </p:txBody>
      </p:sp>
      <p:sp>
        <p:nvSpPr>
          <p:cNvPr id="6"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15</a:t>
            </a:fld>
            <a:endParaRPr lang="tr-TR" sz="1200" b="1" dirty="0" smtClean="0"/>
          </a:p>
        </p:txBody>
      </p:sp>
    </p:spTree>
    <p:extLst>
      <p:ext uri="{BB962C8B-B14F-4D97-AF65-F5344CB8AC3E}">
        <p14:creationId xmlns:p14="http://schemas.microsoft.com/office/powerpoint/2010/main" val="3365931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 y="106363"/>
            <a:ext cx="7848600" cy="579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rgbClr val="DDDDDD"/>
                </a:solidFill>
                <a:latin typeface="+mj-lt"/>
                <a:ea typeface="+mj-ea"/>
                <a:cs typeface="+mj-cs"/>
              </a:defRPr>
            </a:lvl1pPr>
            <a:lvl2pPr algn="l" rtl="0" eaLnBrk="0" fontAlgn="base" hangingPunct="0">
              <a:spcBef>
                <a:spcPct val="0"/>
              </a:spcBef>
              <a:spcAft>
                <a:spcPct val="0"/>
              </a:spcAft>
              <a:defRPr sz="4400">
                <a:solidFill>
                  <a:srgbClr val="DDDDDD"/>
                </a:solidFill>
                <a:latin typeface="Arial" charset="0"/>
              </a:defRPr>
            </a:lvl2pPr>
            <a:lvl3pPr algn="l" rtl="0" eaLnBrk="0" fontAlgn="base" hangingPunct="0">
              <a:spcBef>
                <a:spcPct val="0"/>
              </a:spcBef>
              <a:spcAft>
                <a:spcPct val="0"/>
              </a:spcAft>
              <a:defRPr sz="4400">
                <a:solidFill>
                  <a:srgbClr val="DDDDDD"/>
                </a:solidFill>
                <a:latin typeface="Arial" charset="0"/>
              </a:defRPr>
            </a:lvl3pPr>
            <a:lvl4pPr algn="l" rtl="0" eaLnBrk="0" fontAlgn="base" hangingPunct="0">
              <a:spcBef>
                <a:spcPct val="0"/>
              </a:spcBef>
              <a:spcAft>
                <a:spcPct val="0"/>
              </a:spcAft>
              <a:defRPr sz="4400">
                <a:solidFill>
                  <a:srgbClr val="DDDDDD"/>
                </a:solidFill>
                <a:latin typeface="Arial" charset="0"/>
              </a:defRPr>
            </a:lvl4pPr>
            <a:lvl5pPr algn="l" rtl="0" eaLnBrk="0" fontAlgn="base" hangingPunct="0">
              <a:spcBef>
                <a:spcPct val="0"/>
              </a:spcBef>
              <a:spcAft>
                <a:spcPct val="0"/>
              </a:spcAft>
              <a:defRPr sz="4400">
                <a:solidFill>
                  <a:srgbClr val="DDDDDD"/>
                </a:solidFill>
                <a:latin typeface="Arial" charset="0"/>
              </a:defRPr>
            </a:lvl5pPr>
            <a:lvl6pPr marL="457200" algn="l" rtl="0" fontAlgn="base">
              <a:spcBef>
                <a:spcPct val="0"/>
              </a:spcBef>
              <a:spcAft>
                <a:spcPct val="0"/>
              </a:spcAft>
              <a:defRPr sz="4400">
                <a:solidFill>
                  <a:srgbClr val="DDDDDD"/>
                </a:solidFill>
                <a:latin typeface="Arial" charset="0"/>
              </a:defRPr>
            </a:lvl6pPr>
            <a:lvl7pPr marL="914400" algn="l" rtl="0" fontAlgn="base">
              <a:spcBef>
                <a:spcPct val="0"/>
              </a:spcBef>
              <a:spcAft>
                <a:spcPct val="0"/>
              </a:spcAft>
              <a:defRPr sz="4400">
                <a:solidFill>
                  <a:srgbClr val="DDDDDD"/>
                </a:solidFill>
                <a:latin typeface="Arial" charset="0"/>
              </a:defRPr>
            </a:lvl7pPr>
            <a:lvl8pPr marL="1371600" algn="l" rtl="0" fontAlgn="base">
              <a:spcBef>
                <a:spcPct val="0"/>
              </a:spcBef>
              <a:spcAft>
                <a:spcPct val="0"/>
              </a:spcAft>
              <a:defRPr sz="4400">
                <a:solidFill>
                  <a:srgbClr val="DDDDDD"/>
                </a:solidFill>
                <a:latin typeface="Arial" charset="0"/>
              </a:defRPr>
            </a:lvl8pPr>
            <a:lvl9pPr marL="1828800" algn="l" rtl="0" fontAlgn="base">
              <a:spcBef>
                <a:spcPct val="0"/>
              </a:spcBef>
              <a:spcAft>
                <a:spcPct val="0"/>
              </a:spcAft>
              <a:defRPr sz="4400">
                <a:solidFill>
                  <a:srgbClr val="DDDDDD"/>
                </a:solidFill>
                <a:latin typeface="Arial" charset="0"/>
              </a:defRPr>
            </a:lvl9pPr>
          </a:lstStyle>
          <a:p>
            <a:pPr eaLnBrk="1" hangingPunct="1"/>
            <a:r>
              <a:rPr lang="en-GB" sz="3200" kern="0" smtClean="0"/>
              <a:t>HIMSS</a:t>
            </a:r>
            <a:r>
              <a:rPr lang="tr-TR" sz="3200" kern="0" smtClean="0"/>
              <a:t> Hakkında</a:t>
            </a:r>
            <a:r>
              <a:rPr lang="en-GB" sz="3200" kern="0" smtClean="0"/>
              <a:t> </a:t>
            </a:r>
            <a:endParaRPr lang="en-GB" sz="3200" kern="0" dirty="0"/>
          </a:p>
        </p:txBody>
      </p:sp>
      <p:sp>
        <p:nvSpPr>
          <p:cNvPr id="6"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16</a:t>
            </a:fld>
            <a:endParaRPr lang="tr-TR" sz="1200" b="1" dirty="0" smtClean="0"/>
          </a:p>
        </p:txBody>
      </p:sp>
      <p:graphicFrame>
        <p:nvGraphicFramePr>
          <p:cNvPr id="11" name="Table 7"/>
          <p:cNvGraphicFramePr>
            <a:graphicFrameLocks noGrp="1"/>
          </p:cNvGraphicFramePr>
          <p:nvPr>
            <p:extLst>
              <p:ext uri="{D42A27DB-BD31-4B8C-83A1-F6EECF244321}">
                <p14:modId xmlns:p14="http://schemas.microsoft.com/office/powerpoint/2010/main" val="2872067731"/>
              </p:ext>
            </p:extLst>
          </p:nvPr>
        </p:nvGraphicFramePr>
        <p:xfrm>
          <a:off x="161925" y="838200"/>
          <a:ext cx="8753475" cy="5643888"/>
        </p:xfrm>
        <a:graphic>
          <a:graphicData uri="http://schemas.openxmlformats.org/drawingml/2006/table">
            <a:tbl>
              <a:tblPr firstRow="1" firstCol="1" bandRow="1">
                <a:tableStyleId>{93296810-A885-4BE3-A3E7-6D5BEEA58F35}</a:tableStyleId>
              </a:tblPr>
              <a:tblGrid>
                <a:gridCol w="859716"/>
                <a:gridCol w="7893759"/>
              </a:tblGrid>
              <a:tr h="917634">
                <a:tc>
                  <a:txBody>
                    <a:bodyPr/>
                    <a:lstStyle/>
                    <a:p>
                      <a:pPr marL="0" algn="l">
                        <a:spcAft>
                          <a:spcPts val="300"/>
                        </a:spcAft>
                      </a:pPr>
                      <a:r>
                        <a:rPr lang="en-US" sz="1400" cap="all" dirty="0" smtClean="0">
                          <a:ln>
                            <a:noFill/>
                          </a:ln>
                        </a:rPr>
                        <a:t>STAGE</a:t>
                      </a:r>
                      <a:endParaRPr lang="en-US" sz="1400" b="0" cap="all" dirty="0" smtClean="0">
                        <a:ln>
                          <a:noFill/>
                        </a:ln>
                        <a:solidFill>
                          <a:srgbClr val="006993"/>
                        </a:solidFill>
                        <a:latin typeface="Geneva" panose="020B0800000000020000" pitchFamily="34" charset="0"/>
                      </a:endParaRPr>
                    </a:p>
                  </a:txBody>
                  <a:tcPr marL="90999" marR="90999" marT="45501" marB="45501" anchor="ctr" anchorCtr="1"/>
                </a:tc>
                <a:tc>
                  <a:txBody>
                    <a:bodyPr/>
                    <a:lstStyle/>
                    <a:p>
                      <a:pPr marL="182880" marR="0" algn="l">
                        <a:lnSpc>
                          <a:spcPct val="115000"/>
                        </a:lnSpc>
                        <a:spcBef>
                          <a:spcPts val="600"/>
                        </a:spcBef>
                        <a:spcAft>
                          <a:spcPts val="0"/>
                        </a:spcAft>
                      </a:pPr>
                      <a:endParaRPr lang="en-US" sz="1400" dirty="0" smtClean="0">
                        <a:effectLst/>
                      </a:endParaRPr>
                    </a:p>
                    <a:p>
                      <a:pPr marL="182880" marR="0" algn="l">
                        <a:lnSpc>
                          <a:spcPct val="115000"/>
                        </a:lnSpc>
                        <a:spcBef>
                          <a:spcPts val="600"/>
                        </a:spcBef>
                        <a:spcAft>
                          <a:spcPts val="0"/>
                        </a:spcAft>
                      </a:pPr>
                      <a:endParaRPr lang="en-US" sz="1400" dirty="0" smtClean="0">
                        <a:effectLst/>
                      </a:endParaRPr>
                    </a:p>
                    <a:p>
                      <a:pPr marL="182880" marR="0" algn="l">
                        <a:lnSpc>
                          <a:spcPct val="115000"/>
                        </a:lnSpc>
                        <a:spcBef>
                          <a:spcPts val="600"/>
                        </a:spcBef>
                        <a:spcAft>
                          <a:spcPts val="0"/>
                        </a:spcAft>
                      </a:pPr>
                      <a:endParaRPr lang="en-US" sz="1400" b="1" dirty="0" smtClean="0">
                        <a:solidFill>
                          <a:srgbClr val="006993"/>
                        </a:solidFill>
                        <a:effectLst/>
                        <a:latin typeface="Geneva" panose="020B0800000000020000" pitchFamily="34" charset="0"/>
                      </a:endParaRPr>
                    </a:p>
                  </a:txBody>
                  <a:tcPr marL="0" marR="0" marT="0" marB="73152" anchor="ctr"/>
                </a:tc>
              </a:tr>
              <a:tr h="53668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1600" cap="all" dirty="0" smtClean="0">
                          <a:ln>
                            <a:noFill/>
                          </a:ln>
                        </a:rPr>
                        <a:t>7</a:t>
                      </a:r>
                      <a:endParaRPr lang="en-US" sz="1600" b="0" cap="all" dirty="0" smtClean="0">
                        <a:ln>
                          <a:noFill/>
                        </a:ln>
                        <a:solidFill>
                          <a:schemeClr val="bg1"/>
                        </a:solidFill>
                        <a:latin typeface="Geneva" panose="020B0800000000020000" pitchFamily="34" charset="0"/>
                      </a:endParaRPr>
                    </a:p>
                  </a:txBody>
                  <a:tcPr marL="90999" marR="90999" marT="45501" marB="45501" anchor="ct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8288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sz="1200" kern="1200" cap="none" baseline="0" dirty="0" smtClean="0">
                          <a:ln>
                            <a:noFill/>
                          </a:ln>
                        </a:rPr>
                        <a:t>Tamamen kağıtsız hastane, klinik ve idari süreçlerde elektronik belge yönetimi, klinik bakımın sürekliliğini sağlayacak şekilde veri alış-verişi ve klinik, finansal ve stok analizleri için veri ambarı mevcut.</a:t>
                      </a:r>
                      <a:endParaRPr lang="en-US" sz="1200" b="0" kern="1200" cap="none" baseline="0" dirty="0" smtClean="0">
                        <a:ln>
                          <a:noFill/>
                        </a:ln>
                        <a:solidFill>
                          <a:schemeClr val="bg1"/>
                        </a:solidFill>
                        <a:latin typeface="Geneva" panose="020B0800000000020000" pitchFamily="34" charset="0"/>
                      </a:endParaRPr>
                    </a:p>
                  </a:txBody>
                  <a:tcPr marL="45501" marR="45501" marT="45501" marB="45501" anchor="ctr"/>
                </a:tc>
              </a:tr>
              <a:tr h="623334">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1600" cap="all" dirty="0" smtClean="0">
                          <a:ln>
                            <a:noFill/>
                          </a:ln>
                        </a:rPr>
                        <a:t>6</a:t>
                      </a:r>
                      <a:endParaRPr lang="en-US" sz="1600" b="0" cap="all" dirty="0" smtClean="0">
                        <a:ln>
                          <a:noFill/>
                        </a:ln>
                        <a:solidFill>
                          <a:schemeClr val="bg1"/>
                        </a:solidFill>
                        <a:latin typeface="Geneva" panose="020B0800000000020000" pitchFamily="34" charset="0"/>
                      </a:endParaRPr>
                    </a:p>
                  </a:txBody>
                  <a:tcPr marL="90999" marR="90999" marT="45501" marB="45501" anchor="ct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8288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sz="1200" kern="1200" cap="none" baseline="0" dirty="0" smtClean="0">
                          <a:ln>
                            <a:noFill/>
                          </a:ln>
                        </a:rPr>
                        <a:t>En az bir YT servisinde hekimler için elektronik klinik dokümantasyon (anamnez, teşhis, tedavi, hekim notları, taburcu, vb.) mevcut. En az bir YT servisinde, hasta profillerine ve tedavi protokollerine göre tedavi önerisinde bulunan klinik karar destek sistemi ve kapalı devre ilaç uygulaması (CLMA) mevcut.</a:t>
                      </a:r>
                      <a:endParaRPr lang="en-US" sz="1200" b="0" kern="1200" cap="none" baseline="0" dirty="0" smtClean="0">
                        <a:ln>
                          <a:noFill/>
                        </a:ln>
                        <a:solidFill>
                          <a:schemeClr val="bg1"/>
                        </a:solidFill>
                        <a:latin typeface="Geneva" panose="020B0800000000020000" pitchFamily="34" charset="0"/>
                      </a:endParaRPr>
                    </a:p>
                  </a:txBody>
                  <a:tcPr marL="45501" marR="45501" marT="45501" marB="45501" anchor="ctr"/>
                </a:tc>
              </a:tr>
              <a:tr h="53668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1600" cap="all" baseline="0" dirty="0" smtClean="0">
                          <a:ln>
                            <a:noFill/>
                          </a:ln>
                        </a:rPr>
                        <a:t>5</a:t>
                      </a:r>
                      <a:endParaRPr lang="en-US" sz="1600" b="0" cap="all" baseline="0" dirty="0" smtClean="0">
                        <a:ln>
                          <a:noFill/>
                        </a:ln>
                        <a:solidFill>
                          <a:schemeClr val="bg1"/>
                        </a:solidFill>
                        <a:latin typeface="Geneva" panose="020B0800000000020000" pitchFamily="34" charset="0"/>
                      </a:endParaRPr>
                    </a:p>
                  </a:txBody>
                  <a:tcPr marL="90999" marR="90999" marT="45501" marB="45501" anchor="ct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82880" lvl="0" indent="0" algn="l" defTabSz="457200" rtl="0" eaLnBrk="1" latinLnBrk="0" hangingPunct="1">
                        <a:buFont typeface="Arial" panose="020B0604020202020204" pitchFamily="34" charset="0"/>
                        <a:buNone/>
                      </a:pPr>
                      <a:r>
                        <a:rPr lang="tr-TR" sz="1200" kern="1200" cap="none" baseline="0" dirty="0" smtClean="0">
                          <a:ln>
                            <a:noFill/>
                          </a:ln>
                          <a:solidFill>
                            <a:schemeClr val="dk1"/>
                          </a:solidFill>
                          <a:latin typeface="Arial"/>
                          <a:ea typeface=""/>
                          <a:cs typeface=""/>
                        </a:rPr>
                        <a:t>Radyoloji bölümünde film ile hiçbir işlem yapılmıyor ve tüm hekimler PACS sistemine erişiyor.</a:t>
                      </a:r>
                      <a:endParaRPr lang="en-US" sz="1200" kern="1200" cap="none" baseline="0" dirty="0" smtClean="0">
                        <a:ln>
                          <a:noFill/>
                        </a:ln>
                        <a:solidFill>
                          <a:schemeClr val="dk1"/>
                        </a:solidFill>
                        <a:latin typeface="Arial"/>
                        <a:ea typeface=""/>
                        <a:cs typeface=""/>
                      </a:endParaRPr>
                    </a:p>
                  </a:txBody>
                  <a:tcPr marL="45501" marR="45501" marT="45501" marB="45501" anchor="ctr"/>
                </a:tc>
              </a:tr>
              <a:tr h="53668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1600" cap="all" dirty="0" smtClean="0">
                          <a:ln>
                            <a:noFill/>
                          </a:ln>
                        </a:rPr>
                        <a:t>4</a:t>
                      </a:r>
                      <a:endParaRPr lang="en-US" sz="1600" b="0" cap="all" dirty="0" smtClean="0">
                        <a:ln>
                          <a:noFill/>
                        </a:ln>
                        <a:solidFill>
                          <a:schemeClr val="bg1"/>
                        </a:solidFill>
                        <a:latin typeface="Geneva" panose="020B0800000000020000" pitchFamily="34" charset="0"/>
                      </a:endParaRPr>
                    </a:p>
                  </a:txBody>
                  <a:tcPr marL="90999" marR="90999" marT="45501" marB="45501" anchor="ct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82880" lvl="0" indent="0" algn="l" defTabSz="457200" rtl="0" eaLnBrk="1" latinLnBrk="0" hangingPunct="1">
                        <a:buFont typeface="Arial" panose="020B0604020202020204" pitchFamily="34" charset="0"/>
                        <a:buNone/>
                      </a:pPr>
                      <a:r>
                        <a:rPr lang="tr-TR" sz="1200" kern="1200" cap="none" baseline="0" dirty="0" smtClean="0">
                          <a:ln>
                            <a:noFill/>
                          </a:ln>
                        </a:rPr>
                        <a:t>Tüm istemler (ilaç ve ilaç dışı) bilgisayar ile veriliyor (CPOE). Kural motoru destekli ve hekime farklı seçenekler sunabilen etkileşimli bir klinik karar destek sistemi mevcut.</a:t>
                      </a:r>
                      <a:endParaRPr lang="en-US" sz="1200" b="0" kern="1200" cap="none" baseline="0" dirty="0" smtClean="0">
                        <a:ln>
                          <a:noFill/>
                        </a:ln>
                        <a:solidFill>
                          <a:schemeClr val="bg1"/>
                        </a:solidFill>
                        <a:latin typeface="Geneva" panose="020B0800000000020000" pitchFamily="34" charset="0"/>
                      </a:endParaRPr>
                    </a:p>
                  </a:txBody>
                  <a:tcPr marL="45501" marR="45501" marT="45501" marB="45501" anchor="ctr"/>
                </a:tc>
              </a:tr>
              <a:tr h="801551">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1600" cap="all" dirty="0" smtClean="0">
                          <a:ln>
                            <a:noFill/>
                          </a:ln>
                        </a:rPr>
                        <a:t>3</a:t>
                      </a:r>
                      <a:endParaRPr lang="en-US" sz="1600" b="0" cap="all" dirty="0" smtClean="0">
                        <a:ln>
                          <a:noFill/>
                        </a:ln>
                        <a:solidFill>
                          <a:schemeClr val="bg1"/>
                        </a:solidFill>
                        <a:latin typeface="Geneva" panose="020B0800000000020000" pitchFamily="34" charset="0"/>
                      </a:endParaRPr>
                    </a:p>
                  </a:txBody>
                  <a:tcPr marL="90999" marR="90999" marT="45501" marB="45501" anchor="ct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8288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tr-TR" sz="1200" u="none" strike="noStrike" kern="1200" cap="none" spc="0" normalizeH="0" baseline="0" noProof="0" dirty="0" smtClean="0">
                          <a:ln>
                            <a:noFill/>
                          </a:ln>
                          <a:effectLst/>
                          <a:uLnTx/>
                          <a:uFillTx/>
                        </a:rPr>
                        <a:t>Klinik veri havuzu ile entegre hemşirelik klinik dokümantasyonu (hemşirelik notları, hayati bulgular, hasta takip formları, vb.) yapılıyor. Hemşire düzeyinde elektronik ilaç uygulama kaydı (</a:t>
                      </a:r>
                      <a:r>
                        <a:rPr kumimoji="0" lang="tr-TR" sz="1200" u="none" strike="noStrike" kern="1200" cap="none" spc="0" normalizeH="0" baseline="0" noProof="0" dirty="0" err="1" smtClean="0">
                          <a:ln>
                            <a:noFill/>
                          </a:ln>
                          <a:effectLst/>
                          <a:uLnTx/>
                          <a:uFillTx/>
                        </a:rPr>
                        <a:t>eMAR</a:t>
                      </a:r>
                      <a:r>
                        <a:rPr kumimoji="0" lang="tr-TR" sz="1200" u="none" strike="noStrike" kern="1200" cap="none" spc="0" normalizeH="0" baseline="0" noProof="0" dirty="0" smtClean="0">
                          <a:ln>
                            <a:noFill/>
                          </a:ln>
                          <a:effectLst/>
                          <a:uLnTx/>
                          <a:uFillTx/>
                        </a:rPr>
                        <a:t>) yapılıyor. İlaç-ilaç, ilaç-gıda etkileşimini gösteren bir klinik karar destek sistemi var. Radyoloji dışındaki hekimlerin PACS sistemine intranet üzerinden erişmesi mümkün. </a:t>
                      </a:r>
                      <a:endParaRPr kumimoji="0" lang="en-US" sz="1200" b="0" u="none" strike="noStrike" kern="1200" cap="none" spc="0" normalizeH="0" baseline="0" noProof="0" dirty="0" smtClean="0">
                        <a:ln>
                          <a:noFill/>
                        </a:ln>
                        <a:solidFill>
                          <a:schemeClr val="bg1"/>
                        </a:solidFill>
                        <a:effectLst/>
                        <a:uLnTx/>
                        <a:uFillTx/>
                        <a:latin typeface="Geneva" panose="020B0800000000020000" pitchFamily="34" charset="0"/>
                      </a:endParaRPr>
                    </a:p>
                  </a:txBody>
                  <a:tcPr marL="45501" marR="45501" marT="45501" marB="45501" anchor="ctr"/>
                </a:tc>
              </a:tr>
              <a:tr h="53668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1600" cap="all" dirty="0" smtClean="0">
                          <a:ln>
                            <a:noFill/>
                          </a:ln>
                        </a:rPr>
                        <a:t>2</a:t>
                      </a:r>
                      <a:endParaRPr lang="en-US" sz="1600" b="0" cap="all" dirty="0" smtClean="0">
                        <a:ln>
                          <a:noFill/>
                        </a:ln>
                        <a:solidFill>
                          <a:schemeClr val="bg1"/>
                        </a:solidFill>
                        <a:latin typeface="Geneva" panose="020B0800000000020000" pitchFamily="34" charset="0"/>
                      </a:endParaRPr>
                    </a:p>
                  </a:txBody>
                  <a:tcPr marL="90999" marR="90999" marT="45501" marB="45501" anchor="ct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82880" lvl="0" indent="0" algn="l">
                        <a:buFont typeface="Arial" panose="020B0604020202020204" pitchFamily="34" charset="0"/>
                        <a:buNone/>
                      </a:pPr>
                      <a:r>
                        <a:rPr lang="tr-TR" sz="1200" cap="none" baseline="0" dirty="0" smtClean="0">
                          <a:ln>
                            <a:noFill/>
                          </a:ln>
                        </a:rPr>
                        <a:t>Klinik veri havuzu mevcut ve mükerrer istem kontrolü, çelişki kontrolü gibi temel seviye klinik karar destek sistemi var.</a:t>
                      </a:r>
                      <a:endParaRPr lang="en-US" sz="1200" b="0" cap="none" baseline="0" dirty="0" smtClean="0">
                        <a:ln>
                          <a:noFill/>
                        </a:ln>
                        <a:solidFill>
                          <a:schemeClr val="bg1"/>
                        </a:solidFill>
                        <a:latin typeface="Geneva" panose="020B0800000000020000" pitchFamily="34" charset="0"/>
                      </a:endParaRPr>
                    </a:p>
                  </a:txBody>
                  <a:tcPr marL="45501" marR="45501" marT="45501" marB="45501" anchor="ctr"/>
                </a:tc>
              </a:tr>
              <a:tr h="53668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1600" cap="all" dirty="0" smtClean="0">
                          <a:ln>
                            <a:noFill/>
                          </a:ln>
                        </a:rPr>
                        <a:t>1</a:t>
                      </a:r>
                      <a:endParaRPr lang="en-US" sz="1600" b="0" cap="all" baseline="0" dirty="0" smtClean="0">
                        <a:ln>
                          <a:noFill/>
                        </a:ln>
                        <a:solidFill>
                          <a:schemeClr val="bg1"/>
                        </a:solidFill>
                        <a:latin typeface="Geneva" panose="020B0800000000020000" pitchFamily="34" charset="0"/>
                      </a:endParaRPr>
                    </a:p>
                  </a:txBody>
                  <a:tcPr marL="90999" marR="90999" marT="45501" marB="45501" anchor="ct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82880" lvl="0" indent="0" algn="l" defTabSz="457200" rtl="0" eaLnBrk="1" latinLnBrk="0" hangingPunct="1">
                        <a:buFont typeface="Arial" panose="020B0604020202020204" pitchFamily="34" charset="0"/>
                        <a:buNone/>
                      </a:pPr>
                      <a:r>
                        <a:rPr lang="tr-TR" sz="1200" kern="1200" cap="none" baseline="0" dirty="0" smtClean="0">
                          <a:ln>
                            <a:noFill/>
                          </a:ln>
                        </a:rPr>
                        <a:t>Laboratuvar ve radyoloji bilgi sistemleri kurulu ve çalışıyor. Eczane bilgi sistemi mevcut ve eczanede ilaç-ilaç ve ilaç-alerji gibi kontroller yapılabiliyor.</a:t>
                      </a:r>
                      <a:endParaRPr lang="en-US" sz="1200" b="0" kern="1200" cap="none" baseline="0" dirty="0" smtClean="0">
                        <a:ln>
                          <a:noFill/>
                        </a:ln>
                        <a:solidFill>
                          <a:schemeClr val="bg1"/>
                        </a:solidFill>
                        <a:latin typeface="Geneva" panose="020B0800000000020000" pitchFamily="34" charset="0"/>
                      </a:endParaRPr>
                    </a:p>
                  </a:txBody>
                  <a:tcPr marL="45501" marR="45501" marT="45501" marB="45501" anchor="ctr"/>
                </a:tc>
              </a:tr>
              <a:tr h="53668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1600" cap="all" dirty="0" smtClean="0">
                          <a:ln>
                            <a:noFill/>
                          </a:ln>
                        </a:rPr>
                        <a:t>0</a:t>
                      </a:r>
                      <a:endParaRPr lang="en-US" sz="1600" b="0" cap="all" dirty="0" smtClean="0">
                        <a:ln>
                          <a:noFill/>
                        </a:ln>
                        <a:solidFill>
                          <a:schemeClr val="bg1"/>
                        </a:solidFill>
                        <a:latin typeface="Geneva" panose="020B0800000000020000" pitchFamily="34" charset="0"/>
                      </a:endParaRPr>
                    </a:p>
                  </a:txBody>
                  <a:tcPr marL="90999" marR="90999" marT="45501" marB="45501" anchor="ct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82880" lvl="0" indent="0" algn="l" defTabSz="457200" rtl="0" eaLnBrk="1" latinLnBrk="0" hangingPunct="1">
                        <a:buFont typeface="Arial" panose="020B0604020202020204" pitchFamily="34" charset="0"/>
                        <a:buNone/>
                      </a:pPr>
                      <a:r>
                        <a:rPr lang="tr-TR" sz="1200" kern="1200" cap="none" baseline="0" dirty="0" smtClean="0">
                          <a:ln>
                            <a:noFill/>
                          </a:ln>
                        </a:rPr>
                        <a:t>Eczane, radyoloji ve laboratuvar bilgi sistemi gibi destek uygulamaları kurulu </a:t>
                      </a:r>
                      <a:r>
                        <a:rPr lang="tr-TR" sz="1200" u="sng" kern="1200" cap="none" baseline="0" dirty="0" smtClean="0">
                          <a:ln>
                            <a:noFill/>
                          </a:ln>
                        </a:rPr>
                        <a:t>değil veya çalışmıyor</a:t>
                      </a:r>
                      <a:r>
                        <a:rPr lang="tr-TR" sz="1200" kern="1200" cap="none" baseline="0" dirty="0" smtClean="0">
                          <a:ln>
                            <a:noFill/>
                          </a:ln>
                        </a:rPr>
                        <a:t>.</a:t>
                      </a:r>
                      <a:endParaRPr lang="en-US" sz="1200" b="0" kern="1200" cap="none" baseline="0" dirty="0" smtClean="0">
                        <a:ln>
                          <a:noFill/>
                        </a:ln>
                        <a:solidFill>
                          <a:schemeClr val="bg1"/>
                        </a:solidFill>
                        <a:latin typeface="Geneva" panose="020B0800000000020000" pitchFamily="34" charset="0"/>
                      </a:endParaRPr>
                    </a:p>
                  </a:txBody>
                  <a:tcPr marL="45501" marR="45501" marT="45501" marB="45501" anchor="ctr"/>
                </a:tc>
              </a:tr>
            </a:tbl>
          </a:graphicData>
        </a:graphic>
      </p:graphicFrame>
      <p:sp>
        <p:nvSpPr>
          <p:cNvPr id="7" name="TextBox 8"/>
          <p:cNvSpPr txBox="1"/>
          <p:nvPr/>
        </p:nvSpPr>
        <p:spPr>
          <a:xfrm>
            <a:off x="1905000" y="914400"/>
            <a:ext cx="6610160" cy="835613"/>
          </a:xfrm>
          <a:prstGeom prst="rect">
            <a:avLst/>
          </a:prstGeom>
          <a:noFill/>
        </p:spPr>
        <p:txBody>
          <a:bodyPr wrap="square" rtlCol="0">
            <a:spAutoFit/>
          </a:bodyPr>
          <a:lstStyle/>
          <a:p>
            <a:pPr marL="182880" algn="ctr">
              <a:lnSpc>
                <a:spcPct val="115000"/>
              </a:lnSpc>
              <a:spcBef>
                <a:spcPts val="0"/>
              </a:spcBef>
            </a:pPr>
            <a:r>
              <a:rPr lang="tr-TR" sz="2400" b="1" dirty="0" smtClean="0">
                <a:solidFill>
                  <a:schemeClr val="bg1"/>
                </a:solidFill>
                <a:latin typeface="Calibri" panose="020F0502020204030204" pitchFamily="34" charset="0"/>
              </a:rPr>
              <a:t>HIMSS EMRAM </a:t>
            </a:r>
          </a:p>
          <a:p>
            <a:pPr marL="182880" algn="ctr">
              <a:lnSpc>
                <a:spcPct val="115000"/>
              </a:lnSpc>
              <a:spcBef>
                <a:spcPts val="0"/>
              </a:spcBef>
            </a:pPr>
            <a:r>
              <a:rPr lang="tr-TR" b="1" dirty="0" smtClean="0">
                <a:solidFill>
                  <a:schemeClr val="bg1"/>
                </a:solidFill>
                <a:latin typeface="Calibri" panose="020F0502020204030204" pitchFamily="34" charset="0"/>
              </a:rPr>
              <a:t>(Elektronik Sağlık Kaydı Benimseme Modeli)</a:t>
            </a:r>
            <a:endParaRPr lang="en-US"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125475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smtClean="0"/>
              <a:t>HIMSS</a:t>
            </a:r>
            <a:r>
              <a:rPr lang="tr-TR" sz="3200" dirty="0" smtClean="0"/>
              <a:t>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88392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Sağlık hizmet sunuları açısından </a:t>
            </a:r>
            <a:r>
              <a:rPr lang="tr-TR" sz="2400" kern="0" dirty="0" err="1" smtClean="0">
                <a:solidFill>
                  <a:srgbClr val="3E3EBC"/>
                </a:solidFill>
              </a:rPr>
              <a:t>HIMSS’in</a:t>
            </a:r>
            <a:r>
              <a:rPr lang="tr-TR" sz="2400" kern="0" dirty="0" smtClean="0">
                <a:solidFill>
                  <a:srgbClr val="3E3EBC"/>
                </a:solidFill>
              </a:rPr>
              <a:t> faydası nedir?</a:t>
            </a:r>
          </a:p>
          <a:p>
            <a:pPr algn="just" eaLnBrk="1" hangingPunct="1">
              <a:lnSpc>
                <a:spcPct val="90000"/>
              </a:lnSpc>
            </a:pPr>
            <a:r>
              <a:rPr lang="tr-TR" sz="2400" kern="0" dirty="0" smtClean="0"/>
              <a:t>Farklı akreditasyon veya standartlar, hastanelerde farklı perspektiflerden seviye ölçümü yaparlar. JCI ve Sağlık Kalite Standartları, vb.</a:t>
            </a:r>
          </a:p>
          <a:p>
            <a:pPr algn="just" eaLnBrk="1" hangingPunct="1">
              <a:lnSpc>
                <a:spcPct val="90000"/>
              </a:lnSpc>
            </a:pPr>
            <a:endParaRPr lang="tr-TR" sz="2400" kern="0" dirty="0" smtClean="0"/>
          </a:p>
          <a:p>
            <a:pPr algn="just" eaLnBrk="1" hangingPunct="1">
              <a:lnSpc>
                <a:spcPct val="90000"/>
              </a:lnSpc>
            </a:pPr>
            <a:r>
              <a:rPr lang="tr-TR" sz="2400" kern="0" dirty="0" smtClean="0"/>
              <a:t>HIMSS </a:t>
            </a:r>
            <a:r>
              <a:rPr lang="tr-TR" sz="2400" kern="0" dirty="0" smtClean="0">
                <a:solidFill>
                  <a:srgbClr val="FF0000"/>
                </a:solidFill>
              </a:rPr>
              <a:t>EMRAM, </a:t>
            </a:r>
            <a:r>
              <a:rPr lang="tr-TR" sz="2400" kern="0" dirty="0">
                <a:solidFill>
                  <a:srgbClr val="FF0000"/>
                </a:solidFill>
              </a:rPr>
              <a:t>dijital </a:t>
            </a:r>
            <a:r>
              <a:rPr lang="tr-TR" sz="2400" kern="0" dirty="0" smtClean="0">
                <a:solidFill>
                  <a:srgbClr val="FF0000"/>
                </a:solidFill>
              </a:rPr>
              <a:t>hastane uygulamalarının «HASTA GÜVENLİĞİ» konseptini ne kadar esas aldığını ölçümler.</a:t>
            </a:r>
            <a:r>
              <a:rPr lang="tr-TR" sz="2400" kern="0" dirty="0" smtClean="0"/>
              <a:t> </a:t>
            </a:r>
          </a:p>
          <a:p>
            <a:pPr algn="just" eaLnBrk="1" hangingPunct="1">
              <a:lnSpc>
                <a:spcPct val="90000"/>
              </a:lnSpc>
            </a:pPr>
            <a:endParaRPr lang="tr-TR" sz="2400" kern="0" dirty="0"/>
          </a:p>
          <a:p>
            <a:pPr algn="just" eaLnBrk="1" hangingPunct="1">
              <a:lnSpc>
                <a:spcPct val="90000"/>
              </a:lnSpc>
            </a:pPr>
            <a:r>
              <a:rPr lang="tr-TR" sz="2400" kern="0" dirty="0" smtClean="0"/>
              <a:t>HIMSS </a:t>
            </a:r>
            <a:r>
              <a:rPr lang="tr-TR" sz="2400" kern="0" dirty="0" err="1" smtClean="0"/>
              <a:t>EMRAM’da</a:t>
            </a:r>
            <a:r>
              <a:rPr lang="tr-TR" sz="2400" kern="0" dirty="0" smtClean="0"/>
              <a:t> üst seviyelerde akredite olmak, hastanenin;</a:t>
            </a:r>
          </a:p>
          <a:p>
            <a:pPr lvl="1" algn="just" eaLnBrk="1" hangingPunct="1">
              <a:lnSpc>
                <a:spcPct val="90000"/>
              </a:lnSpc>
            </a:pPr>
            <a:r>
              <a:rPr lang="tr-TR" sz="2000" kern="0" dirty="0" smtClean="0"/>
              <a:t>Gelişmiş bir </a:t>
            </a:r>
            <a:r>
              <a:rPr lang="tr-TR" sz="2000" kern="0" dirty="0" smtClean="0">
                <a:solidFill>
                  <a:srgbClr val="FF0000"/>
                </a:solidFill>
              </a:rPr>
              <a:t>dijital hastane olduğunu</a:t>
            </a:r>
            <a:r>
              <a:rPr lang="tr-TR" sz="2000" kern="0" dirty="0" smtClean="0"/>
              <a:t>,</a:t>
            </a:r>
          </a:p>
          <a:p>
            <a:pPr lvl="1" algn="just" eaLnBrk="1" hangingPunct="1">
              <a:lnSpc>
                <a:spcPct val="90000"/>
              </a:lnSpc>
            </a:pPr>
            <a:r>
              <a:rPr lang="tr-TR" sz="2000" kern="0" dirty="0" smtClean="0">
                <a:solidFill>
                  <a:srgbClr val="FF0000"/>
                </a:solidFill>
              </a:rPr>
              <a:t>Hasta güvenliğini ön planda tutarak doğru tedavi uygulamalarını sunduğunu</a:t>
            </a:r>
            <a:r>
              <a:rPr lang="tr-TR" sz="2000" kern="0" dirty="0" smtClean="0"/>
              <a:t>,</a:t>
            </a:r>
          </a:p>
          <a:p>
            <a:pPr lvl="1" algn="just" eaLnBrk="1" hangingPunct="1">
              <a:lnSpc>
                <a:spcPct val="90000"/>
              </a:lnSpc>
            </a:pPr>
            <a:r>
              <a:rPr lang="tr-TR" sz="2000" kern="0" dirty="0" smtClean="0">
                <a:solidFill>
                  <a:srgbClr val="FF0000"/>
                </a:solidFill>
              </a:rPr>
              <a:t>Hatalı tıbbi uygulamalara engel olduğunu</a:t>
            </a:r>
            <a:r>
              <a:rPr lang="tr-TR" sz="2000" kern="0" dirty="0" smtClean="0"/>
              <a:t> </a:t>
            </a:r>
            <a:r>
              <a:rPr lang="tr-TR" sz="2000" b="1" u="sng" kern="0" dirty="0" smtClean="0">
                <a:solidFill>
                  <a:srgbClr val="FF0000"/>
                </a:solidFill>
              </a:rPr>
              <a:t>ispatlar</a:t>
            </a:r>
            <a:r>
              <a:rPr lang="tr-TR" sz="2000" kern="0" dirty="0" smtClean="0"/>
              <a:t>.</a:t>
            </a:r>
            <a:endParaRPr lang="tr-TR" sz="2400" kern="0" dirty="0" smtClean="0"/>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17</a:t>
            </a:fld>
            <a:endParaRPr lang="tr-TR" sz="1200" b="1" dirty="0" smtClean="0"/>
          </a:p>
        </p:txBody>
      </p:sp>
    </p:spTree>
    <p:extLst>
      <p:ext uri="{BB962C8B-B14F-4D97-AF65-F5344CB8AC3E}">
        <p14:creationId xmlns:p14="http://schemas.microsoft.com/office/powerpoint/2010/main" val="4261318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wipe(left)">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animEffect transition="in" filter="wipe(left)">
                                      <p:cBhvr>
                                        <p:cTn id="17" dur="500"/>
                                        <p:tgtEl>
                                          <p:spTgt spid="9">
                                            <p:txEl>
                                              <p:pRg st="5" end="5"/>
                                            </p:txEl>
                                          </p:spTgt>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animEffect transition="in" filter="wipe(left)">
                                      <p:cBhvr>
                                        <p:cTn id="21" dur="500"/>
                                        <p:tgtEl>
                                          <p:spTgt spid="9">
                                            <p:txEl>
                                              <p:pRg st="6" end="6"/>
                                            </p:txEl>
                                          </p:spTgt>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animEffect transition="in" filter="wipe(left)">
                                      <p:cBhvr>
                                        <p:cTn id="25" dur="500"/>
                                        <p:tgtEl>
                                          <p:spTgt spid="9">
                                            <p:txEl>
                                              <p:pRg st="7" end="7"/>
                                            </p:txEl>
                                          </p:spTgt>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9">
                                            <p:txEl>
                                              <p:pRg st="8" end="8"/>
                                            </p:txEl>
                                          </p:spTgt>
                                        </p:tgtEl>
                                        <p:attrNameLst>
                                          <p:attrName>style.visibility</p:attrName>
                                        </p:attrNameLst>
                                      </p:cBhvr>
                                      <p:to>
                                        <p:strVal val="visible"/>
                                      </p:to>
                                    </p:set>
                                    <p:animEffect transition="in" filter="wipe(left)">
                                      <p:cBhvr>
                                        <p:cTn id="29"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smtClean="0"/>
              <a:t>HIMSS</a:t>
            </a:r>
            <a:r>
              <a:rPr lang="tr-TR" sz="3200" dirty="0" smtClean="0"/>
              <a:t>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8839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Sağlık bilişim firmaları açısından </a:t>
            </a:r>
            <a:r>
              <a:rPr lang="tr-TR" sz="2400" kern="0" dirty="0" err="1" smtClean="0">
                <a:solidFill>
                  <a:srgbClr val="3E3EBC"/>
                </a:solidFill>
              </a:rPr>
              <a:t>HIMSS’in</a:t>
            </a:r>
            <a:r>
              <a:rPr lang="tr-TR" sz="2400" kern="0" dirty="0" smtClean="0">
                <a:solidFill>
                  <a:srgbClr val="3E3EBC"/>
                </a:solidFill>
              </a:rPr>
              <a:t> faydası nedir?</a:t>
            </a:r>
          </a:p>
          <a:p>
            <a:pPr algn="just" eaLnBrk="1" hangingPunct="1">
              <a:lnSpc>
                <a:spcPct val="90000"/>
              </a:lnSpc>
            </a:pPr>
            <a:r>
              <a:rPr lang="tr-TR" sz="2400" kern="0" dirty="0" smtClean="0"/>
              <a:t>Hasta güvenliğini sağlayan bir HBYS</a:t>
            </a:r>
          </a:p>
          <a:p>
            <a:pPr algn="just" eaLnBrk="1" hangingPunct="1">
              <a:lnSpc>
                <a:spcPct val="90000"/>
              </a:lnSpc>
            </a:pPr>
            <a:r>
              <a:rPr lang="tr-TR" sz="2400" kern="0" dirty="0" smtClean="0"/>
              <a:t>Görünürlük</a:t>
            </a:r>
          </a:p>
          <a:p>
            <a:pPr algn="just" eaLnBrk="1" hangingPunct="1">
              <a:lnSpc>
                <a:spcPct val="90000"/>
              </a:lnSpc>
            </a:pPr>
            <a:r>
              <a:rPr lang="tr-TR" sz="2400" kern="0" dirty="0" smtClean="0"/>
              <a:t>Prestij</a:t>
            </a:r>
          </a:p>
          <a:p>
            <a:pPr algn="just" eaLnBrk="1" hangingPunct="1">
              <a:lnSpc>
                <a:spcPct val="90000"/>
              </a:lnSpc>
            </a:pPr>
            <a:r>
              <a:rPr lang="tr-TR" sz="2400" kern="0" dirty="0" smtClean="0"/>
              <a:t>Marka değeri</a:t>
            </a:r>
          </a:p>
          <a:p>
            <a:pPr algn="just" eaLnBrk="1" hangingPunct="1">
              <a:lnSpc>
                <a:spcPct val="90000"/>
              </a:lnSpc>
            </a:pPr>
            <a:endParaRPr lang="tr-TR" sz="2400" kern="0" dirty="0" smtClean="0"/>
          </a:p>
          <a:p>
            <a:pPr marL="0" indent="0" algn="just" eaLnBrk="1" hangingPunct="1">
              <a:lnSpc>
                <a:spcPct val="90000"/>
              </a:lnSpc>
              <a:buNone/>
            </a:pPr>
            <a:endParaRPr lang="tr-TR" sz="2400" kern="0" dirty="0" smtClean="0">
              <a:solidFill>
                <a:srgbClr val="3E3EBC"/>
              </a:solidFill>
            </a:endParaRPr>
          </a:p>
          <a:p>
            <a:pPr marL="0" indent="0" algn="just" eaLnBrk="1" hangingPunct="1">
              <a:lnSpc>
                <a:spcPct val="90000"/>
              </a:lnSpc>
              <a:buNone/>
            </a:pPr>
            <a:endParaRPr lang="tr-TR" sz="2400" kern="0" dirty="0" smtClean="0"/>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18</a:t>
            </a:fld>
            <a:endParaRPr lang="tr-TR" sz="1200" b="1" dirty="0" smtClean="0"/>
          </a:p>
        </p:txBody>
      </p:sp>
    </p:spTree>
    <p:extLst>
      <p:ext uri="{BB962C8B-B14F-4D97-AF65-F5344CB8AC3E}">
        <p14:creationId xmlns:p14="http://schemas.microsoft.com/office/powerpoint/2010/main" val="331571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smtClean="0"/>
              <a:t>HIMSS</a:t>
            </a:r>
            <a:r>
              <a:rPr lang="tr-TR" sz="3200" dirty="0" smtClean="0"/>
              <a:t>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88392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HIMSS Türkiye’ye ne zaman geldi?</a:t>
            </a:r>
          </a:p>
          <a:p>
            <a:pPr marL="0" indent="0" algn="just" eaLnBrk="1" hangingPunct="1">
              <a:lnSpc>
                <a:spcPct val="90000"/>
              </a:lnSpc>
              <a:buNone/>
            </a:pPr>
            <a:r>
              <a:rPr lang="tr-TR" sz="2400" kern="0" dirty="0">
                <a:solidFill>
                  <a:srgbClr val="FF0000"/>
                </a:solidFill>
              </a:rPr>
              <a:t>HIMSS ve Sağlık Bakanlığı İşbirliği Kapsamında </a:t>
            </a:r>
            <a:r>
              <a:rPr lang="tr-TR" sz="2400" kern="0" dirty="0" smtClean="0">
                <a:solidFill>
                  <a:srgbClr val="FF0000"/>
                </a:solidFill>
              </a:rPr>
              <a:t>Çalışmalar</a:t>
            </a:r>
            <a:endParaRPr lang="tr-TR" sz="2400" b="1" kern="0" dirty="0" smtClean="0"/>
          </a:p>
          <a:p>
            <a:pPr algn="just" eaLnBrk="1" hangingPunct="1">
              <a:lnSpc>
                <a:spcPct val="90000"/>
              </a:lnSpc>
            </a:pPr>
            <a:r>
              <a:rPr lang="tr-TR" sz="2400" b="1" kern="0" dirty="0" smtClean="0"/>
              <a:t>Mayıs </a:t>
            </a:r>
            <a:r>
              <a:rPr lang="tr-TR" sz="2400" b="1" kern="0" dirty="0"/>
              <a:t>2013</a:t>
            </a:r>
            <a:r>
              <a:rPr lang="tr-TR" sz="2400" kern="0" dirty="0"/>
              <a:t>’te pilot olarak seçilen Ankara Gazi Mustafa Kemal Devlet Hastanesi seviye 6 sertifikası aldı.</a:t>
            </a:r>
          </a:p>
          <a:p>
            <a:pPr algn="just" eaLnBrk="1" hangingPunct="1">
              <a:lnSpc>
                <a:spcPct val="90000"/>
              </a:lnSpc>
            </a:pPr>
            <a:endParaRPr lang="tr-TR" sz="2400" b="1" kern="0" dirty="0" smtClean="0"/>
          </a:p>
          <a:p>
            <a:pPr algn="just" eaLnBrk="1" hangingPunct="1">
              <a:lnSpc>
                <a:spcPct val="90000"/>
              </a:lnSpc>
            </a:pPr>
            <a:r>
              <a:rPr lang="tr-TR" sz="2400" b="1" kern="0" dirty="0" smtClean="0"/>
              <a:t>Eylül </a:t>
            </a:r>
            <a:r>
              <a:rPr lang="tr-TR" sz="2400" b="1" kern="0" dirty="0"/>
              <a:t>2013 </a:t>
            </a:r>
            <a:r>
              <a:rPr lang="tr-TR" sz="2400" kern="0" dirty="0"/>
              <a:t>Gönüllü</a:t>
            </a:r>
            <a:r>
              <a:rPr lang="tr-TR" sz="2400" b="1" kern="0" dirty="0"/>
              <a:t> </a:t>
            </a:r>
            <a:r>
              <a:rPr lang="tr-TR" sz="2400" kern="0" dirty="0" err="1"/>
              <a:t>Çalıştayı</a:t>
            </a:r>
            <a:r>
              <a:rPr lang="tr-TR" sz="2400" kern="0" dirty="0"/>
              <a:t> (10 gönüllü hastaneden 30 bilişim personeli ve yöneticisinin katılımıyla gerçekleşti. 20 Sağlık Bakanlığı &amp; TKHK bilişim personeli katıldı.) </a:t>
            </a:r>
          </a:p>
          <a:p>
            <a:pPr algn="just" eaLnBrk="1" hangingPunct="1">
              <a:lnSpc>
                <a:spcPct val="90000"/>
              </a:lnSpc>
            </a:pPr>
            <a:endParaRPr lang="tr-TR" sz="2400" b="1" kern="0" dirty="0" smtClean="0"/>
          </a:p>
          <a:p>
            <a:pPr algn="just" eaLnBrk="1" hangingPunct="1">
              <a:lnSpc>
                <a:spcPct val="90000"/>
              </a:lnSpc>
            </a:pPr>
            <a:r>
              <a:rPr lang="tr-TR" sz="2400" b="1" kern="0" dirty="0" smtClean="0"/>
              <a:t>Kasım </a:t>
            </a:r>
            <a:r>
              <a:rPr lang="tr-TR" sz="2400" b="1" kern="0" dirty="0"/>
              <a:t>2013</a:t>
            </a:r>
            <a:r>
              <a:rPr lang="tr-TR" sz="2400" kern="0" dirty="0"/>
              <a:t>’te Sağlık Bakanlığı Sağlık Bilgi Sistemleri Genel Müdürlüğü, Türkiye Kamu Hastaneleri Birliği ve HIMSS Avrupa arasında yapılan </a:t>
            </a:r>
            <a:r>
              <a:rPr lang="tr-TR" sz="2400" b="1" u="sng" kern="0" dirty="0">
                <a:solidFill>
                  <a:srgbClr val="FF0000"/>
                </a:solidFill>
              </a:rPr>
              <a:t>üçlü protokol ile tüm kamu hastaneleri değerlendirme kapsamına alındı</a:t>
            </a:r>
            <a:r>
              <a:rPr lang="tr-TR" sz="2400" b="1" u="sng" kern="0" dirty="0" smtClean="0">
                <a:solidFill>
                  <a:srgbClr val="FF0000"/>
                </a:solidFill>
              </a:rPr>
              <a:t>.</a:t>
            </a:r>
            <a:endParaRPr lang="tr-TR" sz="2400" b="1" u="sng" kern="0" dirty="0">
              <a:solidFill>
                <a:srgbClr val="FF0000"/>
              </a:solidFill>
            </a:endParaRP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19</a:t>
            </a:fld>
            <a:endParaRPr lang="tr-TR" sz="1200" b="1" dirty="0" smtClean="0"/>
          </a:p>
        </p:txBody>
      </p:sp>
    </p:spTree>
    <p:extLst>
      <p:ext uri="{BB962C8B-B14F-4D97-AF65-F5344CB8AC3E}">
        <p14:creationId xmlns:p14="http://schemas.microsoft.com/office/powerpoint/2010/main" val="11133519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wipe(left)">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wipe(left)">
                                      <p:cBhvr>
                                        <p:cTn id="12" dur="500"/>
                                        <p:tgtEl>
                                          <p:spTgt spid="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animEffect transition="in" filter="wipe(left)">
                                      <p:cBhvr>
                                        <p:cTn id="1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p:spPr>
        <p:txBody>
          <a:bodyPr/>
          <a:lstStyle/>
          <a:p>
            <a:fld id="{A2A3F457-F20B-4B5F-AA2D-515BA6C09FE0}" type="slidenum">
              <a:rPr lang="tr-TR" sz="1200" b="1" smtClean="0"/>
              <a:pPr/>
              <a:t>2</a:t>
            </a:fld>
            <a:endParaRPr lang="tr-TR" sz="1200" b="1" dirty="0" smtClean="0"/>
          </a:p>
        </p:txBody>
      </p:sp>
      <p:sp>
        <p:nvSpPr>
          <p:cNvPr id="5123" name="Rectangle 3"/>
          <p:cNvSpPr>
            <a:spLocks noGrp="1" noChangeArrowheads="1"/>
          </p:cNvSpPr>
          <p:nvPr>
            <p:ph type="body" idx="1"/>
          </p:nvPr>
        </p:nvSpPr>
        <p:spPr>
          <a:xfrm>
            <a:off x="152400" y="914400"/>
            <a:ext cx="8839200" cy="5562600"/>
          </a:xfrm>
        </p:spPr>
        <p:txBody>
          <a:bodyPr/>
          <a:lstStyle/>
          <a:p>
            <a:pPr algn="just" eaLnBrk="1" hangingPunct="1">
              <a:lnSpc>
                <a:spcPct val="150000"/>
              </a:lnSpc>
            </a:pPr>
            <a:r>
              <a:rPr lang="tr-TR" sz="2400" b="1" dirty="0" smtClean="0">
                <a:solidFill>
                  <a:srgbClr val="3E3EBC"/>
                </a:solidFill>
              </a:rPr>
              <a:t>HIMSS Hakkında</a:t>
            </a:r>
          </a:p>
          <a:p>
            <a:pPr algn="just" eaLnBrk="1" hangingPunct="1">
              <a:lnSpc>
                <a:spcPct val="150000"/>
              </a:lnSpc>
            </a:pPr>
            <a:r>
              <a:rPr lang="tr-TR" sz="2400" b="1" dirty="0" smtClean="0">
                <a:solidFill>
                  <a:srgbClr val="3E3EBC"/>
                </a:solidFill>
              </a:rPr>
              <a:t>EMRAM Hakkında</a:t>
            </a:r>
          </a:p>
          <a:p>
            <a:pPr algn="just" eaLnBrk="1" hangingPunct="1">
              <a:lnSpc>
                <a:spcPct val="150000"/>
              </a:lnSpc>
            </a:pPr>
            <a:r>
              <a:rPr lang="tr-TR" sz="2400" b="1" dirty="0" smtClean="0">
                <a:solidFill>
                  <a:srgbClr val="3E3EBC"/>
                </a:solidFill>
              </a:rPr>
              <a:t>Ne Durumdayız?</a:t>
            </a:r>
          </a:p>
          <a:p>
            <a:pPr algn="just" eaLnBrk="1" hangingPunct="1">
              <a:lnSpc>
                <a:spcPct val="150000"/>
              </a:lnSpc>
            </a:pPr>
            <a:r>
              <a:rPr lang="tr-TR" sz="2400" b="1" dirty="0" smtClean="0">
                <a:solidFill>
                  <a:srgbClr val="3E3EBC"/>
                </a:solidFill>
              </a:rPr>
              <a:t>Nerede Olmalıyız?</a:t>
            </a:r>
          </a:p>
          <a:p>
            <a:pPr algn="just" eaLnBrk="1" hangingPunct="1">
              <a:lnSpc>
                <a:spcPct val="150000"/>
              </a:lnSpc>
            </a:pPr>
            <a:r>
              <a:rPr lang="tr-TR" sz="2400" b="1" dirty="0" smtClean="0">
                <a:solidFill>
                  <a:srgbClr val="3E3EBC"/>
                </a:solidFill>
              </a:rPr>
              <a:t>Nereden Başlamalıyız?</a:t>
            </a:r>
          </a:p>
          <a:p>
            <a:pPr algn="just" eaLnBrk="1" hangingPunct="1">
              <a:lnSpc>
                <a:spcPct val="150000"/>
              </a:lnSpc>
            </a:pPr>
            <a:r>
              <a:rPr lang="tr-TR" sz="2400" b="1" dirty="0" smtClean="0">
                <a:solidFill>
                  <a:srgbClr val="3E3EBC"/>
                </a:solidFill>
              </a:rPr>
              <a:t>Nasıl Başarabiliriz?</a:t>
            </a:r>
          </a:p>
          <a:p>
            <a:pPr algn="just" eaLnBrk="1" hangingPunct="1">
              <a:lnSpc>
                <a:spcPct val="150000"/>
              </a:lnSpc>
            </a:pPr>
            <a:r>
              <a:rPr lang="tr-TR" sz="2400" b="1" dirty="0" smtClean="0">
                <a:solidFill>
                  <a:srgbClr val="3E3EBC"/>
                </a:solidFill>
              </a:rPr>
              <a:t>Önemli Notlar</a:t>
            </a:r>
          </a:p>
          <a:p>
            <a:pPr algn="just" eaLnBrk="1" hangingPunct="1">
              <a:lnSpc>
                <a:spcPct val="150000"/>
              </a:lnSpc>
            </a:pPr>
            <a:r>
              <a:rPr lang="tr-TR" sz="2400" b="1" dirty="0" smtClean="0">
                <a:solidFill>
                  <a:srgbClr val="3E3EBC"/>
                </a:solidFill>
              </a:rPr>
              <a:t>Birlikte Nasıl Çalışabiliriz?</a:t>
            </a:r>
          </a:p>
          <a:p>
            <a:pPr algn="just" eaLnBrk="1" hangingPunct="1">
              <a:lnSpc>
                <a:spcPct val="90000"/>
              </a:lnSpc>
              <a:buNone/>
            </a:pPr>
            <a:endParaRPr lang="tr-TR" sz="2400" dirty="0" smtClean="0">
              <a:solidFill>
                <a:srgbClr val="3E3EBC"/>
              </a:solidFill>
            </a:endParaRPr>
          </a:p>
        </p:txBody>
      </p:sp>
      <p:sp>
        <p:nvSpPr>
          <p:cNvPr id="5124" name="Rectangle 4"/>
          <p:cNvSpPr>
            <a:spLocks noGrp="1" noChangeArrowheads="1"/>
          </p:cNvSpPr>
          <p:nvPr>
            <p:ph type="title"/>
          </p:nvPr>
        </p:nvSpPr>
        <p:spPr/>
        <p:txBody>
          <a:bodyPr/>
          <a:lstStyle/>
          <a:p>
            <a:pPr eaLnBrk="1" hangingPunct="1"/>
            <a:r>
              <a:rPr lang="tr-TR" sz="3200" dirty="0" smtClean="0"/>
              <a:t>İçerik</a:t>
            </a:r>
          </a:p>
        </p:txBody>
      </p:sp>
    </p:spTree>
    <p:extLst>
      <p:ext uri="{BB962C8B-B14F-4D97-AF65-F5344CB8AC3E}">
        <p14:creationId xmlns:p14="http://schemas.microsoft.com/office/powerpoint/2010/main" val="393190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wipe(left)">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wipe(left)">
                                      <p:cBhvr>
                                        <p:cTn id="12" dur="500"/>
                                        <p:tgtEl>
                                          <p:spTgt spid="5123">
                                            <p:txEl>
                                              <p:pRg st="1" end="1"/>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123">
                                            <p:txEl>
                                              <p:pRg st="2" end="2"/>
                                            </p:txEl>
                                          </p:spTgt>
                                        </p:tgtEl>
                                        <p:attrNameLst>
                                          <p:attrName>style.visibility</p:attrName>
                                        </p:attrNameLst>
                                      </p:cBhvr>
                                      <p:to>
                                        <p:strVal val="visible"/>
                                      </p:to>
                                    </p:set>
                                    <p:animEffect transition="in" filter="wipe(left)">
                                      <p:cBhvr>
                                        <p:cTn id="16" dur="500"/>
                                        <p:tgtEl>
                                          <p:spTgt spid="512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123">
                                            <p:txEl>
                                              <p:pRg st="3" end="3"/>
                                            </p:txEl>
                                          </p:spTgt>
                                        </p:tgtEl>
                                        <p:attrNameLst>
                                          <p:attrName>style.visibility</p:attrName>
                                        </p:attrNameLst>
                                      </p:cBhvr>
                                      <p:to>
                                        <p:strVal val="visible"/>
                                      </p:to>
                                    </p:set>
                                    <p:animEffect transition="in" filter="wipe(left)">
                                      <p:cBhvr>
                                        <p:cTn id="21" dur="500"/>
                                        <p:tgtEl>
                                          <p:spTgt spid="512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123">
                                            <p:txEl>
                                              <p:pRg st="4" end="4"/>
                                            </p:txEl>
                                          </p:spTgt>
                                        </p:tgtEl>
                                        <p:attrNameLst>
                                          <p:attrName>style.visibility</p:attrName>
                                        </p:attrNameLst>
                                      </p:cBhvr>
                                      <p:to>
                                        <p:strVal val="visible"/>
                                      </p:to>
                                    </p:set>
                                    <p:animEffect transition="in" filter="wipe(left)">
                                      <p:cBhvr>
                                        <p:cTn id="26" dur="500"/>
                                        <p:tgtEl>
                                          <p:spTgt spid="512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123">
                                            <p:txEl>
                                              <p:pRg st="5" end="5"/>
                                            </p:txEl>
                                          </p:spTgt>
                                        </p:tgtEl>
                                        <p:attrNameLst>
                                          <p:attrName>style.visibility</p:attrName>
                                        </p:attrNameLst>
                                      </p:cBhvr>
                                      <p:to>
                                        <p:strVal val="visible"/>
                                      </p:to>
                                    </p:set>
                                    <p:animEffect transition="in" filter="wipe(left)">
                                      <p:cBhvr>
                                        <p:cTn id="31" dur="500"/>
                                        <p:tgtEl>
                                          <p:spTgt spid="512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123">
                                            <p:txEl>
                                              <p:pRg st="6" end="6"/>
                                            </p:txEl>
                                          </p:spTgt>
                                        </p:tgtEl>
                                        <p:attrNameLst>
                                          <p:attrName>style.visibility</p:attrName>
                                        </p:attrNameLst>
                                      </p:cBhvr>
                                      <p:to>
                                        <p:strVal val="visible"/>
                                      </p:to>
                                    </p:set>
                                    <p:animEffect transition="in" filter="wipe(left)">
                                      <p:cBhvr>
                                        <p:cTn id="36" dur="500"/>
                                        <p:tgtEl>
                                          <p:spTgt spid="5123">
                                            <p:txEl>
                                              <p:pRg st="6" end="6"/>
                                            </p:txEl>
                                          </p:spTgt>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5123">
                                            <p:txEl>
                                              <p:pRg st="7" end="7"/>
                                            </p:txEl>
                                          </p:spTgt>
                                        </p:tgtEl>
                                        <p:attrNameLst>
                                          <p:attrName>style.visibility</p:attrName>
                                        </p:attrNameLst>
                                      </p:cBhvr>
                                      <p:to>
                                        <p:strVal val="visible"/>
                                      </p:to>
                                    </p:set>
                                    <p:animEffect transition="in" filter="wipe(left)">
                                      <p:cBhvr>
                                        <p:cTn id="40" dur="500"/>
                                        <p:tgtEl>
                                          <p:spTgt spid="5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smtClean="0"/>
              <a:t>HIMSS</a:t>
            </a:r>
            <a:r>
              <a:rPr lang="tr-TR" sz="3200" dirty="0" smtClean="0"/>
              <a:t>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8839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err="1" smtClean="0">
                <a:solidFill>
                  <a:srgbClr val="3E3EBC"/>
                </a:solidFill>
              </a:rPr>
              <a:t>HIMSS’in</a:t>
            </a:r>
            <a:r>
              <a:rPr lang="tr-TR" sz="2400" kern="0" dirty="0" smtClean="0">
                <a:solidFill>
                  <a:srgbClr val="3E3EBC"/>
                </a:solidFill>
              </a:rPr>
              <a:t> Sağlık Bakanlığı ile olan protokolünün kapsamı nedir?</a:t>
            </a:r>
          </a:p>
          <a:p>
            <a:pPr algn="just" eaLnBrk="1" hangingPunct="1">
              <a:lnSpc>
                <a:spcPct val="90000"/>
              </a:lnSpc>
            </a:pPr>
            <a:r>
              <a:rPr lang="tr-TR" sz="2400" dirty="0"/>
              <a:t>Bakanlık ile HIMSS Avrupa arasında imzalanan protokole göre  Bakanlığa  bağlı </a:t>
            </a:r>
            <a:r>
              <a:rPr lang="tr-TR" sz="2400" b="1" u="sng" dirty="0">
                <a:solidFill>
                  <a:srgbClr val="FF0000"/>
                </a:solidFill>
              </a:rPr>
              <a:t>tüm hastanelerin  değerlendirilmesi 2018 yılı sonunda  tamamlanmış olacak</a:t>
            </a:r>
            <a:r>
              <a:rPr lang="tr-TR" sz="2400" b="1" u="sng" dirty="0" smtClean="0">
                <a:solidFill>
                  <a:srgbClr val="FF0000"/>
                </a:solidFill>
              </a:rPr>
              <a:t>.</a:t>
            </a:r>
          </a:p>
          <a:p>
            <a:pPr algn="just" eaLnBrk="1" hangingPunct="1">
              <a:lnSpc>
                <a:spcPct val="90000"/>
              </a:lnSpc>
            </a:pPr>
            <a:endParaRPr lang="tr-TR" sz="2400" dirty="0" smtClean="0"/>
          </a:p>
          <a:p>
            <a:pPr algn="just" eaLnBrk="1" hangingPunct="1">
              <a:lnSpc>
                <a:spcPct val="90000"/>
              </a:lnSpc>
            </a:pPr>
            <a:r>
              <a:rPr lang="tr-TR" sz="2400" dirty="0" smtClean="0"/>
              <a:t>Diğer </a:t>
            </a:r>
            <a:r>
              <a:rPr lang="tr-TR" sz="2400" dirty="0"/>
              <a:t>ülkelerde ücrete tâbi olan </a:t>
            </a:r>
            <a:r>
              <a:rPr lang="tr-TR" sz="2400" b="1" dirty="0">
                <a:solidFill>
                  <a:srgbClr val="FF0000"/>
                </a:solidFill>
              </a:rPr>
              <a:t>EMRAM değerlendirme anketi üzerinden seviye tespiti </a:t>
            </a:r>
            <a:r>
              <a:rPr lang="tr-TR" sz="2400" b="1" u="sng" dirty="0">
                <a:solidFill>
                  <a:srgbClr val="FF0000"/>
                </a:solidFill>
              </a:rPr>
              <a:t>ücretsiz olarak </a:t>
            </a:r>
            <a:r>
              <a:rPr lang="tr-TR" sz="2400" b="1" u="sng" dirty="0" smtClean="0">
                <a:solidFill>
                  <a:srgbClr val="FF0000"/>
                </a:solidFill>
              </a:rPr>
              <a:t>sunulmaktadır.</a:t>
            </a:r>
          </a:p>
          <a:p>
            <a:pPr algn="just" eaLnBrk="1" hangingPunct="1">
              <a:lnSpc>
                <a:spcPct val="90000"/>
              </a:lnSpc>
            </a:pPr>
            <a:endParaRPr lang="tr-TR" sz="2400" dirty="0" smtClean="0"/>
          </a:p>
          <a:p>
            <a:pPr algn="just" eaLnBrk="1" hangingPunct="1">
              <a:lnSpc>
                <a:spcPct val="90000"/>
              </a:lnSpc>
            </a:pPr>
            <a:r>
              <a:rPr lang="tr-TR" sz="2400" dirty="0" smtClean="0"/>
              <a:t>Ücretli servisler;</a:t>
            </a:r>
          </a:p>
          <a:p>
            <a:pPr lvl="1" algn="just" eaLnBrk="1" hangingPunct="1">
              <a:lnSpc>
                <a:spcPct val="90000"/>
              </a:lnSpc>
            </a:pPr>
            <a:r>
              <a:rPr lang="tr-TR" sz="2000" dirty="0" smtClean="0"/>
              <a:t>Seviye 6 ve Seviye 7 </a:t>
            </a:r>
            <a:r>
              <a:rPr lang="tr-TR" sz="2000" dirty="0" err="1" smtClean="0"/>
              <a:t>validasyon</a:t>
            </a:r>
            <a:r>
              <a:rPr lang="tr-TR" sz="2000" dirty="0" smtClean="0"/>
              <a:t> ziyaretleri</a:t>
            </a:r>
          </a:p>
          <a:p>
            <a:pPr lvl="1" algn="just" eaLnBrk="1" hangingPunct="1">
              <a:lnSpc>
                <a:spcPct val="90000"/>
              </a:lnSpc>
            </a:pPr>
            <a:r>
              <a:rPr lang="tr-TR" sz="2000" dirty="0" err="1" smtClean="0"/>
              <a:t>Gap</a:t>
            </a:r>
            <a:r>
              <a:rPr lang="tr-TR" sz="2000" dirty="0" smtClean="0"/>
              <a:t> analizi</a:t>
            </a:r>
            <a:endParaRPr lang="tr-TR" sz="2400" dirty="0"/>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20</a:t>
            </a:fld>
            <a:endParaRPr lang="tr-TR" sz="1200" b="1" dirty="0" smtClean="0"/>
          </a:p>
        </p:txBody>
      </p:sp>
    </p:spTree>
    <p:extLst>
      <p:ext uri="{BB962C8B-B14F-4D97-AF65-F5344CB8AC3E}">
        <p14:creationId xmlns:p14="http://schemas.microsoft.com/office/powerpoint/2010/main" val="3145573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wipe(left)">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animEffect transition="in" filter="wipe(left)">
                                      <p:cBhvr>
                                        <p:cTn id="17" dur="500"/>
                                        <p:tgtEl>
                                          <p:spTgt spid="9">
                                            <p:txEl>
                                              <p:pRg st="5" end="5"/>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animEffect transition="in" filter="wipe(left)">
                                      <p:cBhvr>
                                        <p:cTn id="21" dur="500"/>
                                        <p:tgtEl>
                                          <p:spTgt spid="9">
                                            <p:txEl>
                                              <p:pRg st="6" end="6"/>
                                            </p:txEl>
                                          </p:spTgt>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animEffect transition="in" filter="wipe(left)">
                                      <p:cBhvr>
                                        <p:cTn id="25"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smtClean="0"/>
              <a:t>HIMSS</a:t>
            </a:r>
            <a:r>
              <a:rPr lang="tr-TR" sz="3200" dirty="0" smtClean="0"/>
              <a:t>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8839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FontTx/>
              <a:buNone/>
            </a:pPr>
            <a:r>
              <a:rPr lang="tr-TR" sz="2400" kern="0" dirty="0" err="1" smtClean="0">
                <a:solidFill>
                  <a:srgbClr val="3E3EBC"/>
                </a:solidFill>
              </a:rPr>
              <a:t>HIMSS’in</a:t>
            </a:r>
            <a:r>
              <a:rPr lang="tr-TR" sz="2400" kern="0" dirty="0" smtClean="0">
                <a:solidFill>
                  <a:srgbClr val="3E3EBC"/>
                </a:solidFill>
              </a:rPr>
              <a:t> İstanbul Medipol Üniversitesi ile olan protokolünün kapsamı nedir?</a:t>
            </a:r>
          </a:p>
          <a:p>
            <a:pPr algn="just" eaLnBrk="1" hangingPunct="1">
              <a:lnSpc>
                <a:spcPct val="90000"/>
              </a:lnSpc>
            </a:pPr>
            <a:r>
              <a:rPr lang="tr-TR" sz="2400" dirty="0" smtClean="0"/>
              <a:t>2017 yılı içerisinde </a:t>
            </a:r>
            <a:r>
              <a:rPr lang="tr-TR" sz="2400" dirty="0" smtClean="0">
                <a:solidFill>
                  <a:srgbClr val="FF0000"/>
                </a:solidFill>
              </a:rPr>
              <a:t>en az 150 hastanenin EMRAM ile seviyesinin belirlenmesi</a:t>
            </a:r>
          </a:p>
          <a:p>
            <a:pPr algn="just" eaLnBrk="1" hangingPunct="1">
              <a:lnSpc>
                <a:spcPct val="90000"/>
              </a:lnSpc>
            </a:pPr>
            <a:endParaRPr lang="tr-TR" sz="2400" dirty="0" smtClean="0"/>
          </a:p>
          <a:p>
            <a:pPr algn="just" eaLnBrk="1" hangingPunct="1">
              <a:lnSpc>
                <a:spcPct val="90000"/>
              </a:lnSpc>
            </a:pPr>
            <a:r>
              <a:rPr lang="tr-TR" sz="2400" dirty="0" smtClean="0"/>
              <a:t>İhtiyaca </a:t>
            </a:r>
            <a:r>
              <a:rPr lang="tr-TR" sz="2400" dirty="0"/>
              <a:t>göre (telefonla ve yerinde ziyaretlerle);</a:t>
            </a:r>
          </a:p>
          <a:p>
            <a:pPr lvl="1" algn="just" eaLnBrk="1" hangingPunct="1">
              <a:lnSpc>
                <a:spcPct val="90000"/>
              </a:lnSpc>
            </a:pPr>
            <a:r>
              <a:rPr lang="tr-TR" sz="2000" dirty="0" smtClean="0">
                <a:solidFill>
                  <a:srgbClr val="FF0000"/>
                </a:solidFill>
              </a:rPr>
              <a:t>Seviye 6 </a:t>
            </a:r>
            <a:r>
              <a:rPr lang="tr-TR" sz="2000" dirty="0" err="1" smtClean="0">
                <a:solidFill>
                  <a:srgbClr val="FF0000"/>
                </a:solidFill>
              </a:rPr>
              <a:t>Validasyonları</a:t>
            </a:r>
            <a:endParaRPr lang="tr-TR" sz="2000" dirty="0" smtClean="0">
              <a:solidFill>
                <a:srgbClr val="FF0000"/>
              </a:solidFill>
            </a:endParaRPr>
          </a:p>
          <a:p>
            <a:pPr lvl="1" algn="just" eaLnBrk="1" hangingPunct="1">
              <a:lnSpc>
                <a:spcPct val="90000"/>
              </a:lnSpc>
            </a:pPr>
            <a:r>
              <a:rPr lang="tr-TR" sz="2000" dirty="0" smtClean="0">
                <a:solidFill>
                  <a:srgbClr val="FF0000"/>
                </a:solidFill>
              </a:rPr>
              <a:t>Fark (</a:t>
            </a:r>
            <a:r>
              <a:rPr lang="tr-TR" sz="2000" dirty="0" err="1" smtClean="0">
                <a:solidFill>
                  <a:srgbClr val="FF0000"/>
                </a:solidFill>
              </a:rPr>
              <a:t>Gap</a:t>
            </a:r>
            <a:r>
              <a:rPr lang="tr-TR" sz="2000" dirty="0" smtClean="0">
                <a:solidFill>
                  <a:srgbClr val="FF0000"/>
                </a:solidFill>
              </a:rPr>
              <a:t>) Analizleri </a:t>
            </a:r>
            <a:endParaRPr lang="tr-TR" sz="2000" dirty="0">
              <a:solidFill>
                <a:srgbClr val="FF0000"/>
              </a:solidFill>
            </a:endParaRP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21</a:t>
            </a:fld>
            <a:endParaRPr lang="tr-TR" sz="1200" b="1" dirty="0" smtClean="0"/>
          </a:p>
        </p:txBody>
      </p:sp>
    </p:spTree>
    <p:extLst>
      <p:ext uri="{BB962C8B-B14F-4D97-AF65-F5344CB8AC3E}">
        <p14:creationId xmlns:p14="http://schemas.microsoft.com/office/powerpoint/2010/main" val="4076004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wipe(left)">
                                      <p:cBhvr>
                                        <p:cTn id="12" dur="500"/>
                                        <p:tgtEl>
                                          <p:spTgt spid="9">
                                            <p:txEl>
                                              <p:pRg st="3" end="3"/>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9">
                                            <p:txEl>
                                              <p:pRg st="4" end="4"/>
                                            </p:txEl>
                                          </p:spTgt>
                                        </p:tgtEl>
                                        <p:attrNameLst>
                                          <p:attrName>style.visibility</p:attrName>
                                        </p:attrNameLst>
                                      </p:cBhvr>
                                      <p:to>
                                        <p:strVal val="visible"/>
                                      </p:to>
                                    </p:set>
                                    <p:animEffect transition="in" filter="wipe(left)">
                                      <p:cBhvr>
                                        <p:cTn id="16" dur="500"/>
                                        <p:tgtEl>
                                          <p:spTgt spid="9">
                                            <p:txEl>
                                              <p:pRg st="4" end="4"/>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9">
                                            <p:txEl>
                                              <p:pRg st="5" end="5"/>
                                            </p:txEl>
                                          </p:spTgt>
                                        </p:tgtEl>
                                        <p:attrNameLst>
                                          <p:attrName>style.visibility</p:attrName>
                                        </p:attrNameLst>
                                      </p:cBhvr>
                                      <p:to>
                                        <p:strVal val="visible"/>
                                      </p:to>
                                    </p:set>
                                    <p:animEffect transition="in" filter="wipe(left)">
                                      <p:cBhvr>
                                        <p:cTn id="20"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smtClean="0"/>
              <a:t>HIMSS</a:t>
            </a:r>
            <a:r>
              <a:rPr lang="tr-TR" sz="3200" dirty="0" smtClean="0"/>
              <a:t>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8839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HIMSS ile işbirliği kapsamında şimdiye kadar neler yapıldı?</a:t>
            </a:r>
          </a:p>
          <a:p>
            <a:pPr marL="0" indent="0" algn="just" eaLnBrk="1" hangingPunct="1">
              <a:lnSpc>
                <a:spcPct val="90000"/>
              </a:lnSpc>
              <a:buNone/>
            </a:pPr>
            <a:r>
              <a:rPr lang="tr-TR" sz="2400" kern="0" dirty="0" smtClean="0">
                <a:solidFill>
                  <a:srgbClr val="FF0000"/>
                </a:solidFill>
              </a:rPr>
              <a:t>HIMSS Konferansları:</a:t>
            </a:r>
          </a:p>
          <a:p>
            <a:pPr marL="0" indent="0" algn="just" eaLnBrk="1" hangingPunct="1">
              <a:lnSpc>
                <a:spcPct val="90000"/>
              </a:lnSpc>
              <a:buNone/>
            </a:pPr>
            <a:endParaRPr lang="tr-TR" sz="2400" kern="0" dirty="0" smtClean="0"/>
          </a:p>
          <a:p>
            <a:pPr marL="0" indent="0" algn="just" eaLnBrk="1" hangingPunct="1">
              <a:lnSpc>
                <a:spcPct val="90000"/>
              </a:lnSpc>
              <a:buNone/>
            </a:pPr>
            <a:endParaRPr lang="tr-TR" sz="2400" kern="0" dirty="0"/>
          </a:p>
          <a:p>
            <a:pPr marL="0" indent="0" algn="just" eaLnBrk="1" hangingPunct="1">
              <a:lnSpc>
                <a:spcPct val="90000"/>
              </a:lnSpc>
              <a:buNone/>
            </a:pPr>
            <a:endParaRPr lang="tr-TR" sz="2400" kern="0" dirty="0" smtClean="0"/>
          </a:p>
          <a:p>
            <a:pPr marL="0" indent="0" algn="just" eaLnBrk="1" hangingPunct="1">
              <a:lnSpc>
                <a:spcPct val="90000"/>
              </a:lnSpc>
              <a:buNone/>
            </a:pPr>
            <a:endParaRPr lang="tr-TR" sz="2400" kern="0" dirty="0"/>
          </a:p>
          <a:p>
            <a:pPr marL="0" indent="0" algn="just" eaLnBrk="1" hangingPunct="1">
              <a:lnSpc>
                <a:spcPct val="90000"/>
              </a:lnSpc>
              <a:buNone/>
            </a:pPr>
            <a:endParaRPr lang="tr-TR" sz="2400" kern="0" dirty="0" smtClean="0"/>
          </a:p>
          <a:p>
            <a:pPr marL="0" indent="0" algn="just" eaLnBrk="1" hangingPunct="1">
              <a:lnSpc>
                <a:spcPct val="90000"/>
              </a:lnSpc>
              <a:buNone/>
            </a:pPr>
            <a:endParaRPr lang="tr-TR" sz="2400" kern="0" dirty="0" smtClean="0"/>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22</a:t>
            </a:fld>
            <a:endParaRPr lang="tr-TR" sz="1200" b="1" dirty="0" smtClean="0"/>
          </a:p>
        </p:txBody>
      </p:sp>
      <p:graphicFrame>
        <p:nvGraphicFramePr>
          <p:cNvPr id="5" name="Tablo 4"/>
          <p:cNvGraphicFramePr>
            <a:graphicFrameLocks noGrp="1"/>
          </p:cNvGraphicFramePr>
          <p:nvPr>
            <p:extLst>
              <p:ext uri="{D42A27DB-BD31-4B8C-83A1-F6EECF244321}">
                <p14:modId xmlns:p14="http://schemas.microsoft.com/office/powerpoint/2010/main" val="3860713247"/>
              </p:ext>
            </p:extLst>
          </p:nvPr>
        </p:nvGraphicFramePr>
        <p:xfrm>
          <a:off x="304800" y="1905000"/>
          <a:ext cx="8305800" cy="2123440"/>
        </p:xfrm>
        <a:graphic>
          <a:graphicData uri="http://schemas.openxmlformats.org/drawingml/2006/table">
            <a:tbl>
              <a:tblPr firstRow="1" bandRow="1">
                <a:tableStyleId>{93296810-A885-4BE3-A3E7-6D5BEEA58F35}</a:tableStyleId>
              </a:tblPr>
              <a:tblGrid>
                <a:gridCol w="2971800"/>
                <a:gridCol w="2565400"/>
                <a:gridCol w="2768600"/>
              </a:tblGrid>
              <a:tr h="370840">
                <a:tc>
                  <a:txBody>
                    <a:bodyPr/>
                    <a:lstStyle/>
                    <a:p>
                      <a:r>
                        <a:rPr lang="tr-TR" dirty="0" smtClean="0"/>
                        <a:t>Tarih</a:t>
                      </a:r>
                      <a:endParaRPr lang="tr-TR" dirty="0"/>
                    </a:p>
                  </a:txBody>
                  <a:tcPr/>
                </a:tc>
                <a:tc>
                  <a:txBody>
                    <a:bodyPr/>
                    <a:lstStyle/>
                    <a:p>
                      <a:r>
                        <a:rPr lang="tr-TR" dirty="0" smtClean="0"/>
                        <a:t>Yer</a:t>
                      </a:r>
                      <a:endParaRPr lang="tr-TR" dirty="0"/>
                    </a:p>
                  </a:txBody>
                  <a:tcPr/>
                </a:tc>
                <a:tc>
                  <a:txBody>
                    <a:bodyPr/>
                    <a:lstStyle/>
                    <a:p>
                      <a:r>
                        <a:rPr lang="tr-TR" dirty="0" smtClean="0"/>
                        <a:t>Ödüller</a:t>
                      </a:r>
                      <a:endParaRPr lang="tr-TR" dirty="0"/>
                    </a:p>
                  </a:txBody>
                  <a:tcPr/>
                </a:tc>
              </a:tr>
              <a:tr h="370840">
                <a:tc>
                  <a:txBody>
                    <a:bodyPr/>
                    <a:lstStyle/>
                    <a:p>
                      <a:r>
                        <a:rPr lang="tr-TR" sz="1800" kern="0" dirty="0" smtClean="0"/>
                        <a:t>4-5 Haziran 2014</a:t>
                      </a:r>
                      <a:endParaRPr lang="tr-TR" dirty="0"/>
                    </a:p>
                  </a:txBody>
                  <a:tcPr/>
                </a:tc>
                <a:tc>
                  <a:txBody>
                    <a:bodyPr/>
                    <a:lstStyle/>
                    <a:p>
                      <a:r>
                        <a:rPr lang="tr-TR" smtClean="0"/>
                        <a:t>İstanbul</a:t>
                      </a:r>
                      <a:endParaRPr lang="tr-TR" dirty="0"/>
                    </a:p>
                  </a:txBody>
                  <a:tcPr/>
                </a:tc>
                <a:tc>
                  <a:txBody>
                    <a:bodyPr/>
                    <a:lstStyle/>
                    <a:p>
                      <a:r>
                        <a:rPr lang="tr-TR" sz="1800" kern="0" dirty="0" smtClean="0"/>
                        <a:t>3 X Seviye 6</a:t>
                      </a:r>
                      <a:endParaRPr lang="tr-TR" dirty="0"/>
                    </a:p>
                  </a:txBody>
                  <a:tcPr/>
                </a:tc>
              </a:tr>
              <a:tr h="370840">
                <a:tc>
                  <a:txBody>
                    <a:bodyPr/>
                    <a:lstStyle/>
                    <a:p>
                      <a:r>
                        <a:rPr lang="tr-TR" sz="1800" kern="0" dirty="0" smtClean="0"/>
                        <a:t>20-21 Mart 2015</a:t>
                      </a:r>
                      <a:endParaRPr lang="tr-TR" dirty="0"/>
                    </a:p>
                  </a:txBody>
                  <a:tcPr/>
                </a:tc>
                <a:tc>
                  <a:txBody>
                    <a:bodyPr/>
                    <a:lstStyle/>
                    <a:p>
                      <a:r>
                        <a:rPr lang="tr-TR" dirty="0" smtClean="0"/>
                        <a:t>Antalya</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6 X </a:t>
                      </a:r>
                      <a:r>
                        <a:rPr lang="tr-TR" sz="1800" kern="0" dirty="0" smtClean="0"/>
                        <a:t>Seviye 6</a:t>
                      </a:r>
                      <a:endParaRPr lang="tr-TR" dirty="0" smtClean="0"/>
                    </a:p>
                  </a:txBody>
                  <a:tcPr/>
                </a:tc>
              </a:tr>
              <a:tr h="370840">
                <a:tc>
                  <a:txBody>
                    <a:bodyPr/>
                    <a:lstStyle/>
                    <a:p>
                      <a:r>
                        <a:rPr lang="tr-TR" sz="1800" kern="0" dirty="0" smtClean="0"/>
                        <a:t>26-27 Mayıs 2016</a:t>
                      </a:r>
                      <a:endParaRPr lang="tr-TR" dirty="0"/>
                    </a:p>
                  </a:txBody>
                  <a:tcPr/>
                </a:tc>
                <a:tc>
                  <a:txBody>
                    <a:bodyPr/>
                    <a:lstStyle/>
                    <a:p>
                      <a:r>
                        <a:rPr lang="tr-TR" dirty="0" smtClean="0"/>
                        <a:t>İstanbul</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1 X Seviye 7,</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7 X </a:t>
                      </a:r>
                      <a:r>
                        <a:rPr lang="tr-TR" sz="1800" kern="0" dirty="0" smtClean="0"/>
                        <a:t>Seviye 6</a:t>
                      </a:r>
                      <a:endParaRPr lang="tr-TR" dirty="0" smtClean="0"/>
                    </a:p>
                  </a:txBody>
                  <a:tcPr/>
                </a:tc>
              </a:tr>
              <a:tr h="370840">
                <a:tc>
                  <a:txBody>
                    <a:bodyPr/>
                    <a:lstStyle/>
                    <a:p>
                      <a:r>
                        <a:rPr lang="tr-TR" b="1" dirty="0" smtClean="0"/>
                        <a:t>11-13 Mayıs 2017</a:t>
                      </a:r>
                      <a:endParaRPr lang="tr-TR" b="1" dirty="0"/>
                    </a:p>
                  </a:txBody>
                  <a:tcPr/>
                </a:tc>
                <a:tc>
                  <a:txBody>
                    <a:bodyPr/>
                    <a:lstStyle/>
                    <a:p>
                      <a:r>
                        <a:rPr lang="tr-TR" b="1" dirty="0" smtClean="0"/>
                        <a:t>İstanbul</a:t>
                      </a:r>
                      <a:endParaRPr lang="tr-TR"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t>2 x Seviye 6</a:t>
                      </a:r>
                    </a:p>
                  </a:txBody>
                  <a:tcPr/>
                </a:tc>
              </a:tr>
            </a:tbl>
          </a:graphicData>
        </a:graphic>
      </p:graphicFrame>
    </p:spTree>
    <p:extLst>
      <p:ext uri="{BB962C8B-B14F-4D97-AF65-F5344CB8AC3E}">
        <p14:creationId xmlns:p14="http://schemas.microsoft.com/office/powerpoint/2010/main" val="864500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smtClean="0"/>
              <a:t>HIMSS</a:t>
            </a:r>
            <a:r>
              <a:rPr lang="tr-TR" sz="3200" dirty="0" smtClean="0"/>
              <a:t>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8839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HIMSS ile işbirliği kapsamında şimdiye kadar neler yapıldı?</a:t>
            </a:r>
          </a:p>
          <a:p>
            <a:pPr marL="0" indent="0" algn="just" eaLnBrk="1" hangingPunct="1">
              <a:lnSpc>
                <a:spcPct val="90000"/>
              </a:lnSpc>
              <a:buNone/>
            </a:pPr>
            <a:r>
              <a:rPr lang="tr-TR" sz="2400" kern="0" dirty="0" smtClean="0">
                <a:solidFill>
                  <a:srgbClr val="FF0000"/>
                </a:solidFill>
              </a:rPr>
              <a:t>EMRAM Seviye Belirleme Anketi </a:t>
            </a:r>
            <a:r>
              <a:rPr lang="tr-TR" sz="2400" kern="0" dirty="0" err="1" smtClean="0">
                <a:solidFill>
                  <a:srgbClr val="FF0000"/>
                </a:solidFill>
              </a:rPr>
              <a:t>Çalıştayları</a:t>
            </a:r>
            <a:r>
              <a:rPr lang="tr-TR" sz="2400" kern="0" dirty="0" smtClean="0">
                <a:solidFill>
                  <a:srgbClr val="FF0000"/>
                </a:solidFill>
              </a:rPr>
              <a:t>:</a:t>
            </a:r>
          </a:p>
          <a:p>
            <a:pPr marL="0" indent="0" algn="just">
              <a:lnSpc>
                <a:spcPct val="90000"/>
              </a:lnSpc>
              <a:buNone/>
            </a:pPr>
            <a:endParaRPr lang="tr-TR" sz="2400" kern="0" dirty="0" smtClean="0"/>
          </a:p>
          <a:p>
            <a:pPr marL="0" indent="0" algn="just" eaLnBrk="1" hangingPunct="1">
              <a:lnSpc>
                <a:spcPct val="90000"/>
              </a:lnSpc>
              <a:buNone/>
            </a:pPr>
            <a:endParaRPr lang="tr-TR" sz="2400" kern="0" dirty="0" smtClean="0">
              <a:solidFill>
                <a:srgbClr val="3E3EBC"/>
              </a:solidFill>
            </a:endParaRP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23</a:t>
            </a:fld>
            <a:endParaRPr lang="tr-TR" sz="1200" b="1" dirty="0" smtClean="0"/>
          </a:p>
        </p:txBody>
      </p:sp>
      <p:graphicFrame>
        <p:nvGraphicFramePr>
          <p:cNvPr id="3" name="Tablo 2"/>
          <p:cNvGraphicFramePr>
            <a:graphicFrameLocks noGrp="1"/>
          </p:cNvGraphicFramePr>
          <p:nvPr>
            <p:extLst>
              <p:ext uri="{D42A27DB-BD31-4B8C-83A1-F6EECF244321}">
                <p14:modId xmlns:p14="http://schemas.microsoft.com/office/powerpoint/2010/main" val="912649303"/>
              </p:ext>
            </p:extLst>
          </p:nvPr>
        </p:nvGraphicFramePr>
        <p:xfrm>
          <a:off x="304800" y="1905000"/>
          <a:ext cx="8305800" cy="2966720"/>
        </p:xfrm>
        <a:graphic>
          <a:graphicData uri="http://schemas.openxmlformats.org/drawingml/2006/table">
            <a:tbl>
              <a:tblPr firstRow="1" bandRow="1">
                <a:tableStyleId>{93296810-A885-4BE3-A3E7-6D5BEEA58F35}</a:tableStyleId>
              </a:tblPr>
              <a:tblGrid>
                <a:gridCol w="3429000"/>
                <a:gridCol w="2108200"/>
                <a:gridCol w="2768600"/>
              </a:tblGrid>
              <a:tr h="370840">
                <a:tc>
                  <a:txBody>
                    <a:bodyPr/>
                    <a:lstStyle/>
                    <a:p>
                      <a:r>
                        <a:rPr lang="tr-TR" dirty="0" smtClean="0"/>
                        <a:t>Tarih</a:t>
                      </a:r>
                      <a:endParaRPr lang="tr-TR" dirty="0"/>
                    </a:p>
                  </a:txBody>
                  <a:tcPr/>
                </a:tc>
                <a:tc>
                  <a:txBody>
                    <a:bodyPr/>
                    <a:lstStyle/>
                    <a:p>
                      <a:r>
                        <a:rPr lang="tr-TR" dirty="0" smtClean="0"/>
                        <a:t>Yer</a:t>
                      </a:r>
                      <a:endParaRPr lang="tr-TR" dirty="0"/>
                    </a:p>
                  </a:txBody>
                  <a:tcPr/>
                </a:tc>
                <a:tc>
                  <a:txBody>
                    <a:bodyPr/>
                    <a:lstStyle/>
                    <a:p>
                      <a:r>
                        <a:rPr lang="tr-TR" dirty="0" smtClean="0"/>
                        <a:t>Katılan</a:t>
                      </a:r>
                      <a:r>
                        <a:rPr lang="tr-TR" baseline="0" dirty="0" smtClean="0"/>
                        <a:t> Hastane Sayısı</a:t>
                      </a:r>
                      <a:endParaRPr lang="tr-TR" dirty="0"/>
                    </a:p>
                  </a:txBody>
                  <a:tcPr/>
                </a:tc>
              </a:tr>
              <a:tr h="370840">
                <a:tc>
                  <a:txBody>
                    <a:bodyPr/>
                    <a:lstStyle/>
                    <a:p>
                      <a:r>
                        <a:rPr lang="tr-TR" dirty="0" smtClean="0"/>
                        <a:t>Eylül 2013*</a:t>
                      </a:r>
                      <a:endParaRPr lang="tr-TR" dirty="0"/>
                    </a:p>
                  </a:txBody>
                  <a:tcPr/>
                </a:tc>
                <a:tc>
                  <a:txBody>
                    <a:bodyPr/>
                    <a:lstStyle/>
                    <a:p>
                      <a:r>
                        <a:rPr lang="tr-TR" dirty="0" smtClean="0"/>
                        <a:t>Ankara</a:t>
                      </a:r>
                      <a:endParaRPr lang="tr-TR" dirty="0"/>
                    </a:p>
                  </a:txBody>
                  <a:tcPr/>
                </a:tc>
                <a:tc>
                  <a:txBody>
                    <a:bodyPr/>
                    <a:lstStyle/>
                    <a:p>
                      <a:r>
                        <a:rPr lang="tr-TR" dirty="0" smtClean="0"/>
                        <a:t>10</a:t>
                      </a:r>
                      <a:endParaRPr lang="tr-TR" dirty="0"/>
                    </a:p>
                  </a:txBody>
                  <a:tcPr/>
                </a:tc>
              </a:tr>
              <a:tr h="370840">
                <a:tc>
                  <a:txBody>
                    <a:bodyPr/>
                    <a:lstStyle/>
                    <a:p>
                      <a:r>
                        <a:rPr lang="tr-TR" sz="1800" kern="0" dirty="0" smtClean="0"/>
                        <a:t>4 Mart 2014 </a:t>
                      </a:r>
                      <a:endParaRPr lang="tr-TR" dirty="0"/>
                    </a:p>
                  </a:txBody>
                  <a:tcPr/>
                </a:tc>
                <a:tc>
                  <a:txBody>
                    <a:bodyPr/>
                    <a:lstStyle/>
                    <a:p>
                      <a:r>
                        <a:rPr lang="tr-TR" sz="1800" kern="0" dirty="0" smtClean="0"/>
                        <a:t>Ankara</a:t>
                      </a:r>
                      <a:endParaRPr lang="tr-TR" dirty="0"/>
                    </a:p>
                  </a:txBody>
                  <a:tcPr/>
                </a:tc>
                <a:tc>
                  <a:txBody>
                    <a:bodyPr/>
                    <a:lstStyle/>
                    <a:p>
                      <a:r>
                        <a:rPr lang="tr-TR" sz="1800" kern="0" dirty="0" smtClean="0"/>
                        <a:t>200</a:t>
                      </a:r>
                      <a:endParaRPr lang="tr-TR" dirty="0"/>
                    </a:p>
                  </a:txBody>
                  <a:tcPr/>
                </a:tc>
              </a:tr>
              <a:tr h="370840">
                <a:tc>
                  <a:txBody>
                    <a:bodyPr/>
                    <a:lstStyle/>
                    <a:p>
                      <a:r>
                        <a:rPr lang="tr-TR" sz="1800" kern="0" dirty="0" smtClean="0"/>
                        <a:t>17-18 Aralık 2014 </a:t>
                      </a:r>
                      <a:endParaRPr lang="tr-TR" dirty="0"/>
                    </a:p>
                  </a:txBody>
                  <a:tcPr/>
                </a:tc>
                <a:tc>
                  <a:txBody>
                    <a:bodyPr/>
                    <a:lstStyle/>
                    <a:p>
                      <a:r>
                        <a:rPr lang="tr-TR" sz="1800" kern="0" dirty="0" smtClean="0"/>
                        <a:t>Ankara,</a:t>
                      </a:r>
                      <a:r>
                        <a:rPr lang="tr-TR" sz="1800" kern="0" baseline="0" dirty="0" smtClean="0"/>
                        <a:t> </a:t>
                      </a:r>
                      <a:r>
                        <a:rPr lang="tr-TR" sz="1800" kern="0" dirty="0" smtClean="0"/>
                        <a:t>İstanbul</a:t>
                      </a:r>
                      <a:endParaRPr lang="tr-TR" dirty="0"/>
                    </a:p>
                  </a:txBody>
                  <a:tcPr/>
                </a:tc>
                <a:tc>
                  <a:txBody>
                    <a:bodyPr/>
                    <a:lstStyle/>
                    <a:p>
                      <a:r>
                        <a:rPr lang="tr-TR" sz="1800" kern="0" dirty="0" smtClean="0"/>
                        <a:t>257</a:t>
                      </a:r>
                      <a:endParaRPr lang="tr-TR" dirty="0"/>
                    </a:p>
                  </a:txBody>
                  <a:tcPr/>
                </a:tc>
              </a:tr>
              <a:tr h="370840">
                <a:tc>
                  <a:txBody>
                    <a:bodyPr/>
                    <a:lstStyle/>
                    <a:p>
                      <a:r>
                        <a:rPr lang="tr-TR" sz="1800" kern="0" dirty="0" smtClean="0"/>
                        <a:t>10-11 Haziran 2015 </a:t>
                      </a:r>
                      <a:endParaRPr lang="tr-TR" dirty="0"/>
                    </a:p>
                  </a:txBody>
                  <a:tcPr/>
                </a:tc>
                <a:tc>
                  <a:txBody>
                    <a:bodyPr/>
                    <a:lstStyle/>
                    <a:p>
                      <a:r>
                        <a:rPr lang="tr-TR" sz="1800" kern="0" dirty="0" smtClean="0"/>
                        <a:t>Ankara</a:t>
                      </a:r>
                      <a:endParaRPr lang="tr-TR" dirty="0"/>
                    </a:p>
                  </a:txBody>
                  <a:tcPr/>
                </a:tc>
                <a:tc>
                  <a:txBody>
                    <a:bodyPr/>
                    <a:lstStyle/>
                    <a:p>
                      <a:r>
                        <a:rPr lang="tr-TR" sz="1800" kern="0" dirty="0" smtClean="0"/>
                        <a:t>100</a:t>
                      </a:r>
                      <a:endParaRPr lang="tr-TR" dirty="0"/>
                    </a:p>
                  </a:txBody>
                  <a:tcPr/>
                </a:tc>
              </a:tr>
              <a:tr h="370840">
                <a:tc>
                  <a:txBody>
                    <a:bodyPr/>
                    <a:lstStyle/>
                    <a:p>
                      <a:r>
                        <a:rPr lang="tr-TR" dirty="0" smtClean="0"/>
                        <a:t>20 Nisan 2017</a:t>
                      </a:r>
                      <a:endParaRPr lang="tr-TR" dirty="0"/>
                    </a:p>
                  </a:txBody>
                  <a:tcPr/>
                </a:tc>
                <a:tc>
                  <a:txBody>
                    <a:bodyPr/>
                    <a:lstStyle/>
                    <a:p>
                      <a:r>
                        <a:rPr lang="tr-TR" dirty="0" smtClean="0"/>
                        <a:t>Ankara</a:t>
                      </a:r>
                      <a:endParaRPr lang="tr-TR" dirty="0"/>
                    </a:p>
                  </a:txBody>
                  <a:tcPr/>
                </a:tc>
                <a:tc>
                  <a:txBody>
                    <a:bodyPr/>
                    <a:lstStyle/>
                    <a:p>
                      <a:r>
                        <a:rPr lang="tr-TR" dirty="0" smtClean="0"/>
                        <a:t>29</a:t>
                      </a:r>
                      <a:endParaRPr lang="tr-TR" dirty="0"/>
                    </a:p>
                  </a:txBody>
                  <a:tcPr/>
                </a:tc>
              </a:tr>
              <a:tr h="370840">
                <a:tc>
                  <a:txBody>
                    <a:bodyPr/>
                    <a:lstStyle/>
                    <a:p>
                      <a:r>
                        <a:rPr lang="tr-TR" dirty="0" smtClean="0"/>
                        <a:t>18 Mayıs 2017</a:t>
                      </a:r>
                      <a:endParaRPr lang="tr-TR" dirty="0"/>
                    </a:p>
                  </a:txBody>
                  <a:tcPr/>
                </a:tc>
                <a:tc>
                  <a:txBody>
                    <a:bodyPr/>
                    <a:lstStyle/>
                    <a:p>
                      <a:r>
                        <a:rPr lang="tr-TR" dirty="0" smtClean="0"/>
                        <a:t>Ankara</a:t>
                      </a:r>
                      <a:endParaRPr lang="tr-TR" dirty="0"/>
                    </a:p>
                  </a:txBody>
                  <a:tcPr/>
                </a:tc>
                <a:tc>
                  <a:txBody>
                    <a:bodyPr/>
                    <a:lstStyle/>
                    <a:p>
                      <a:r>
                        <a:rPr lang="tr-TR" dirty="0" smtClean="0"/>
                        <a:t>50</a:t>
                      </a:r>
                      <a:endParaRPr lang="tr-TR" dirty="0"/>
                    </a:p>
                  </a:txBody>
                  <a:tcPr/>
                </a:tc>
              </a:tr>
              <a:tr h="370840">
                <a:tc gridSpan="2">
                  <a:txBody>
                    <a:bodyPr/>
                    <a:lstStyle/>
                    <a:p>
                      <a:pPr algn="r"/>
                      <a:r>
                        <a:rPr lang="tr-TR" dirty="0" smtClean="0"/>
                        <a:t>Toplam</a:t>
                      </a:r>
                      <a:endParaRPr lang="tr-TR" dirty="0"/>
                    </a:p>
                  </a:txBody>
                  <a:tcPr/>
                </a:tc>
                <a:tc hMerge="1">
                  <a:txBody>
                    <a:bodyPr/>
                    <a:lstStyle/>
                    <a:p>
                      <a:endParaRPr lang="tr-TR" dirty="0"/>
                    </a:p>
                  </a:txBody>
                  <a:tcPr/>
                </a:tc>
                <a:tc>
                  <a:txBody>
                    <a:bodyPr/>
                    <a:lstStyle/>
                    <a:p>
                      <a:r>
                        <a:rPr lang="tr-TR" dirty="0" smtClean="0"/>
                        <a:t>646</a:t>
                      </a:r>
                      <a:endParaRPr lang="tr-TR" dirty="0"/>
                    </a:p>
                  </a:txBody>
                  <a:tcPr/>
                </a:tc>
              </a:tr>
            </a:tbl>
          </a:graphicData>
        </a:graphic>
      </p:graphicFrame>
      <p:sp>
        <p:nvSpPr>
          <p:cNvPr id="4" name="Dikdörtgen 3"/>
          <p:cNvSpPr/>
          <p:nvPr/>
        </p:nvSpPr>
        <p:spPr>
          <a:xfrm>
            <a:off x="249555" y="4904601"/>
            <a:ext cx="2392001" cy="276999"/>
          </a:xfrm>
          <a:prstGeom prst="rect">
            <a:avLst/>
          </a:prstGeom>
        </p:spPr>
        <p:txBody>
          <a:bodyPr wrap="none">
            <a:spAutoFit/>
          </a:bodyPr>
          <a:lstStyle/>
          <a:p>
            <a:r>
              <a:rPr lang="tr-TR" sz="1200" i="1" dirty="0" smtClean="0"/>
              <a:t>*Protokol öncesi gönüllü </a:t>
            </a:r>
            <a:r>
              <a:rPr lang="tr-TR" sz="1200" i="1" dirty="0" err="1" smtClean="0"/>
              <a:t>çalıştay</a:t>
            </a:r>
            <a:endParaRPr lang="tr-TR" sz="1200" i="1" dirty="0"/>
          </a:p>
        </p:txBody>
      </p:sp>
    </p:spTree>
    <p:extLst>
      <p:ext uri="{BB962C8B-B14F-4D97-AF65-F5344CB8AC3E}">
        <p14:creationId xmlns:p14="http://schemas.microsoft.com/office/powerpoint/2010/main" val="1784318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EMRAM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29718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EMRAM Dereceleri</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24</a:t>
            </a:fld>
            <a:endParaRPr lang="tr-TR" sz="1200" b="1" dirty="0" smtClean="0"/>
          </a:p>
        </p:txBody>
      </p:sp>
      <p:sp>
        <p:nvSpPr>
          <p:cNvPr id="3" name="Dikdörtgen 2"/>
          <p:cNvSpPr/>
          <p:nvPr/>
        </p:nvSpPr>
        <p:spPr bwMode="auto">
          <a:xfrm>
            <a:off x="7988300" y="918416"/>
            <a:ext cx="1066800" cy="1404544"/>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Eczane</a:t>
            </a:r>
          </a:p>
        </p:txBody>
      </p:sp>
      <p:sp>
        <p:nvSpPr>
          <p:cNvPr id="6" name="Dikdörtgen 5"/>
          <p:cNvSpPr/>
          <p:nvPr/>
        </p:nvSpPr>
        <p:spPr bwMode="auto">
          <a:xfrm>
            <a:off x="7988300" y="2895600"/>
            <a:ext cx="1066800" cy="1404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Radyoloji</a:t>
            </a:r>
          </a:p>
        </p:txBody>
      </p:sp>
      <p:sp>
        <p:nvSpPr>
          <p:cNvPr id="7" name="Dikdörtgen 6"/>
          <p:cNvSpPr/>
          <p:nvPr/>
        </p:nvSpPr>
        <p:spPr bwMode="auto">
          <a:xfrm>
            <a:off x="7988300" y="4945800"/>
            <a:ext cx="1066800" cy="1404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Laboratuvar</a:t>
            </a:r>
          </a:p>
          <a:p>
            <a:pPr marL="0" marR="0" indent="0" algn="ctr" defTabSz="914400" rtl="0" eaLnBrk="1" fontAlgn="base" latinLnBrk="0" hangingPunct="1">
              <a:lnSpc>
                <a:spcPct val="100000"/>
              </a:lnSpc>
              <a:spcBef>
                <a:spcPct val="0"/>
              </a:spcBef>
              <a:spcAft>
                <a:spcPct val="0"/>
              </a:spcAft>
              <a:buClrTx/>
              <a:buSzTx/>
              <a:buFontTx/>
              <a:buNone/>
              <a:tabLst/>
            </a:pPr>
            <a:r>
              <a:rPr lang="tr-TR" sz="1200" dirty="0" smtClean="0"/>
              <a:t>(Patoloji, vb.)</a:t>
            </a:r>
            <a:endParaRPr kumimoji="0" lang="tr-TR" sz="1200" b="0" i="0" u="none" strike="noStrike" cap="none" normalizeH="0" baseline="0" dirty="0" smtClean="0">
              <a:ln>
                <a:noFill/>
              </a:ln>
              <a:solidFill>
                <a:schemeClr val="tx1"/>
              </a:solidFill>
              <a:effectLst/>
              <a:latin typeface="Arial" charset="0"/>
            </a:endParaRPr>
          </a:p>
        </p:txBody>
      </p:sp>
      <p:pic>
        <p:nvPicPr>
          <p:cNvPr id="1026" name="Picture 2" descr="doctor ico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025" y="8445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nurse icon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6" descr="nurse icon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8" descr="nurse icon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4" name="Picture 10" descr="nurse icon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52006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12" descr="inpatient icon ile ilgili görsel sonucu"/>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8" name="Picture 14" descr="inpatient icon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630" y="2909172"/>
            <a:ext cx="1181100" cy="1234786"/>
          </a:xfrm>
          <a:prstGeom prst="rect">
            <a:avLst/>
          </a:prstGeom>
          <a:noFill/>
          <a:extLst>
            <a:ext uri="{909E8E84-426E-40DD-AFC4-6F175D3DCCD1}">
              <a14:hiddenFill xmlns:a14="http://schemas.microsoft.com/office/drawing/2010/main">
                <a:solidFill>
                  <a:srgbClr val="FFFFFF"/>
                </a:solidFill>
              </a14:hiddenFill>
            </a:ext>
          </a:extLst>
        </p:spPr>
      </p:pic>
      <p:sp>
        <p:nvSpPr>
          <p:cNvPr id="23" name="Dikdörtgen 22"/>
          <p:cNvSpPr/>
          <p:nvPr/>
        </p:nvSpPr>
        <p:spPr bwMode="auto">
          <a:xfrm>
            <a:off x="7327020" y="914400"/>
            <a:ext cx="665139"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İlaç-ilaç, alerji kontrolü</a:t>
            </a:r>
          </a:p>
        </p:txBody>
      </p:sp>
      <p:sp>
        <p:nvSpPr>
          <p:cNvPr id="59" name="Rectangle 3"/>
          <p:cNvSpPr txBox="1">
            <a:spLocks noChangeArrowheads="1"/>
          </p:cNvSpPr>
          <p:nvPr/>
        </p:nvSpPr>
        <p:spPr bwMode="auto">
          <a:xfrm>
            <a:off x="132630" y="1530350"/>
            <a:ext cx="14859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FF0000"/>
                </a:solidFill>
              </a:rPr>
              <a:t>Seviye 1</a:t>
            </a:r>
          </a:p>
        </p:txBody>
      </p:sp>
    </p:spTree>
    <p:extLst>
      <p:ext uri="{BB962C8B-B14F-4D97-AF65-F5344CB8AC3E}">
        <p14:creationId xmlns:p14="http://schemas.microsoft.com/office/powerpoint/2010/main" val="260900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EMRAM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29718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EMRAM Dereceleri</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25</a:t>
            </a:fld>
            <a:endParaRPr lang="tr-TR" sz="1200" b="1" dirty="0" smtClean="0"/>
          </a:p>
        </p:txBody>
      </p:sp>
      <p:sp>
        <p:nvSpPr>
          <p:cNvPr id="3" name="Dikdörtgen 2"/>
          <p:cNvSpPr/>
          <p:nvPr/>
        </p:nvSpPr>
        <p:spPr bwMode="auto">
          <a:xfrm>
            <a:off x="7988300" y="918416"/>
            <a:ext cx="1066800" cy="1404544"/>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Eczane</a:t>
            </a:r>
          </a:p>
        </p:txBody>
      </p:sp>
      <p:sp>
        <p:nvSpPr>
          <p:cNvPr id="6" name="Dikdörtgen 5"/>
          <p:cNvSpPr/>
          <p:nvPr/>
        </p:nvSpPr>
        <p:spPr bwMode="auto">
          <a:xfrm>
            <a:off x="7988300" y="2895600"/>
            <a:ext cx="1066800" cy="1404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Radyoloji</a:t>
            </a:r>
          </a:p>
        </p:txBody>
      </p:sp>
      <p:sp>
        <p:nvSpPr>
          <p:cNvPr id="7" name="Dikdörtgen 6"/>
          <p:cNvSpPr/>
          <p:nvPr/>
        </p:nvSpPr>
        <p:spPr bwMode="auto">
          <a:xfrm>
            <a:off x="7988300" y="4945800"/>
            <a:ext cx="1066800" cy="1404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Laboratuvar</a:t>
            </a:r>
          </a:p>
          <a:p>
            <a:pPr marL="0" marR="0" indent="0" algn="ctr" defTabSz="914400" rtl="0" eaLnBrk="1" fontAlgn="base" latinLnBrk="0" hangingPunct="1">
              <a:lnSpc>
                <a:spcPct val="100000"/>
              </a:lnSpc>
              <a:spcBef>
                <a:spcPct val="0"/>
              </a:spcBef>
              <a:spcAft>
                <a:spcPct val="0"/>
              </a:spcAft>
              <a:buClrTx/>
              <a:buSzTx/>
              <a:buFontTx/>
              <a:buNone/>
              <a:tabLst/>
            </a:pPr>
            <a:r>
              <a:rPr lang="tr-TR" sz="1200" dirty="0" smtClean="0"/>
              <a:t>(Patoloji, vb.)</a:t>
            </a:r>
            <a:endParaRPr kumimoji="0" lang="tr-TR" sz="1200" b="0" i="0" u="none" strike="noStrike" cap="none" normalizeH="0" baseline="0" dirty="0" smtClean="0">
              <a:ln>
                <a:noFill/>
              </a:ln>
              <a:solidFill>
                <a:schemeClr val="tx1"/>
              </a:solidFill>
              <a:effectLst/>
              <a:latin typeface="Arial" charset="0"/>
            </a:endParaRPr>
          </a:p>
        </p:txBody>
      </p:sp>
      <p:sp>
        <p:nvSpPr>
          <p:cNvPr id="8" name="Akış Çizelgesi: Manyetik Disk 7"/>
          <p:cNvSpPr/>
          <p:nvPr/>
        </p:nvSpPr>
        <p:spPr bwMode="auto">
          <a:xfrm>
            <a:off x="4731032" y="3200400"/>
            <a:ext cx="914400" cy="1219200"/>
          </a:xfrm>
          <a:prstGeom prst="flowChartMagneticDisk">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50" b="0" i="0" u="none" strike="noStrike" cap="none" normalizeH="0" baseline="0" dirty="0" smtClean="0">
                <a:ln>
                  <a:noFill/>
                </a:ln>
                <a:solidFill>
                  <a:schemeClr val="tx1"/>
                </a:solidFill>
                <a:effectLst/>
                <a:latin typeface="Arial" charset="0"/>
              </a:rPr>
              <a:t>Klinik Veri Havuzu </a:t>
            </a:r>
          </a:p>
          <a:p>
            <a:pPr marL="0" marR="0" indent="0" algn="ctr" defTabSz="914400" rtl="0" eaLnBrk="1" fontAlgn="base" latinLnBrk="0" hangingPunct="1">
              <a:lnSpc>
                <a:spcPct val="100000"/>
              </a:lnSpc>
              <a:spcBef>
                <a:spcPct val="0"/>
              </a:spcBef>
              <a:spcAft>
                <a:spcPct val="0"/>
              </a:spcAft>
              <a:buClrTx/>
              <a:buSzTx/>
              <a:buFontTx/>
              <a:buNone/>
              <a:tabLst/>
            </a:pPr>
            <a:r>
              <a:rPr kumimoji="0" lang="tr-TR" sz="1050" b="0" i="0" u="none" strike="noStrike" cap="none" normalizeH="0" baseline="0" dirty="0" smtClean="0">
                <a:ln>
                  <a:noFill/>
                </a:ln>
                <a:solidFill>
                  <a:schemeClr val="tx1"/>
                </a:solidFill>
                <a:effectLst/>
                <a:latin typeface="Arial" charset="0"/>
              </a:rPr>
              <a:t>(CDR)</a:t>
            </a:r>
          </a:p>
        </p:txBody>
      </p:sp>
      <p:pic>
        <p:nvPicPr>
          <p:cNvPr id="1026" name="Picture 2" descr="doctor ico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025" y="8445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nurse icon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6" descr="nurse icon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8" descr="nurse icon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4" name="Picture 10" descr="nurse icon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52006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12" descr="inpatient icon ile ilgili görsel sonucu"/>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8" name="Picture 14" descr="inpatient icon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630" y="2909172"/>
            <a:ext cx="1181100" cy="123478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28"/>
          <p:cNvSpPr txBox="1"/>
          <p:nvPr/>
        </p:nvSpPr>
        <p:spPr>
          <a:xfrm>
            <a:off x="2189000" y="1970690"/>
            <a:ext cx="1508746" cy="261610"/>
          </a:xfrm>
          <a:prstGeom prst="rect">
            <a:avLst/>
          </a:prstGeom>
          <a:noFill/>
        </p:spPr>
        <p:txBody>
          <a:bodyPr wrap="none" rtlCol="0">
            <a:spAutoFit/>
          </a:bodyPr>
          <a:lstStyle/>
          <a:p>
            <a:r>
              <a:rPr lang="tr-TR" sz="1050" dirty="0" smtClean="0">
                <a:solidFill>
                  <a:schemeClr val="tx2">
                    <a:lumMod val="75000"/>
                  </a:schemeClr>
                </a:solidFill>
              </a:rPr>
              <a:t>Karar Destek Sistemi</a:t>
            </a:r>
            <a:endParaRPr lang="tr-TR" sz="1050" dirty="0">
              <a:solidFill>
                <a:schemeClr val="tx2">
                  <a:lumMod val="75000"/>
                </a:schemeClr>
              </a:solidFill>
            </a:endParaRPr>
          </a:p>
        </p:txBody>
      </p:sp>
      <p:sp>
        <p:nvSpPr>
          <p:cNvPr id="18" name="Dikdörtgen 17"/>
          <p:cNvSpPr/>
          <p:nvPr/>
        </p:nvSpPr>
        <p:spPr bwMode="auto">
          <a:xfrm>
            <a:off x="2292350" y="2243554"/>
            <a:ext cx="1016000" cy="564552"/>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0 Mükerrerlik ve</a:t>
            </a:r>
          </a:p>
          <a:p>
            <a:pPr marL="0" marR="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dirty="0">
                <a:ln>
                  <a:noFill/>
                </a:ln>
                <a:solidFill>
                  <a:schemeClr val="tx1"/>
                </a:solidFill>
                <a:effectLst/>
              </a:rPr>
              <a:t> </a:t>
            </a:r>
            <a:r>
              <a:rPr kumimoji="0" lang="tr-TR" sz="900" b="0" i="0" u="none" strike="noStrike" cap="none" normalizeH="0" dirty="0" smtClean="0">
                <a:ln>
                  <a:noFill/>
                </a:ln>
                <a:solidFill>
                  <a:schemeClr val="tx1"/>
                </a:solidFill>
                <a:effectLst/>
              </a:rPr>
              <a:t>Çelişki kontrolü</a:t>
            </a:r>
            <a:endParaRPr kumimoji="0" lang="tr-TR" sz="900" b="0" i="0" u="none" strike="noStrike" cap="none" normalizeH="0" baseline="0" dirty="0" smtClean="0">
              <a:ln>
                <a:noFill/>
              </a:ln>
              <a:solidFill>
                <a:schemeClr val="tx1"/>
              </a:solidFill>
              <a:effectLst/>
            </a:endParaRPr>
          </a:p>
        </p:txBody>
      </p:sp>
      <p:sp>
        <p:nvSpPr>
          <p:cNvPr id="23" name="Dikdörtgen 22"/>
          <p:cNvSpPr/>
          <p:nvPr/>
        </p:nvSpPr>
        <p:spPr bwMode="auto">
          <a:xfrm>
            <a:off x="7327020" y="914400"/>
            <a:ext cx="665139"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İlaç-ilaç, alerji kontrolü</a:t>
            </a:r>
          </a:p>
        </p:txBody>
      </p:sp>
      <p:sp>
        <p:nvSpPr>
          <p:cNvPr id="50" name="Rectangle 3"/>
          <p:cNvSpPr txBox="1">
            <a:spLocks noChangeArrowheads="1"/>
          </p:cNvSpPr>
          <p:nvPr/>
        </p:nvSpPr>
        <p:spPr bwMode="auto">
          <a:xfrm>
            <a:off x="132630" y="1530350"/>
            <a:ext cx="14859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FF0000"/>
                </a:solidFill>
              </a:rPr>
              <a:t>Seviye 2</a:t>
            </a:r>
          </a:p>
        </p:txBody>
      </p:sp>
    </p:spTree>
    <p:extLst>
      <p:ext uri="{BB962C8B-B14F-4D97-AF65-F5344CB8AC3E}">
        <p14:creationId xmlns:p14="http://schemas.microsoft.com/office/powerpoint/2010/main" val="1110512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EMRAM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29718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EMRAM Dereceleri</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26</a:t>
            </a:fld>
            <a:endParaRPr lang="tr-TR" sz="1200" b="1" dirty="0" smtClean="0"/>
          </a:p>
        </p:txBody>
      </p:sp>
      <p:sp>
        <p:nvSpPr>
          <p:cNvPr id="3" name="Dikdörtgen 2"/>
          <p:cNvSpPr/>
          <p:nvPr/>
        </p:nvSpPr>
        <p:spPr bwMode="auto">
          <a:xfrm>
            <a:off x="7988300" y="918416"/>
            <a:ext cx="1066800" cy="1404544"/>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Eczane</a:t>
            </a:r>
          </a:p>
        </p:txBody>
      </p:sp>
      <p:sp>
        <p:nvSpPr>
          <p:cNvPr id="6" name="Dikdörtgen 5"/>
          <p:cNvSpPr/>
          <p:nvPr/>
        </p:nvSpPr>
        <p:spPr bwMode="auto">
          <a:xfrm>
            <a:off x="7988300" y="2895600"/>
            <a:ext cx="1066800" cy="1404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Radyoloji</a:t>
            </a:r>
          </a:p>
        </p:txBody>
      </p:sp>
      <p:sp>
        <p:nvSpPr>
          <p:cNvPr id="7" name="Dikdörtgen 6"/>
          <p:cNvSpPr/>
          <p:nvPr/>
        </p:nvSpPr>
        <p:spPr bwMode="auto">
          <a:xfrm>
            <a:off x="7988300" y="4945800"/>
            <a:ext cx="1066800" cy="1404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Laboratuvar</a:t>
            </a:r>
          </a:p>
          <a:p>
            <a:pPr marL="0" marR="0" indent="0" algn="ctr" defTabSz="914400" rtl="0" eaLnBrk="1" fontAlgn="base" latinLnBrk="0" hangingPunct="1">
              <a:lnSpc>
                <a:spcPct val="100000"/>
              </a:lnSpc>
              <a:spcBef>
                <a:spcPct val="0"/>
              </a:spcBef>
              <a:spcAft>
                <a:spcPct val="0"/>
              </a:spcAft>
              <a:buClrTx/>
              <a:buSzTx/>
              <a:buFontTx/>
              <a:buNone/>
              <a:tabLst/>
            </a:pPr>
            <a:r>
              <a:rPr lang="tr-TR" sz="1200" dirty="0" smtClean="0"/>
              <a:t>(Patoloji, vb.)</a:t>
            </a:r>
            <a:endParaRPr kumimoji="0" lang="tr-TR" sz="1200" b="0" i="0" u="none" strike="noStrike" cap="none" normalizeH="0" baseline="0" dirty="0" smtClean="0">
              <a:ln>
                <a:noFill/>
              </a:ln>
              <a:solidFill>
                <a:schemeClr val="tx1"/>
              </a:solidFill>
              <a:effectLst/>
              <a:latin typeface="Arial" charset="0"/>
            </a:endParaRPr>
          </a:p>
        </p:txBody>
      </p:sp>
      <p:sp>
        <p:nvSpPr>
          <p:cNvPr id="8" name="Akış Çizelgesi: Manyetik Disk 7"/>
          <p:cNvSpPr/>
          <p:nvPr/>
        </p:nvSpPr>
        <p:spPr bwMode="auto">
          <a:xfrm>
            <a:off x="4731032" y="3200400"/>
            <a:ext cx="914400" cy="1219200"/>
          </a:xfrm>
          <a:prstGeom prst="flowChartMagneticDisk">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50" b="0" i="0" u="none" strike="noStrike" cap="none" normalizeH="0" baseline="0" dirty="0" smtClean="0">
                <a:ln>
                  <a:noFill/>
                </a:ln>
                <a:solidFill>
                  <a:schemeClr val="tx1"/>
                </a:solidFill>
                <a:effectLst/>
                <a:latin typeface="Arial" charset="0"/>
              </a:rPr>
              <a:t>Klinik Veri Havuzu </a:t>
            </a:r>
          </a:p>
          <a:p>
            <a:pPr marL="0" marR="0" indent="0" algn="ctr" defTabSz="914400" rtl="0" eaLnBrk="1" fontAlgn="base" latinLnBrk="0" hangingPunct="1">
              <a:lnSpc>
                <a:spcPct val="100000"/>
              </a:lnSpc>
              <a:spcBef>
                <a:spcPct val="0"/>
              </a:spcBef>
              <a:spcAft>
                <a:spcPct val="0"/>
              </a:spcAft>
              <a:buClrTx/>
              <a:buSzTx/>
              <a:buFontTx/>
              <a:buNone/>
              <a:tabLst/>
            </a:pPr>
            <a:r>
              <a:rPr kumimoji="0" lang="tr-TR" sz="1050" b="0" i="0" u="none" strike="noStrike" cap="none" normalizeH="0" baseline="0" dirty="0" smtClean="0">
                <a:ln>
                  <a:noFill/>
                </a:ln>
                <a:solidFill>
                  <a:schemeClr val="tx1"/>
                </a:solidFill>
                <a:effectLst/>
                <a:latin typeface="Arial" charset="0"/>
              </a:rPr>
              <a:t>(CDR)</a:t>
            </a:r>
          </a:p>
        </p:txBody>
      </p:sp>
      <p:pic>
        <p:nvPicPr>
          <p:cNvPr id="1026" name="Picture 2" descr="doctor ico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025" y="8445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nurse icon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6" descr="nurse icon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8" descr="nurse icon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4" name="Picture 10" descr="nurse icon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52006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12" descr="inpatient icon ile ilgili görsel sonucu"/>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8" name="Picture 14" descr="inpatient icon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630" y="2909172"/>
            <a:ext cx="1181100" cy="123478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28"/>
          <p:cNvSpPr txBox="1"/>
          <p:nvPr/>
        </p:nvSpPr>
        <p:spPr>
          <a:xfrm>
            <a:off x="2189000" y="1970690"/>
            <a:ext cx="1508746" cy="261610"/>
          </a:xfrm>
          <a:prstGeom prst="rect">
            <a:avLst/>
          </a:prstGeom>
          <a:noFill/>
        </p:spPr>
        <p:txBody>
          <a:bodyPr wrap="none" rtlCol="0">
            <a:spAutoFit/>
          </a:bodyPr>
          <a:lstStyle/>
          <a:p>
            <a:r>
              <a:rPr lang="tr-TR" sz="1050" dirty="0" smtClean="0">
                <a:solidFill>
                  <a:schemeClr val="tx2">
                    <a:lumMod val="75000"/>
                  </a:schemeClr>
                </a:solidFill>
              </a:rPr>
              <a:t>Karar Destek Sistemi</a:t>
            </a:r>
            <a:endParaRPr lang="tr-TR" sz="1050" dirty="0">
              <a:solidFill>
                <a:schemeClr val="tx2">
                  <a:lumMod val="75000"/>
                </a:schemeClr>
              </a:solidFill>
            </a:endParaRPr>
          </a:p>
        </p:txBody>
      </p:sp>
      <p:sp>
        <p:nvSpPr>
          <p:cNvPr id="18" name="Dikdörtgen 17"/>
          <p:cNvSpPr/>
          <p:nvPr/>
        </p:nvSpPr>
        <p:spPr bwMode="auto">
          <a:xfrm>
            <a:off x="2292350" y="2243554"/>
            <a:ext cx="1016000" cy="564552"/>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0 Mükerrerlik ve</a:t>
            </a:r>
          </a:p>
          <a:p>
            <a:pPr marL="0" marR="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dirty="0">
                <a:ln>
                  <a:noFill/>
                </a:ln>
                <a:solidFill>
                  <a:schemeClr val="tx1"/>
                </a:solidFill>
                <a:effectLst/>
              </a:rPr>
              <a:t> </a:t>
            </a:r>
            <a:r>
              <a:rPr kumimoji="0" lang="tr-TR" sz="900" b="0" i="0" u="none" strike="noStrike" cap="none" normalizeH="0" dirty="0" smtClean="0">
                <a:ln>
                  <a:noFill/>
                </a:ln>
                <a:solidFill>
                  <a:schemeClr val="tx1"/>
                </a:solidFill>
                <a:effectLst/>
              </a:rPr>
              <a:t>Çelişki kontrolü</a:t>
            </a:r>
            <a:endParaRPr kumimoji="0" lang="tr-TR" sz="900" b="0" i="0" u="none" strike="noStrike" cap="none" normalizeH="0" baseline="0" dirty="0" smtClean="0">
              <a:ln>
                <a:noFill/>
              </a:ln>
              <a:solidFill>
                <a:schemeClr val="tx1"/>
              </a:solidFill>
              <a:effectLst/>
            </a:endParaRPr>
          </a:p>
        </p:txBody>
      </p:sp>
      <p:sp>
        <p:nvSpPr>
          <p:cNvPr id="19" name="Dikdörtgen 18"/>
          <p:cNvSpPr/>
          <p:nvPr/>
        </p:nvSpPr>
        <p:spPr bwMode="auto">
          <a:xfrm>
            <a:off x="3308350" y="2243554"/>
            <a:ext cx="1016000" cy="564552"/>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1 </a:t>
            </a:r>
          </a:p>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İlaç-ilaç, ilaç-gıda, vb. </a:t>
            </a:r>
            <a:r>
              <a:rPr kumimoji="0" lang="tr-TR" sz="900" b="0" i="0" u="none" strike="noStrike" cap="none" normalizeH="0" dirty="0" smtClean="0">
                <a:ln>
                  <a:noFill/>
                </a:ln>
                <a:solidFill>
                  <a:schemeClr val="tx1"/>
                </a:solidFill>
                <a:effectLst/>
              </a:rPr>
              <a:t>kontrolü</a:t>
            </a:r>
            <a:endParaRPr kumimoji="0" lang="tr-TR" sz="900" b="0" i="0" u="none" strike="noStrike" cap="none" normalizeH="0" baseline="0" dirty="0" smtClean="0">
              <a:ln>
                <a:noFill/>
              </a:ln>
              <a:solidFill>
                <a:schemeClr val="tx1"/>
              </a:solidFill>
              <a:effectLst/>
            </a:endParaRPr>
          </a:p>
        </p:txBody>
      </p:sp>
      <p:sp>
        <p:nvSpPr>
          <p:cNvPr id="23" name="Dikdörtgen 22"/>
          <p:cNvSpPr/>
          <p:nvPr/>
        </p:nvSpPr>
        <p:spPr bwMode="auto">
          <a:xfrm>
            <a:off x="7327020" y="914400"/>
            <a:ext cx="665139"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İlaç-ilaç, alerji kontrolü</a:t>
            </a:r>
          </a:p>
        </p:txBody>
      </p:sp>
      <p:sp>
        <p:nvSpPr>
          <p:cNvPr id="28" name="Dikdörtgen 27"/>
          <p:cNvSpPr/>
          <p:nvPr/>
        </p:nvSpPr>
        <p:spPr bwMode="auto">
          <a:xfrm>
            <a:off x="7327020" y="1391225"/>
            <a:ext cx="666000"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r>
              <a:rPr lang="tr-TR" sz="1000" dirty="0" err="1" smtClean="0"/>
              <a:t>eMAR</a:t>
            </a:r>
            <a:endParaRPr lang="tr-TR" sz="1000" dirty="0"/>
          </a:p>
        </p:txBody>
      </p:sp>
      <p:sp>
        <p:nvSpPr>
          <p:cNvPr id="32" name="Dikdörtgen 31"/>
          <p:cNvSpPr/>
          <p:nvPr/>
        </p:nvSpPr>
        <p:spPr bwMode="auto">
          <a:xfrm>
            <a:off x="7315200" y="2906110"/>
            <a:ext cx="671790"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PACS</a:t>
            </a:r>
          </a:p>
          <a:p>
            <a:pPr marL="0" marR="0" indent="0" algn="ctr" defTabSz="914400" rtl="0" eaLnBrk="1" fontAlgn="base" latinLnBrk="0" hangingPunct="1">
              <a:lnSpc>
                <a:spcPct val="100000"/>
              </a:lnSpc>
              <a:spcBef>
                <a:spcPct val="0"/>
              </a:spcBef>
              <a:spcAft>
                <a:spcPct val="0"/>
              </a:spcAft>
              <a:buClrTx/>
              <a:buSzTx/>
              <a:buFontTx/>
              <a:buNone/>
              <a:tabLst/>
            </a:pPr>
            <a:r>
              <a:rPr lang="tr-TR" sz="800" dirty="0" smtClean="0"/>
              <a:t>İntranet</a:t>
            </a:r>
            <a:endParaRPr kumimoji="0" lang="tr-TR" sz="1000" b="0" i="0" u="none" strike="noStrike" cap="none" normalizeH="0" baseline="0" dirty="0" smtClean="0">
              <a:ln>
                <a:noFill/>
              </a:ln>
              <a:solidFill>
                <a:schemeClr val="tx1"/>
              </a:solidFill>
              <a:effectLst/>
              <a:latin typeface="Arial" charset="0"/>
            </a:endParaRPr>
          </a:p>
        </p:txBody>
      </p:sp>
      <p:sp>
        <p:nvSpPr>
          <p:cNvPr id="41" name="Dikdörtgen 40"/>
          <p:cNvSpPr/>
          <p:nvPr/>
        </p:nvSpPr>
        <p:spPr bwMode="auto">
          <a:xfrm>
            <a:off x="5038725" y="5486500"/>
            <a:ext cx="666000"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Klinik dok.</a:t>
            </a:r>
          </a:p>
        </p:txBody>
      </p:sp>
      <p:sp>
        <p:nvSpPr>
          <p:cNvPr id="43" name="Dikdörtgen 42"/>
          <p:cNvSpPr/>
          <p:nvPr/>
        </p:nvSpPr>
        <p:spPr bwMode="auto">
          <a:xfrm>
            <a:off x="5038725" y="5016500"/>
            <a:ext cx="666000"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err="1" smtClean="0">
                <a:ln>
                  <a:noFill/>
                </a:ln>
                <a:solidFill>
                  <a:schemeClr val="tx1"/>
                </a:solidFill>
                <a:effectLst/>
                <a:latin typeface="Arial" charset="0"/>
              </a:rPr>
              <a:t>eMAR</a:t>
            </a:r>
            <a:endParaRPr kumimoji="0" lang="tr-TR" sz="1000" b="0" i="0" u="none" strike="noStrike" cap="none" normalizeH="0" baseline="0" dirty="0" smtClean="0">
              <a:ln>
                <a:noFill/>
              </a:ln>
              <a:solidFill>
                <a:schemeClr val="tx1"/>
              </a:solidFill>
              <a:effectLst/>
              <a:latin typeface="Arial" charset="0"/>
            </a:endParaRPr>
          </a:p>
        </p:txBody>
      </p:sp>
      <p:sp>
        <p:nvSpPr>
          <p:cNvPr id="49" name="Dikdörtgen 48"/>
          <p:cNvSpPr/>
          <p:nvPr/>
        </p:nvSpPr>
        <p:spPr bwMode="auto">
          <a:xfrm>
            <a:off x="5711500" y="3127600"/>
            <a:ext cx="666000"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Klinik dok.</a:t>
            </a:r>
          </a:p>
          <a:p>
            <a:pPr marL="0" marR="0" indent="0" algn="ctr" defTabSz="914400" rtl="0" eaLnBrk="1" fontAlgn="base" latinLnBrk="0" hangingPunct="1">
              <a:lnSpc>
                <a:spcPct val="100000"/>
              </a:lnSpc>
              <a:spcBef>
                <a:spcPct val="0"/>
              </a:spcBef>
              <a:spcAft>
                <a:spcPct val="0"/>
              </a:spcAft>
              <a:buClrTx/>
              <a:buSzTx/>
              <a:buFontTx/>
              <a:buNone/>
              <a:tabLst/>
            </a:pPr>
            <a:r>
              <a:rPr lang="tr-TR" sz="1000" dirty="0" smtClean="0"/>
              <a:t>(hemşire)</a:t>
            </a:r>
            <a:endParaRPr kumimoji="0" lang="tr-TR" sz="1000" b="0" i="0" u="none" strike="noStrike" cap="none" normalizeH="0" baseline="0" dirty="0" smtClean="0">
              <a:ln>
                <a:noFill/>
              </a:ln>
              <a:solidFill>
                <a:schemeClr val="tx1"/>
              </a:solidFill>
              <a:effectLst/>
              <a:latin typeface="Arial" charset="0"/>
            </a:endParaRPr>
          </a:p>
        </p:txBody>
      </p:sp>
      <p:sp>
        <p:nvSpPr>
          <p:cNvPr id="50" name="Rectangle 3"/>
          <p:cNvSpPr txBox="1">
            <a:spLocks noChangeArrowheads="1"/>
          </p:cNvSpPr>
          <p:nvPr/>
        </p:nvSpPr>
        <p:spPr bwMode="auto">
          <a:xfrm>
            <a:off x="132630" y="1530350"/>
            <a:ext cx="14859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FF0000"/>
                </a:solidFill>
              </a:rPr>
              <a:t>Seviye 3</a:t>
            </a:r>
          </a:p>
        </p:txBody>
      </p:sp>
    </p:spTree>
    <p:extLst>
      <p:ext uri="{BB962C8B-B14F-4D97-AF65-F5344CB8AC3E}">
        <p14:creationId xmlns:p14="http://schemas.microsoft.com/office/powerpoint/2010/main" val="2384392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EMRAM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29718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EMRAM Dereceleri</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27</a:t>
            </a:fld>
            <a:endParaRPr lang="tr-TR" sz="1200" b="1" dirty="0" smtClean="0"/>
          </a:p>
        </p:txBody>
      </p:sp>
      <p:sp>
        <p:nvSpPr>
          <p:cNvPr id="3" name="Dikdörtgen 2"/>
          <p:cNvSpPr/>
          <p:nvPr/>
        </p:nvSpPr>
        <p:spPr bwMode="auto">
          <a:xfrm>
            <a:off x="7988300" y="918416"/>
            <a:ext cx="1066800" cy="1404544"/>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Eczane</a:t>
            </a:r>
          </a:p>
        </p:txBody>
      </p:sp>
      <p:sp>
        <p:nvSpPr>
          <p:cNvPr id="6" name="Dikdörtgen 5"/>
          <p:cNvSpPr/>
          <p:nvPr/>
        </p:nvSpPr>
        <p:spPr bwMode="auto">
          <a:xfrm>
            <a:off x="7988300" y="2895600"/>
            <a:ext cx="1066800" cy="1404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Radyoloji</a:t>
            </a:r>
          </a:p>
        </p:txBody>
      </p:sp>
      <p:sp>
        <p:nvSpPr>
          <p:cNvPr id="7" name="Dikdörtgen 6"/>
          <p:cNvSpPr/>
          <p:nvPr/>
        </p:nvSpPr>
        <p:spPr bwMode="auto">
          <a:xfrm>
            <a:off x="7988300" y="4945800"/>
            <a:ext cx="1066800" cy="1404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Laboratuvar</a:t>
            </a:r>
          </a:p>
          <a:p>
            <a:pPr marL="0" marR="0" indent="0" algn="ctr" defTabSz="914400" rtl="0" eaLnBrk="1" fontAlgn="base" latinLnBrk="0" hangingPunct="1">
              <a:lnSpc>
                <a:spcPct val="100000"/>
              </a:lnSpc>
              <a:spcBef>
                <a:spcPct val="0"/>
              </a:spcBef>
              <a:spcAft>
                <a:spcPct val="0"/>
              </a:spcAft>
              <a:buClrTx/>
              <a:buSzTx/>
              <a:buFontTx/>
              <a:buNone/>
              <a:tabLst/>
            </a:pPr>
            <a:r>
              <a:rPr lang="tr-TR" sz="1200" dirty="0" smtClean="0"/>
              <a:t>(Patoloji, vb.)</a:t>
            </a:r>
            <a:endParaRPr kumimoji="0" lang="tr-TR" sz="1200" b="0" i="0" u="none" strike="noStrike" cap="none" normalizeH="0" baseline="0" dirty="0" smtClean="0">
              <a:ln>
                <a:noFill/>
              </a:ln>
              <a:solidFill>
                <a:schemeClr val="tx1"/>
              </a:solidFill>
              <a:effectLst/>
              <a:latin typeface="Arial" charset="0"/>
            </a:endParaRPr>
          </a:p>
        </p:txBody>
      </p:sp>
      <p:sp>
        <p:nvSpPr>
          <p:cNvPr id="8" name="Akış Çizelgesi: Manyetik Disk 7"/>
          <p:cNvSpPr/>
          <p:nvPr/>
        </p:nvSpPr>
        <p:spPr bwMode="auto">
          <a:xfrm>
            <a:off x="4731032" y="3200400"/>
            <a:ext cx="914400" cy="1219200"/>
          </a:xfrm>
          <a:prstGeom prst="flowChartMagneticDisk">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50" b="0" i="0" u="none" strike="noStrike" cap="none" normalizeH="0" baseline="0" dirty="0" smtClean="0">
                <a:ln>
                  <a:noFill/>
                </a:ln>
                <a:solidFill>
                  <a:schemeClr val="tx1"/>
                </a:solidFill>
                <a:effectLst/>
                <a:latin typeface="Arial" charset="0"/>
              </a:rPr>
              <a:t>Klinik Veri Havuzu </a:t>
            </a:r>
          </a:p>
          <a:p>
            <a:pPr marL="0" marR="0" indent="0" algn="ctr" defTabSz="914400" rtl="0" eaLnBrk="1" fontAlgn="base" latinLnBrk="0" hangingPunct="1">
              <a:lnSpc>
                <a:spcPct val="100000"/>
              </a:lnSpc>
              <a:spcBef>
                <a:spcPct val="0"/>
              </a:spcBef>
              <a:spcAft>
                <a:spcPct val="0"/>
              </a:spcAft>
              <a:buClrTx/>
              <a:buSzTx/>
              <a:buFontTx/>
              <a:buNone/>
              <a:tabLst/>
            </a:pPr>
            <a:r>
              <a:rPr kumimoji="0" lang="tr-TR" sz="1050" b="0" i="0" u="none" strike="noStrike" cap="none" normalizeH="0" baseline="0" dirty="0" smtClean="0">
                <a:ln>
                  <a:noFill/>
                </a:ln>
                <a:solidFill>
                  <a:schemeClr val="tx1"/>
                </a:solidFill>
                <a:effectLst/>
                <a:latin typeface="Arial" charset="0"/>
              </a:rPr>
              <a:t>(CDR)</a:t>
            </a:r>
          </a:p>
        </p:txBody>
      </p:sp>
      <p:pic>
        <p:nvPicPr>
          <p:cNvPr id="1026" name="Picture 2" descr="doctor ico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025" y="8445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nurse icon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6" descr="nurse icon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8" descr="nurse icon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4" name="Picture 10" descr="nurse icon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52006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12" descr="inpatient icon ile ilgili görsel sonucu"/>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8" name="Picture 14" descr="inpatient icon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630" y="2909172"/>
            <a:ext cx="1181100" cy="123478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28"/>
          <p:cNvSpPr txBox="1"/>
          <p:nvPr/>
        </p:nvSpPr>
        <p:spPr>
          <a:xfrm>
            <a:off x="2189000" y="1970690"/>
            <a:ext cx="1508746" cy="261610"/>
          </a:xfrm>
          <a:prstGeom prst="rect">
            <a:avLst/>
          </a:prstGeom>
          <a:noFill/>
        </p:spPr>
        <p:txBody>
          <a:bodyPr wrap="none" rtlCol="0">
            <a:spAutoFit/>
          </a:bodyPr>
          <a:lstStyle/>
          <a:p>
            <a:r>
              <a:rPr lang="tr-TR" sz="1050" dirty="0" smtClean="0">
                <a:solidFill>
                  <a:schemeClr val="tx2">
                    <a:lumMod val="75000"/>
                  </a:schemeClr>
                </a:solidFill>
              </a:rPr>
              <a:t>Karar Destek Sistemi</a:t>
            </a:r>
            <a:endParaRPr lang="tr-TR" sz="1050" dirty="0">
              <a:solidFill>
                <a:schemeClr val="tx2">
                  <a:lumMod val="75000"/>
                </a:schemeClr>
              </a:solidFill>
            </a:endParaRPr>
          </a:p>
        </p:txBody>
      </p:sp>
      <p:sp>
        <p:nvSpPr>
          <p:cNvPr id="18" name="Dikdörtgen 17"/>
          <p:cNvSpPr/>
          <p:nvPr/>
        </p:nvSpPr>
        <p:spPr bwMode="auto">
          <a:xfrm>
            <a:off x="2292350" y="2243554"/>
            <a:ext cx="1016000" cy="564552"/>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0 Mükerrerlik ve</a:t>
            </a:r>
          </a:p>
          <a:p>
            <a:pPr marL="0" marR="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dirty="0">
                <a:ln>
                  <a:noFill/>
                </a:ln>
                <a:solidFill>
                  <a:schemeClr val="tx1"/>
                </a:solidFill>
                <a:effectLst/>
              </a:rPr>
              <a:t> </a:t>
            </a:r>
            <a:r>
              <a:rPr kumimoji="0" lang="tr-TR" sz="900" b="0" i="0" u="none" strike="noStrike" cap="none" normalizeH="0" dirty="0" smtClean="0">
                <a:ln>
                  <a:noFill/>
                </a:ln>
                <a:solidFill>
                  <a:schemeClr val="tx1"/>
                </a:solidFill>
                <a:effectLst/>
              </a:rPr>
              <a:t>Çelişki kontrolü</a:t>
            </a:r>
            <a:endParaRPr kumimoji="0" lang="tr-TR" sz="900" b="0" i="0" u="none" strike="noStrike" cap="none" normalizeH="0" baseline="0" dirty="0" smtClean="0">
              <a:ln>
                <a:noFill/>
              </a:ln>
              <a:solidFill>
                <a:schemeClr val="tx1"/>
              </a:solidFill>
              <a:effectLst/>
            </a:endParaRPr>
          </a:p>
        </p:txBody>
      </p:sp>
      <p:sp>
        <p:nvSpPr>
          <p:cNvPr id="19" name="Dikdörtgen 18"/>
          <p:cNvSpPr/>
          <p:nvPr/>
        </p:nvSpPr>
        <p:spPr bwMode="auto">
          <a:xfrm>
            <a:off x="3308350" y="2243554"/>
            <a:ext cx="1016000" cy="564552"/>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1 </a:t>
            </a:r>
          </a:p>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İlaç-ilaç, ilaç-gıda, vb. </a:t>
            </a:r>
            <a:r>
              <a:rPr kumimoji="0" lang="tr-TR" sz="900" b="0" i="0" u="none" strike="noStrike" cap="none" normalizeH="0" dirty="0" smtClean="0">
                <a:ln>
                  <a:noFill/>
                </a:ln>
                <a:solidFill>
                  <a:schemeClr val="tx1"/>
                </a:solidFill>
                <a:effectLst/>
              </a:rPr>
              <a:t>kontrolü</a:t>
            </a:r>
            <a:endParaRPr kumimoji="0" lang="tr-TR" sz="900" b="0" i="0" u="none" strike="noStrike" cap="none" normalizeH="0" baseline="0" dirty="0" smtClean="0">
              <a:ln>
                <a:noFill/>
              </a:ln>
              <a:solidFill>
                <a:schemeClr val="tx1"/>
              </a:solidFill>
              <a:effectLst/>
            </a:endParaRPr>
          </a:p>
        </p:txBody>
      </p:sp>
      <p:sp>
        <p:nvSpPr>
          <p:cNvPr id="20" name="Dikdörtgen 19"/>
          <p:cNvSpPr/>
          <p:nvPr/>
        </p:nvSpPr>
        <p:spPr bwMode="auto">
          <a:xfrm>
            <a:off x="4324350" y="2243554"/>
            <a:ext cx="1016000" cy="564552"/>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2 </a:t>
            </a:r>
          </a:p>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Kural motoru ve etkileşimli tedavi önerileri</a:t>
            </a:r>
            <a:endParaRPr kumimoji="0" lang="tr-TR" sz="900" b="0" i="0" u="none" strike="noStrike" cap="none" normalizeH="0" baseline="0" dirty="0" smtClean="0">
              <a:ln>
                <a:noFill/>
              </a:ln>
              <a:solidFill>
                <a:schemeClr val="tx1"/>
              </a:solidFill>
              <a:effectLst/>
            </a:endParaRPr>
          </a:p>
        </p:txBody>
      </p:sp>
      <p:sp>
        <p:nvSpPr>
          <p:cNvPr id="23" name="Dikdörtgen 22"/>
          <p:cNvSpPr/>
          <p:nvPr/>
        </p:nvSpPr>
        <p:spPr bwMode="auto">
          <a:xfrm>
            <a:off x="7327020" y="914400"/>
            <a:ext cx="665139"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İlaç-ilaç, alerji kontrolü</a:t>
            </a:r>
          </a:p>
        </p:txBody>
      </p:sp>
      <p:sp>
        <p:nvSpPr>
          <p:cNvPr id="28" name="Dikdörtgen 27"/>
          <p:cNvSpPr/>
          <p:nvPr/>
        </p:nvSpPr>
        <p:spPr bwMode="auto">
          <a:xfrm>
            <a:off x="7327020" y="1391225"/>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r>
              <a:rPr lang="tr-TR" sz="1000" dirty="0" err="1" smtClean="0"/>
              <a:t>eMAR</a:t>
            </a:r>
            <a:endParaRPr lang="tr-TR" sz="1000" dirty="0"/>
          </a:p>
        </p:txBody>
      </p:sp>
      <p:sp>
        <p:nvSpPr>
          <p:cNvPr id="29" name="Dikdörtgen 28"/>
          <p:cNvSpPr/>
          <p:nvPr/>
        </p:nvSpPr>
        <p:spPr bwMode="auto">
          <a:xfrm>
            <a:off x="7327020" y="1859731"/>
            <a:ext cx="666000"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r>
              <a:rPr lang="tr-TR" sz="1000" dirty="0"/>
              <a:t>CPOE</a:t>
            </a:r>
          </a:p>
        </p:txBody>
      </p:sp>
      <p:sp>
        <p:nvSpPr>
          <p:cNvPr id="30" name="Dikdörtgen 29"/>
          <p:cNvSpPr/>
          <p:nvPr/>
        </p:nvSpPr>
        <p:spPr bwMode="auto">
          <a:xfrm>
            <a:off x="7315200" y="3374110"/>
            <a:ext cx="671790"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CPOE</a:t>
            </a:r>
          </a:p>
        </p:txBody>
      </p:sp>
      <p:sp>
        <p:nvSpPr>
          <p:cNvPr id="31" name="Dikdörtgen 30"/>
          <p:cNvSpPr/>
          <p:nvPr/>
        </p:nvSpPr>
        <p:spPr bwMode="auto">
          <a:xfrm>
            <a:off x="7317390" y="4950810"/>
            <a:ext cx="666000"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CPOE</a:t>
            </a:r>
          </a:p>
        </p:txBody>
      </p:sp>
      <p:sp>
        <p:nvSpPr>
          <p:cNvPr id="32" name="Dikdörtgen 31"/>
          <p:cNvSpPr/>
          <p:nvPr/>
        </p:nvSpPr>
        <p:spPr bwMode="auto">
          <a:xfrm>
            <a:off x="7315200" y="2906110"/>
            <a:ext cx="67179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PACS</a:t>
            </a:r>
          </a:p>
          <a:p>
            <a:pPr marL="0" marR="0" indent="0" algn="ctr" defTabSz="914400" rtl="0" eaLnBrk="1" fontAlgn="base" latinLnBrk="0" hangingPunct="1">
              <a:lnSpc>
                <a:spcPct val="100000"/>
              </a:lnSpc>
              <a:spcBef>
                <a:spcPct val="0"/>
              </a:spcBef>
              <a:spcAft>
                <a:spcPct val="0"/>
              </a:spcAft>
              <a:buClrTx/>
              <a:buSzTx/>
              <a:buFontTx/>
              <a:buNone/>
              <a:tabLst/>
            </a:pPr>
            <a:r>
              <a:rPr lang="tr-TR" sz="800" dirty="0" smtClean="0"/>
              <a:t>İntranet</a:t>
            </a:r>
            <a:endParaRPr kumimoji="0" lang="tr-TR" sz="1000" b="0" i="0" u="none" strike="noStrike" cap="none" normalizeH="0" baseline="0" dirty="0" smtClean="0">
              <a:ln>
                <a:noFill/>
              </a:ln>
              <a:solidFill>
                <a:schemeClr val="tx1"/>
              </a:solidFill>
              <a:effectLst/>
              <a:latin typeface="Arial" charset="0"/>
            </a:endParaRPr>
          </a:p>
        </p:txBody>
      </p:sp>
      <p:sp>
        <p:nvSpPr>
          <p:cNvPr id="39" name="Dikdörtgen 38"/>
          <p:cNvSpPr/>
          <p:nvPr/>
        </p:nvSpPr>
        <p:spPr bwMode="auto">
          <a:xfrm>
            <a:off x="4914900" y="870900"/>
            <a:ext cx="666000"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CPOE</a:t>
            </a:r>
          </a:p>
        </p:txBody>
      </p:sp>
      <p:sp>
        <p:nvSpPr>
          <p:cNvPr id="41" name="Dikdörtgen 40"/>
          <p:cNvSpPr/>
          <p:nvPr/>
        </p:nvSpPr>
        <p:spPr bwMode="auto">
          <a:xfrm>
            <a:off x="5038725" y="54865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Klinik dok.</a:t>
            </a:r>
          </a:p>
        </p:txBody>
      </p:sp>
      <p:sp>
        <p:nvSpPr>
          <p:cNvPr id="43" name="Dikdörtgen 42"/>
          <p:cNvSpPr/>
          <p:nvPr/>
        </p:nvSpPr>
        <p:spPr bwMode="auto">
          <a:xfrm>
            <a:off x="5038725" y="50165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err="1" smtClean="0">
                <a:ln>
                  <a:noFill/>
                </a:ln>
                <a:solidFill>
                  <a:schemeClr val="tx1"/>
                </a:solidFill>
                <a:effectLst/>
                <a:latin typeface="Arial" charset="0"/>
              </a:rPr>
              <a:t>eMAR</a:t>
            </a:r>
            <a:endParaRPr kumimoji="0" lang="tr-TR" sz="1000" b="0" i="0" u="none" strike="noStrike" cap="none" normalizeH="0" baseline="0" dirty="0" smtClean="0">
              <a:ln>
                <a:noFill/>
              </a:ln>
              <a:solidFill>
                <a:schemeClr val="tx1"/>
              </a:solidFill>
              <a:effectLst/>
              <a:latin typeface="Arial" charset="0"/>
            </a:endParaRPr>
          </a:p>
        </p:txBody>
      </p:sp>
      <p:sp>
        <p:nvSpPr>
          <p:cNvPr id="49" name="Dikdörtgen 48"/>
          <p:cNvSpPr/>
          <p:nvPr/>
        </p:nvSpPr>
        <p:spPr bwMode="auto">
          <a:xfrm>
            <a:off x="5711500" y="31276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Klinik dok.</a:t>
            </a:r>
          </a:p>
          <a:p>
            <a:pPr marL="0" marR="0" indent="0" algn="ctr" defTabSz="914400" rtl="0" eaLnBrk="1" fontAlgn="base" latinLnBrk="0" hangingPunct="1">
              <a:lnSpc>
                <a:spcPct val="100000"/>
              </a:lnSpc>
              <a:spcBef>
                <a:spcPct val="0"/>
              </a:spcBef>
              <a:spcAft>
                <a:spcPct val="0"/>
              </a:spcAft>
              <a:buClrTx/>
              <a:buSzTx/>
              <a:buFontTx/>
              <a:buNone/>
              <a:tabLst/>
            </a:pPr>
            <a:r>
              <a:rPr lang="tr-TR" sz="1000" dirty="0" smtClean="0"/>
              <a:t>(hemşire)</a:t>
            </a:r>
            <a:endParaRPr kumimoji="0" lang="tr-TR" sz="1000" b="0" i="0" u="none" strike="noStrike" cap="none" normalizeH="0" baseline="0" dirty="0" smtClean="0">
              <a:ln>
                <a:noFill/>
              </a:ln>
              <a:solidFill>
                <a:schemeClr val="tx1"/>
              </a:solidFill>
              <a:effectLst/>
              <a:latin typeface="Arial" charset="0"/>
            </a:endParaRPr>
          </a:p>
        </p:txBody>
      </p:sp>
      <p:sp>
        <p:nvSpPr>
          <p:cNvPr id="50" name="Rectangle 3"/>
          <p:cNvSpPr txBox="1">
            <a:spLocks noChangeArrowheads="1"/>
          </p:cNvSpPr>
          <p:nvPr/>
        </p:nvSpPr>
        <p:spPr bwMode="auto">
          <a:xfrm>
            <a:off x="132630" y="1530350"/>
            <a:ext cx="14859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FF0000"/>
                </a:solidFill>
              </a:rPr>
              <a:t>Seviye 4</a:t>
            </a:r>
          </a:p>
        </p:txBody>
      </p:sp>
      <p:sp>
        <p:nvSpPr>
          <p:cNvPr id="33" name="TextBox 28"/>
          <p:cNvSpPr txBox="1"/>
          <p:nvPr/>
        </p:nvSpPr>
        <p:spPr>
          <a:xfrm>
            <a:off x="5581454" y="870900"/>
            <a:ext cx="468398" cy="253916"/>
          </a:xfrm>
          <a:prstGeom prst="rect">
            <a:avLst/>
          </a:prstGeom>
          <a:noFill/>
        </p:spPr>
        <p:txBody>
          <a:bodyPr wrap="none" rtlCol="0">
            <a:spAutoFit/>
          </a:bodyPr>
          <a:lstStyle/>
          <a:p>
            <a:r>
              <a:rPr lang="tr-TR" sz="1050" dirty="0" smtClean="0">
                <a:solidFill>
                  <a:schemeClr val="tx2">
                    <a:lumMod val="75000"/>
                  </a:schemeClr>
                </a:solidFill>
              </a:rPr>
              <a:t>1 YT</a:t>
            </a:r>
            <a:endParaRPr lang="tr-TR" sz="1050" dirty="0">
              <a:solidFill>
                <a:schemeClr val="tx2">
                  <a:lumMod val="75000"/>
                </a:schemeClr>
              </a:solidFill>
            </a:endParaRPr>
          </a:p>
        </p:txBody>
      </p:sp>
    </p:spTree>
    <p:extLst>
      <p:ext uri="{BB962C8B-B14F-4D97-AF65-F5344CB8AC3E}">
        <p14:creationId xmlns:p14="http://schemas.microsoft.com/office/powerpoint/2010/main" val="540622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EMRAM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29718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EMRAM Dereceleri</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28</a:t>
            </a:fld>
            <a:endParaRPr lang="tr-TR" sz="1200" b="1" dirty="0" smtClean="0"/>
          </a:p>
        </p:txBody>
      </p:sp>
      <p:sp>
        <p:nvSpPr>
          <p:cNvPr id="3" name="Dikdörtgen 2"/>
          <p:cNvSpPr/>
          <p:nvPr/>
        </p:nvSpPr>
        <p:spPr bwMode="auto">
          <a:xfrm>
            <a:off x="7988300" y="918416"/>
            <a:ext cx="1066800" cy="1404544"/>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Eczane</a:t>
            </a:r>
          </a:p>
        </p:txBody>
      </p:sp>
      <p:sp>
        <p:nvSpPr>
          <p:cNvPr id="6" name="Dikdörtgen 5"/>
          <p:cNvSpPr/>
          <p:nvPr/>
        </p:nvSpPr>
        <p:spPr bwMode="auto">
          <a:xfrm>
            <a:off x="7988300" y="2895600"/>
            <a:ext cx="1066800" cy="1404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Radyoloji</a:t>
            </a:r>
          </a:p>
        </p:txBody>
      </p:sp>
      <p:sp>
        <p:nvSpPr>
          <p:cNvPr id="7" name="Dikdörtgen 6"/>
          <p:cNvSpPr/>
          <p:nvPr/>
        </p:nvSpPr>
        <p:spPr bwMode="auto">
          <a:xfrm>
            <a:off x="7988300" y="4945800"/>
            <a:ext cx="1066800" cy="1404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Laboratuvar</a:t>
            </a:r>
          </a:p>
          <a:p>
            <a:pPr marL="0" marR="0" indent="0" algn="ctr" defTabSz="914400" rtl="0" eaLnBrk="1" fontAlgn="base" latinLnBrk="0" hangingPunct="1">
              <a:lnSpc>
                <a:spcPct val="100000"/>
              </a:lnSpc>
              <a:spcBef>
                <a:spcPct val="0"/>
              </a:spcBef>
              <a:spcAft>
                <a:spcPct val="0"/>
              </a:spcAft>
              <a:buClrTx/>
              <a:buSzTx/>
              <a:buFontTx/>
              <a:buNone/>
              <a:tabLst/>
            </a:pPr>
            <a:r>
              <a:rPr lang="tr-TR" sz="1200" dirty="0" smtClean="0"/>
              <a:t>(Patoloji, vb.)</a:t>
            </a:r>
            <a:endParaRPr kumimoji="0" lang="tr-TR" sz="1200" b="0" i="0" u="none" strike="noStrike" cap="none" normalizeH="0" baseline="0" dirty="0" smtClean="0">
              <a:ln>
                <a:noFill/>
              </a:ln>
              <a:solidFill>
                <a:schemeClr val="tx1"/>
              </a:solidFill>
              <a:effectLst/>
              <a:latin typeface="Arial" charset="0"/>
            </a:endParaRPr>
          </a:p>
        </p:txBody>
      </p:sp>
      <p:sp>
        <p:nvSpPr>
          <p:cNvPr id="8" name="Akış Çizelgesi: Manyetik Disk 7"/>
          <p:cNvSpPr/>
          <p:nvPr/>
        </p:nvSpPr>
        <p:spPr bwMode="auto">
          <a:xfrm>
            <a:off x="4731032" y="3200400"/>
            <a:ext cx="914400" cy="1219200"/>
          </a:xfrm>
          <a:prstGeom prst="flowChartMagneticDisk">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50" b="0" i="0" u="none" strike="noStrike" cap="none" normalizeH="0" baseline="0" dirty="0" smtClean="0">
                <a:ln>
                  <a:noFill/>
                </a:ln>
                <a:solidFill>
                  <a:schemeClr val="tx1"/>
                </a:solidFill>
                <a:effectLst/>
                <a:latin typeface="Arial" charset="0"/>
              </a:rPr>
              <a:t>Klinik Veri Havuzu </a:t>
            </a:r>
          </a:p>
          <a:p>
            <a:pPr marL="0" marR="0" indent="0" algn="ctr" defTabSz="914400" rtl="0" eaLnBrk="1" fontAlgn="base" latinLnBrk="0" hangingPunct="1">
              <a:lnSpc>
                <a:spcPct val="100000"/>
              </a:lnSpc>
              <a:spcBef>
                <a:spcPct val="0"/>
              </a:spcBef>
              <a:spcAft>
                <a:spcPct val="0"/>
              </a:spcAft>
              <a:buClrTx/>
              <a:buSzTx/>
              <a:buFontTx/>
              <a:buNone/>
              <a:tabLst/>
            </a:pPr>
            <a:r>
              <a:rPr kumimoji="0" lang="tr-TR" sz="1050" b="0" i="0" u="none" strike="noStrike" cap="none" normalizeH="0" baseline="0" dirty="0" smtClean="0">
                <a:ln>
                  <a:noFill/>
                </a:ln>
                <a:solidFill>
                  <a:schemeClr val="tx1"/>
                </a:solidFill>
                <a:effectLst/>
                <a:latin typeface="Arial" charset="0"/>
              </a:rPr>
              <a:t>(CDR)</a:t>
            </a:r>
          </a:p>
        </p:txBody>
      </p:sp>
      <p:pic>
        <p:nvPicPr>
          <p:cNvPr id="1026" name="Picture 2" descr="doctor ico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025" y="8445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nurse icon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6" descr="nurse icon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8" descr="nurse icon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4" name="Picture 10" descr="nurse icon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52006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12" descr="inpatient icon ile ilgili görsel sonucu"/>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8" name="Picture 14" descr="inpatient icon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630" y="2909172"/>
            <a:ext cx="1181100" cy="123478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28"/>
          <p:cNvSpPr txBox="1"/>
          <p:nvPr/>
        </p:nvSpPr>
        <p:spPr>
          <a:xfrm>
            <a:off x="2189000" y="1970690"/>
            <a:ext cx="1508746" cy="261610"/>
          </a:xfrm>
          <a:prstGeom prst="rect">
            <a:avLst/>
          </a:prstGeom>
          <a:noFill/>
        </p:spPr>
        <p:txBody>
          <a:bodyPr wrap="none" rtlCol="0">
            <a:spAutoFit/>
          </a:bodyPr>
          <a:lstStyle/>
          <a:p>
            <a:r>
              <a:rPr lang="tr-TR" sz="1050" dirty="0" smtClean="0">
                <a:solidFill>
                  <a:schemeClr val="tx2">
                    <a:lumMod val="75000"/>
                  </a:schemeClr>
                </a:solidFill>
              </a:rPr>
              <a:t>Karar Destek Sistemi</a:t>
            </a:r>
            <a:endParaRPr lang="tr-TR" sz="1050" dirty="0">
              <a:solidFill>
                <a:schemeClr val="tx2">
                  <a:lumMod val="75000"/>
                </a:schemeClr>
              </a:solidFill>
            </a:endParaRPr>
          </a:p>
        </p:txBody>
      </p:sp>
      <p:sp>
        <p:nvSpPr>
          <p:cNvPr id="18" name="Dikdörtgen 17"/>
          <p:cNvSpPr/>
          <p:nvPr/>
        </p:nvSpPr>
        <p:spPr bwMode="auto">
          <a:xfrm>
            <a:off x="2292350" y="2243554"/>
            <a:ext cx="1016000" cy="564552"/>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0 Mükerrerlik ve</a:t>
            </a:r>
          </a:p>
          <a:p>
            <a:pPr marL="0" marR="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dirty="0">
                <a:ln>
                  <a:noFill/>
                </a:ln>
                <a:solidFill>
                  <a:schemeClr val="tx1"/>
                </a:solidFill>
                <a:effectLst/>
              </a:rPr>
              <a:t> </a:t>
            </a:r>
            <a:r>
              <a:rPr kumimoji="0" lang="tr-TR" sz="900" b="0" i="0" u="none" strike="noStrike" cap="none" normalizeH="0" dirty="0" smtClean="0">
                <a:ln>
                  <a:noFill/>
                </a:ln>
                <a:solidFill>
                  <a:schemeClr val="tx1"/>
                </a:solidFill>
                <a:effectLst/>
              </a:rPr>
              <a:t>Çelişki kontrolü</a:t>
            </a:r>
            <a:endParaRPr kumimoji="0" lang="tr-TR" sz="900" b="0" i="0" u="none" strike="noStrike" cap="none" normalizeH="0" baseline="0" dirty="0" smtClean="0">
              <a:ln>
                <a:noFill/>
              </a:ln>
              <a:solidFill>
                <a:schemeClr val="tx1"/>
              </a:solidFill>
              <a:effectLst/>
            </a:endParaRPr>
          </a:p>
        </p:txBody>
      </p:sp>
      <p:sp>
        <p:nvSpPr>
          <p:cNvPr id="19" name="Dikdörtgen 18"/>
          <p:cNvSpPr/>
          <p:nvPr/>
        </p:nvSpPr>
        <p:spPr bwMode="auto">
          <a:xfrm>
            <a:off x="3308350" y="2243554"/>
            <a:ext cx="1016000" cy="564552"/>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1 </a:t>
            </a:r>
          </a:p>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İlaç-ilaç, ilaç-gıda, vb. </a:t>
            </a:r>
            <a:r>
              <a:rPr kumimoji="0" lang="tr-TR" sz="900" b="0" i="0" u="none" strike="noStrike" cap="none" normalizeH="0" dirty="0" smtClean="0">
                <a:ln>
                  <a:noFill/>
                </a:ln>
                <a:solidFill>
                  <a:schemeClr val="tx1"/>
                </a:solidFill>
                <a:effectLst/>
              </a:rPr>
              <a:t>kontrolü</a:t>
            </a:r>
            <a:endParaRPr kumimoji="0" lang="tr-TR" sz="900" b="0" i="0" u="none" strike="noStrike" cap="none" normalizeH="0" baseline="0" dirty="0" smtClean="0">
              <a:ln>
                <a:noFill/>
              </a:ln>
              <a:solidFill>
                <a:schemeClr val="tx1"/>
              </a:solidFill>
              <a:effectLst/>
            </a:endParaRPr>
          </a:p>
        </p:txBody>
      </p:sp>
      <p:sp>
        <p:nvSpPr>
          <p:cNvPr id="20" name="Dikdörtgen 19"/>
          <p:cNvSpPr/>
          <p:nvPr/>
        </p:nvSpPr>
        <p:spPr bwMode="auto">
          <a:xfrm>
            <a:off x="4324350" y="2243554"/>
            <a:ext cx="1016000" cy="564552"/>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2 </a:t>
            </a:r>
          </a:p>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Kural motoru ve etkileşimli tedavi önerileri</a:t>
            </a:r>
            <a:endParaRPr kumimoji="0" lang="tr-TR" sz="900" b="0" i="0" u="none" strike="noStrike" cap="none" normalizeH="0" baseline="0" dirty="0" smtClean="0">
              <a:ln>
                <a:noFill/>
              </a:ln>
              <a:solidFill>
                <a:schemeClr val="tx1"/>
              </a:solidFill>
              <a:effectLst/>
            </a:endParaRPr>
          </a:p>
        </p:txBody>
      </p:sp>
      <p:sp>
        <p:nvSpPr>
          <p:cNvPr id="23" name="Dikdörtgen 22"/>
          <p:cNvSpPr/>
          <p:nvPr/>
        </p:nvSpPr>
        <p:spPr bwMode="auto">
          <a:xfrm>
            <a:off x="7327020" y="914400"/>
            <a:ext cx="665139"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İlaç-ilaç, alerji kontrolü</a:t>
            </a:r>
          </a:p>
        </p:txBody>
      </p:sp>
      <p:sp>
        <p:nvSpPr>
          <p:cNvPr id="28" name="Dikdörtgen 27"/>
          <p:cNvSpPr/>
          <p:nvPr/>
        </p:nvSpPr>
        <p:spPr bwMode="auto">
          <a:xfrm>
            <a:off x="7327020" y="1391225"/>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r>
              <a:rPr lang="tr-TR" sz="1000" dirty="0" err="1" smtClean="0"/>
              <a:t>eMAR</a:t>
            </a:r>
            <a:endParaRPr lang="tr-TR" sz="1000" dirty="0"/>
          </a:p>
        </p:txBody>
      </p:sp>
      <p:sp>
        <p:nvSpPr>
          <p:cNvPr id="29" name="Dikdörtgen 28"/>
          <p:cNvSpPr/>
          <p:nvPr/>
        </p:nvSpPr>
        <p:spPr bwMode="auto">
          <a:xfrm>
            <a:off x="7327020" y="1859731"/>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r>
              <a:rPr lang="tr-TR" sz="1000" dirty="0"/>
              <a:t>CPOE</a:t>
            </a:r>
          </a:p>
        </p:txBody>
      </p:sp>
      <p:sp>
        <p:nvSpPr>
          <p:cNvPr id="30" name="Dikdörtgen 29"/>
          <p:cNvSpPr/>
          <p:nvPr/>
        </p:nvSpPr>
        <p:spPr bwMode="auto">
          <a:xfrm>
            <a:off x="7315200" y="3374110"/>
            <a:ext cx="67179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CPOE</a:t>
            </a:r>
          </a:p>
        </p:txBody>
      </p:sp>
      <p:sp>
        <p:nvSpPr>
          <p:cNvPr id="31" name="Dikdörtgen 30"/>
          <p:cNvSpPr/>
          <p:nvPr/>
        </p:nvSpPr>
        <p:spPr bwMode="auto">
          <a:xfrm>
            <a:off x="7317390" y="495081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CPOE</a:t>
            </a:r>
          </a:p>
        </p:txBody>
      </p:sp>
      <p:sp>
        <p:nvSpPr>
          <p:cNvPr id="32" name="Dikdörtgen 31"/>
          <p:cNvSpPr/>
          <p:nvPr/>
        </p:nvSpPr>
        <p:spPr bwMode="auto">
          <a:xfrm>
            <a:off x="7315200" y="2906110"/>
            <a:ext cx="67179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PACS</a:t>
            </a:r>
          </a:p>
          <a:p>
            <a:pPr marL="0" marR="0" indent="0" algn="ctr" defTabSz="914400" rtl="0" eaLnBrk="1" fontAlgn="base" latinLnBrk="0" hangingPunct="1">
              <a:lnSpc>
                <a:spcPct val="100000"/>
              </a:lnSpc>
              <a:spcBef>
                <a:spcPct val="0"/>
              </a:spcBef>
              <a:spcAft>
                <a:spcPct val="0"/>
              </a:spcAft>
              <a:buClrTx/>
              <a:buSzTx/>
              <a:buFontTx/>
              <a:buNone/>
              <a:tabLst/>
            </a:pPr>
            <a:r>
              <a:rPr lang="tr-TR" sz="800" dirty="0" smtClean="0"/>
              <a:t>İntranet</a:t>
            </a:r>
            <a:endParaRPr kumimoji="0" lang="tr-TR" sz="1000" b="0" i="0" u="none" strike="noStrike" cap="none" normalizeH="0" baseline="0" dirty="0" smtClean="0">
              <a:ln>
                <a:noFill/>
              </a:ln>
              <a:solidFill>
                <a:schemeClr val="tx1"/>
              </a:solidFill>
              <a:effectLst/>
              <a:latin typeface="Arial" charset="0"/>
            </a:endParaRPr>
          </a:p>
        </p:txBody>
      </p:sp>
      <p:sp>
        <p:nvSpPr>
          <p:cNvPr id="39" name="Dikdörtgen 38"/>
          <p:cNvSpPr/>
          <p:nvPr/>
        </p:nvSpPr>
        <p:spPr bwMode="auto">
          <a:xfrm>
            <a:off x="4914900" y="8709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CPOE</a:t>
            </a:r>
          </a:p>
        </p:txBody>
      </p:sp>
      <p:sp>
        <p:nvSpPr>
          <p:cNvPr id="41" name="Dikdörtgen 40"/>
          <p:cNvSpPr/>
          <p:nvPr/>
        </p:nvSpPr>
        <p:spPr bwMode="auto">
          <a:xfrm>
            <a:off x="5038725" y="54865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Klinik dok.</a:t>
            </a:r>
          </a:p>
        </p:txBody>
      </p:sp>
      <p:sp>
        <p:nvSpPr>
          <p:cNvPr id="43" name="Dikdörtgen 42"/>
          <p:cNvSpPr/>
          <p:nvPr/>
        </p:nvSpPr>
        <p:spPr bwMode="auto">
          <a:xfrm>
            <a:off x="5038725" y="50165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err="1" smtClean="0">
                <a:ln>
                  <a:noFill/>
                </a:ln>
                <a:solidFill>
                  <a:schemeClr val="tx1"/>
                </a:solidFill>
                <a:effectLst/>
                <a:latin typeface="Arial" charset="0"/>
              </a:rPr>
              <a:t>eMAR</a:t>
            </a:r>
            <a:endParaRPr kumimoji="0" lang="tr-TR" sz="1000" b="0" i="0" u="none" strike="noStrike" cap="none" normalizeH="0" baseline="0" dirty="0" smtClean="0">
              <a:ln>
                <a:noFill/>
              </a:ln>
              <a:solidFill>
                <a:schemeClr val="tx1"/>
              </a:solidFill>
              <a:effectLst/>
              <a:latin typeface="Arial" charset="0"/>
            </a:endParaRPr>
          </a:p>
        </p:txBody>
      </p:sp>
      <p:sp>
        <p:nvSpPr>
          <p:cNvPr id="49" name="Dikdörtgen 48"/>
          <p:cNvSpPr/>
          <p:nvPr/>
        </p:nvSpPr>
        <p:spPr bwMode="auto">
          <a:xfrm>
            <a:off x="5711500" y="31276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Klinik dok.</a:t>
            </a:r>
          </a:p>
          <a:p>
            <a:pPr marL="0" marR="0" indent="0" algn="ctr" defTabSz="914400" rtl="0" eaLnBrk="1" fontAlgn="base" latinLnBrk="0" hangingPunct="1">
              <a:lnSpc>
                <a:spcPct val="100000"/>
              </a:lnSpc>
              <a:spcBef>
                <a:spcPct val="0"/>
              </a:spcBef>
              <a:spcAft>
                <a:spcPct val="0"/>
              </a:spcAft>
              <a:buClrTx/>
              <a:buSzTx/>
              <a:buFontTx/>
              <a:buNone/>
              <a:tabLst/>
            </a:pPr>
            <a:r>
              <a:rPr lang="tr-TR" sz="1000" dirty="0" smtClean="0"/>
              <a:t>(hemşire)</a:t>
            </a:r>
            <a:endParaRPr kumimoji="0" lang="tr-TR" sz="1000" b="0" i="0" u="none" strike="noStrike" cap="none" normalizeH="0" baseline="0" dirty="0" smtClean="0">
              <a:ln>
                <a:noFill/>
              </a:ln>
              <a:solidFill>
                <a:schemeClr val="tx1"/>
              </a:solidFill>
              <a:effectLst/>
              <a:latin typeface="Arial" charset="0"/>
            </a:endParaRPr>
          </a:p>
        </p:txBody>
      </p:sp>
      <p:sp>
        <p:nvSpPr>
          <p:cNvPr id="50" name="Rectangle 3"/>
          <p:cNvSpPr txBox="1">
            <a:spLocks noChangeArrowheads="1"/>
          </p:cNvSpPr>
          <p:nvPr/>
        </p:nvSpPr>
        <p:spPr bwMode="auto">
          <a:xfrm>
            <a:off x="132630" y="1530350"/>
            <a:ext cx="14859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FF0000"/>
                </a:solidFill>
              </a:rPr>
              <a:t>Seviye 5</a:t>
            </a:r>
          </a:p>
        </p:txBody>
      </p:sp>
      <p:sp>
        <p:nvSpPr>
          <p:cNvPr id="33" name="Dikdörtgen 32"/>
          <p:cNvSpPr/>
          <p:nvPr/>
        </p:nvSpPr>
        <p:spPr bwMode="auto">
          <a:xfrm>
            <a:off x="7315200" y="3842979"/>
            <a:ext cx="671790"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PACS</a:t>
            </a:r>
          </a:p>
          <a:p>
            <a:pPr marL="0" marR="0" indent="0" algn="ctr" defTabSz="914400" rtl="0" eaLnBrk="1" fontAlgn="base" latinLnBrk="0" hangingPunct="1">
              <a:lnSpc>
                <a:spcPct val="100000"/>
              </a:lnSpc>
              <a:spcBef>
                <a:spcPct val="0"/>
              </a:spcBef>
              <a:spcAft>
                <a:spcPct val="0"/>
              </a:spcAft>
              <a:buClrTx/>
              <a:buSzTx/>
              <a:buFontTx/>
              <a:buNone/>
              <a:tabLst/>
            </a:pPr>
            <a:r>
              <a:rPr lang="tr-TR" sz="800" dirty="0" smtClean="0"/>
              <a:t>Tam erişim, filmsiz</a:t>
            </a:r>
            <a:endParaRPr kumimoji="0" lang="tr-TR" sz="10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244985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EMRAM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29718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EMRAM Dereceleri</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29</a:t>
            </a:fld>
            <a:endParaRPr lang="tr-TR" sz="1200" b="1" dirty="0" smtClean="0"/>
          </a:p>
        </p:txBody>
      </p:sp>
      <p:sp>
        <p:nvSpPr>
          <p:cNvPr id="3" name="Dikdörtgen 2"/>
          <p:cNvSpPr/>
          <p:nvPr/>
        </p:nvSpPr>
        <p:spPr bwMode="auto">
          <a:xfrm>
            <a:off x="7988300" y="918416"/>
            <a:ext cx="1066800" cy="1404544"/>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Eczane</a:t>
            </a:r>
          </a:p>
        </p:txBody>
      </p:sp>
      <p:sp>
        <p:nvSpPr>
          <p:cNvPr id="6" name="Dikdörtgen 5"/>
          <p:cNvSpPr/>
          <p:nvPr/>
        </p:nvSpPr>
        <p:spPr bwMode="auto">
          <a:xfrm>
            <a:off x="7988300" y="2895600"/>
            <a:ext cx="1066800" cy="1404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Radyoloji</a:t>
            </a:r>
          </a:p>
        </p:txBody>
      </p:sp>
      <p:sp>
        <p:nvSpPr>
          <p:cNvPr id="7" name="Dikdörtgen 6"/>
          <p:cNvSpPr/>
          <p:nvPr/>
        </p:nvSpPr>
        <p:spPr bwMode="auto">
          <a:xfrm>
            <a:off x="7988300" y="4945800"/>
            <a:ext cx="1066800" cy="1404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Laboratuvar</a:t>
            </a:r>
          </a:p>
          <a:p>
            <a:pPr marL="0" marR="0" indent="0" algn="ctr" defTabSz="914400" rtl="0" eaLnBrk="1" fontAlgn="base" latinLnBrk="0" hangingPunct="1">
              <a:lnSpc>
                <a:spcPct val="100000"/>
              </a:lnSpc>
              <a:spcBef>
                <a:spcPct val="0"/>
              </a:spcBef>
              <a:spcAft>
                <a:spcPct val="0"/>
              </a:spcAft>
              <a:buClrTx/>
              <a:buSzTx/>
              <a:buFontTx/>
              <a:buNone/>
              <a:tabLst/>
            </a:pPr>
            <a:r>
              <a:rPr lang="tr-TR" sz="1200" dirty="0" smtClean="0"/>
              <a:t>(Patoloji, vb.)</a:t>
            </a:r>
            <a:endParaRPr kumimoji="0" lang="tr-TR" sz="1200" b="0" i="0" u="none" strike="noStrike" cap="none" normalizeH="0" baseline="0" dirty="0" smtClean="0">
              <a:ln>
                <a:noFill/>
              </a:ln>
              <a:solidFill>
                <a:schemeClr val="tx1"/>
              </a:solidFill>
              <a:effectLst/>
              <a:latin typeface="Arial" charset="0"/>
            </a:endParaRPr>
          </a:p>
        </p:txBody>
      </p:sp>
      <p:sp>
        <p:nvSpPr>
          <p:cNvPr id="8" name="Akış Çizelgesi: Manyetik Disk 7"/>
          <p:cNvSpPr/>
          <p:nvPr/>
        </p:nvSpPr>
        <p:spPr bwMode="auto">
          <a:xfrm>
            <a:off x="4731032" y="3200400"/>
            <a:ext cx="914400" cy="1219200"/>
          </a:xfrm>
          <a:prstGeom prst="flowChartMagneticDisk">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50" b="0" i="0" u="none" strike="noStrike" cap="none" normalizeH="0" baseline="0" dirty="0" smtClean="0">
                <a:ln>
                  <a:noFill/>
                </a:ln>
                <a:solidFill>
                  <a:schemeClr val="tx1"/>
                </a:solidFill>
                <a:effectLst/>
                <a:latin typeface="Arial" charset="0"/>
              </a:rPr>
              <a:t>Klinik Veri Havuzu </a:t>
            </a:r>
          </a:p>
          <a:p>
            <a:pPr marL="0" marR="0" indent="0" algn="ctr" defTabSz="914400" rtl="0" eaLnBrk="1" fontAlgn="base" latinLnBrk="0" hangingPunct="1">
              <a:lnSpc>
                <a:spcPct val="100000"/>
              </a:lnSpc>
              <a:spcBef>
                <a:spcPct val="0"/>
              </a:spcBef>
              <a:spcAft>
                <a:spcPct val="0"/>
              </a:spcAft>
              <a:buClrTx/>
              <a:buSzTx/>
              <a:buFontTx/>
              <a:buNone/>
              <a:tabLst/>
            </a:pPr>
            <a:r>
              <a:rPr kumimoji="0" lang="tr-TR" sz="1050" b="0" i="0" u="none" strike="noStrike" cap="none" normalizeH="0" baseline="0" dirty="0" smtClean="0">
                <a:ln>
                  <a:noFill/>
                </a:ln>
                <a:solidFill>
                  <a:schemeClr val="tx1"/>
                </a:solidFill>
                <a:effectLst/>
                <a:latin typeface="Arial" charset="0"/>
              </a:rPr>
              <a:t>(CDR)</a:t>
            </a:r>
          </a:p>
        </p:txBody>
      </p:sp>
      <p:pic>
        <p:nvPicPr>
          <p:cNvPr id="1026" name="Picture 2" descr="doctor ico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025" y="8445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nurse icon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6" descr="nurse icon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8" descr="nurse icon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4" name="Picture 10" descr="nurse icon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52006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12" descr="inpatient icon ile ilgili görsel sonucu"/>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8" name="Picture 14" descr="inpatient icon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630" y="2909172"/>
            <a:ext cx="1181100" cy="123478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28"/>
          <p:cNvSpPr txBox="1"/>
          <p:nvPr/>
        </p:nvSpPr>
        <p:spPr>
          <a:xfrm>
            <a:off x="2189000" y="1970690"/>
            <a:ext cx="1508746" cy="261610"/>
          </a:xfrm>
          <a:prstGeom prst="rect">
            <a:avLst/>
          </a:prstGeom>
          <a:noFill/>
        </p:spPr>
        <p:txBody>
          <a:bodyPr wrap="none" rtlCol="0">
            <a:spAutoFit/>
          </a:bodyPr>
          <a:lstStyle/>
          <a:p>
            <a:r>
              <a:rPr lang="tr-TR" sz="1050" dirty="0" smtClean="0">
                <a:solidFill>
                  <a:schemeClr val="tx2">
                    <a:lumMod val="75000"/>
                  </a:schemeClr>
                </a:solidFill>
              </a:rPr>
              <a:t>Karar Destek Sistemi</a:t>
            </a:r>
            <a:endParaRPr lang="tr-TR" sz="1050" dirty="0">
              <a:solidFill>
                <a:schemeClr val="tx2">
                  <a:lumMod val="75000"/>
                </a:schemeClr>
              </a:solidFill>
            </a:endParaRPr>
          </a:p>
        </p:txBody>
      </p:sp>
      <p:sp>
        <p:nvSpPr>
          <p:cNvPr id="18" name="Dikdörtgen 17"/>
          <p:cNvSpPr/>
          <p:nvPr/>
        </p:nvSpPr>
        <p:spPr bwMode="auto">
          <a:xfrm>
            <a:off x="2292350" y="2243554"/>
            <a:ext cx="1016000" cy="564552"/>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0 Mükerrerlik ve</a:t>
            </a:r>
          </a:p>
          <a:p>
            <a:pPr marL="0" marR="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dirty="0">
                <a:ln>
                  <a:noFill/>
                </a:ln>
                <a:solidFill>
                  <a:schemeClr val="tx1"/>
                </a:solidFill>
                <a:effectLst/>
              </a:rPr>
              <a:t> </a:t>
            </a:r>
            <a:r>
              <a:rPr kumimoji="0" lang="tr-TR" sz="900" b="0" i="0" u="none" strike="noStrike" cap="none" normalizeH="0" dirty="0" smtClean="0">
                <a:ln>
                  <a:noFill/>
                </a:ln>
                <a:solidFill>
                  <a:schemeClr val="tx1"/>
                </a:solidFill>
                <a:effectLst/>
              </a:rPr>
              <a:t>Çelişki kontrolü</a:t>
            </a:r>
            <a:endParaRPr kumimoji="0" lang="tr-TR" sz="900" b="0" i="0" u="none" strike="noStrike" cap="none" normalizeH="0" baseline="0" dirty="0" smtClean="0">
              <a:ln>
                <a:noFill/>
              </a:ln>
              <a:solidFill>
                <a:schemeClr val="tx1"/>
              </a:solidFill>
              <a:effectLst/>
            </a:endParaRPr>
          </a:p>
        </p:txBody>
      </p:sp>
      <p:sp>
        <p:nvSpPr>
          <p:cNvPr id="19" name="Dikdörtgen 18"/>
          <p:cNvSpPr/>
          <p:nvPr/>
        </p:nvSpPr>
        <p:spPr bwMode="auto">
          <a:xfrm>
            <a:off x="3308350" y="2243554"/>
            <a:ext cx="1016000" cy="564552"/>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1 </a:t>
            </a:r>
          </a:p>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İlaç-ilaç, ilaç-gıda, vb. </a:t>
            </a:r>
            <a:r>
              <a:rPr kumimoji="0" lang="tr-TR" sz="900" b="0" i="0" u="none" strike="noStrike" cap="none" normalizeH="0" dirty="0" smtClean="0">
                <a:ln>
                  <a:noFill/>
                </a:ln>
                <a:solidFill>
                  <a:schemeClr val="tx1"/>
                </a:solidFill>
                <a:effectLst/>
              </a:rPr>
              <a:t>kontrolü</a:t>
            </a:r>
            <a:endParaRPr kumimoji="0" lang="tr-TR" sz="900" b="0" i="0" u="none" strike="noStrike" cap="none" normalizeH="0" baseline="0" dirty="0" smtClean="0">
              <a:ln>
                <a:noFill/>
              </a:ln>
              <a:solidFill>
                <a:schemeClr val="tx1"/>
              </a:solidFill>
              <a:effectLst/>
            </a:endParaRPr>
          </a:p>
        </p:txBody>
      </p:sp>
      <p:sp>
        <p:nvSpPr>
          <p:cNvPr id="20" name="Dikdörtgen 19"/>
          <p:cNvSpPr/>
          <p:nvPr/>
        </p:nvSpPr>
        <p:spPr bwMode="auto">
          <a:xfrm>
            <a:off x="4324350" y="2243554"/>
            <a:ext cx="1016000" cy="564552"/>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2 </a:t>
            </a:r>
          </a:p>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Kural motoru ve etkileşimli tedavi önerileri</a:t>
            </a:r>
            <a:endParaRPr kumimoji="0" lang="tr-TR" sz="900" b="0" i="0" u="none" strike="noStrike" cap="none" normalizeH="0" baseline="0" dirty="0" smtClean="0">
              <a:ln>
                <a:noFill/>
              </a:ln>
              <a:solidFill>
                <a:schemeClr val="tx1"/>
              </a:solidFill>
              <a:effectLst/>
            </a:endParaRPr>
          </a:p>
        </p:txBody>
      </p:sp>
      <p:sp>
        <p:nvSpPr>
          <p:cNvPr id="23" name="Dikdörtgen 22"/>
          <p:cNvSpPr/>
          <p:nvPr/>
        </p:nvSpPr>
        <p:spPr bwMode="auto">
          <a:xfrm>
            <a:off x="7327020" y="914400"/>
            <a:ext cx="665139"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İlaç-ilaç, alerji kontrolü</a:t>
            </a:r>
          </a:p>
        </p:txBody>
      </p:sp>
      <p:sp>
        <p:nvSpPr>
          <p:cNvPr id="28" name="Dikdörtgen 27"/>
          <p:cNvSpPr/>
          <p:nvPr/>
        </p:nvSpPr>
        <p:spPr bwMode="auto">
          <a:xfrm>
            <a:off x="7327020" y="1391225"/>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r>
              <a:rPr lang="tr-TR" sz="1000" dirty="0" err="1" smtClean="0"/>
              <a:t>eMAR</a:t>
            </a:r>
            <a:endParaRPr lang="tr-TR" sz="1000" dirty="0"/>
          </a:p>
        </p:txBody>
      </p:sp>
      <p:sp>
        <p:nvSpPr>
          <p:cNvPr id="29" name="Dikdörtgen 28"/>
          <p:cNvSpPr/>
          <p:nvPr/>
        </p:nvSpPr>
        <p:spPr bwMode="auto">
          <a:xfrm>
            <a:off x="7327020" y="1859731"/>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r>
              <a:rPr lang="tr-TR" sz="1000" dirty="0"/>
              <a:t>CPOE</a:t>
            </a:r>
          </a:p>
        </p:txBody>
      </p:sp>
      <p:sp>
        <p:nvSpPr>
          <p:cNvPr id="30" name="Dikdörtgen 29"/>
          <p:cNvSpPr/>
          <p:nvPr/>
        </p:nvSpPr>
        <p:spPr bwMode="auto">
          <a:xfrm>
            <a:off x="7315200" y="3374110"/>
            <a:ext cx="67179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CPOE</a:t>
            </a:r>
          </a:p>
        </p:txBody>
      </p:sp>
      <p:sp>
        <p:nvSpPr>
          <p:cNvPr id="31" name="Dikdörtgen 30"/>
          <p:cNvSpPr/>
          <p:nvPr/>
        </p:nvSpPr>
        <p:spPr bwMode="auto">
          <a:xfrm>
            <a:off x="7317390" y="495081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CPOE</a:t>
            </a:r>
          </a:p>
        </p:txBody>
      </p:sp>
      <p:sp>
        <p:nvSpPr>
          <p:cNvPr id="32" name="Dikdörtgen 31"/>
          <p:cNvSpPr/>
          <p:nvPr/>
        </p:nvSpPr>
        <p:spPr bwMode="auto">
          <a:xfrm>
            <a:off x="7315200" y="2906110"/>
            <a:ext cx="67179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PACS</a:t>
            </a:r>
          </a:p>
          <a:p>
            <a:pPr marL="0" marR="0" indent="0" algn="ctr" defTabSz="914400" rtl="0" eaLnBrk="1" fontAlgn="base" latinLnBrk="0" hangingPunct="1">
              <a:lnSpc>
                <a:spcPct val="100000"/>
              </a:lnSpc>
              <a:spcBef>
                <a:spcPct val="0"/>
              </a:spcBef>
              <a:spcAft>
                <a:spcPct val="0"/>
              </a:spcAft>
              <a:buClrTx/>
              <a:buSzTx/>
              <a:buFontTx/>
              <a:buNone/>
              <a:tabLst/>
            </a:pPr>
            <a:r>
              <a:rPr lang="tr-TR" sz="800" dirty="0" smtClean="0"/>
              <a:t>İntranet</a:t>
            </a:r>
            <a:endParaRPr kumimoji="0" lang="tr-TR" sz="1000" b="0" i="0" u="none" strike="noStrike" cap="none" normalizeH="0" baseline="0" dirty="0" smtClean="0">
              <a:ln>
                <a:noFill/>
              </a:ln>
              <a:solidFill>
                <a:schemeClr val="tx1"/>
              </a:solidFill>
              <a:effectLst/>
              <a:latin typeface="Arial" charset="0"/>
            </a:endParaRPr>
          </a:p>
        </p:txBody>
      </p:sp>
      <p:sp>
        <p:nvSpPr>
          <p:cNvPr id="39" name="Dikdörtgen 38"/>
          <p:cNvSpPr/>
          <p:nvPr/>
        </p:nvSpPr>
        <p:spPr bwMode="auto">
          <a:xfrm>
            <a:off x="4914900" y="8709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CPOE</a:t>
            </a:r>
          </a:p>
        </p:txBody>
      </p:sp>
      <p:sp>
        <p:nvSpPr>
          <p:cNvPr id="41" name="Dikdörtgen 40"/>
          <p:cNvSpPr/>
          <p:nvPr/>
        </p:nvSpPr>
        <p:spPr bwMode="auto">
          <a:xfrm>
            <a:off x="5038725" y="54865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Klinik dok.</a:t>
            </a:r>
          </a:p>
        </p:txBody>
      </p:sp>
      <p:sp>
        <p:nvSpPr>
          <p:cNvPr id="43" name="Dikdörtgen 42"/>
          <p:cNvSpPr/>
          <p:nvPr/>
        </p:nvSpPr>
        <p:spPr bwMode="auto">
          <a:xfrm>
            <a:off x="5038725" y="50165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err="1" smtClean="0">
                <a:ln>
                  <a:noFill/>
                </a:ln>
                <a:solidFill>
                  <a:schemeClr val="tx1"/>
                </a:solidFill>
                <a:effectLst/>
                <a:latin typeface="Arial" charset="0"/>
              </a:rPr>
              <a:t>eMAR</a:t>
            </a:r>
            <a:endParaRPr kumimoji="0" lang="tr-TR" sz="1000" b="0" i="0" u="none" strike="noStrike" cap="none" normalizeH="0" baseline="0" dirty="0" smtClean="0">
              <a:ln>
                <a:noFill/>
              </a:ln>
              <a:solidFill>
                <a:schemeClr val="tx1"/>
              </a:solidFill>
              <a:effectLst/>
              <a:latin typeface="Arial" charset="0"/>
            </a:endParaRPr>
          </a:p>
        </p:txBody>
      </p:sp>
      <p:sp>
        <p:nvSpPr>
          <p:cNvPr id="47" name="Dikdörtgen 46"/>
          <p:cNvSpPr/>
          <p:nvPr/>
        </p:nvSpPr>
        <p:spPr bwMode="auto">
          <a:xfrm>
            <a:off x="5711500" y="3597600"/>
            <a:ext cx="666000"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r>
              <a:rPr lang="tr-TR" sz="1000" dirty="0"/>
              <a:t>Klinik dok.</a:t>
            </a:r>
          </a:p>
          <a:p>
            <a:r>
              <a:rPr lang="tr-TR" sz="1000" dirty="0"/>
              <a:t>(</a:t>
            </a:r>
            <a:r>
              <a:rPr lang="tr-TR" sz="1000" dirty="0" smtClean="0"/>
              <a:t>hekim)</a:t>
            </a:r>
            <a:endParaRPr lang="tr-TR" sz="1000" dirty="0"/>
          </a:p>
        </p:txBody>
      </p:sp>
      <p:sp>
        <p:nvSpPr>
          <p:cNvPr id="49" name="Dikdörtgen 48"/>
          <p:cNvSpPr/>
          <p:nvPr/>
        </p:nvSpPr>
        <p:spPr bwMode="auto">
          <a:xfrm>
            <a:off x="5711500" y="31276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Klinik dok.</a:t>
            </a:r>
          </a:p>
          <a:p>
            <a:pPr marL="0" marR="0" indent="0" algn="ctr" defTabSz="914400" rtl="0" eaLnBrk="1" fontAlgn="base" latinLnBrk="0" hangingPunct="1">
              <a:lnSpc>
                <a:spcPct val="100000"/>
              </a:lnSpc>
              <a:spcBef>
                <a:spcPct val="0"/>
              </a:spcBef>
              <a:spcAft>
                <a:spcPct val="0"/>
              </a:spcAft>
              <a:buClrTx/>
              <a:buSzTx/>
              <a:buFontTx/>
              <a:buNone/>
              <a:tabLst/>
            </a:pPr>
            <a:r>
              <a:rPr lang="tr-TR" sz="1000" dirty="0" smtClean="0"/>
              <a:t>(hemşire)</a:t>
            </a:r>
            <a:endParaRPr kumimoji="0" lang="tr-TR" sz="1000" b="0" i="0" u="none" strike="noStrike" cap="none" normalizeH="0" baseline="0" dirty="0" smtClean="0">
              <a:ln>
                <a:noFill/>
              </a:ln>
              <a:solidFill>
                <a:schemeClr val="tx1"/>
              </a:solidFill>
              <a:effectLst/>
              <a:latin typeface="Arial" charset="0"/>
            </a:endParaRPr>
          </a:p>
        </p:txBody>
      </p:sp>
      <p:sp>
        <p:nvSpPr>
          <p:cNvPr id="50" name="Rectangle 3"/>
          <p:cNvSpPr txBox="1">
            <a:spLocks noChangeArrowheads="1"/>
          </p:cNvSpPr>
          <p:nvPr/>
        </p:nvSpPr>
        <p:spPr bwMode="auto">
          <a:xfrm>
            <a:off x="132630" y="1530350"/>
            <a:ext cx="14859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FF0000"/>
                </a:solidFill>
              </a:rPr>
              <a:t>Seviye 6</a:t>
            </a:r>
          </a:p>
        </p:txBody>
      </p:sp>
      <p:sp>
        <p:nvSpPr>
          <p:cNvPr id="33" name="Dikdörtgen 32"/>
          <p:cNvSpPr/>
          <p:nvPr/>
        </p:nvSpPr>
        <p:spPr bwMode="auto">
          <a:xfrm>
            <a:off x="7315200" y="3842979"/>
            <a:ext cx="67179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PACS</a:t>
            </a:r>
          </a:p>
          <a:p>
            <a:pPr marL="0" marR="0" indent="0" algn="ctr" defTabSz="914400" rtl="0" eaLnBrk="1" fontAlgn="base" latinLnBrk="0" hangingPunct="1">
              <a:lnSpc>
                <a:spcPct val="100000"/>
              </a:lnSpc>
              <a:spcBef>
                <a:spcPct val="0"/>
              </a:spcBef>
              <a:spcAft>
                <a:spcPct val="0"/>
              </a:spcAft>
              <a:buClrTx/>
              <a:buSzTx/>
              <a:buFontTx/>
              <a:buNone/>
              <a:tabLst/>
            </a:pPr>
            <a:r>
              <a:rPr lang="tr-TR" sz="800" dirty="0" smtClean="0"/>
              <a:t>Tam erişim, filmsiz</a:t>
            </a:r>
            <a:endParaRPr kumimoji="0" lang="tr-TR" sz="1000" b="0" i="0" u="none" strike="noStrike" cap="none" normalizeH="0" baseline="0" dirty="0" smtClean="0">
              <a:ln>
                <a:noFill/>
              </a:ln>
              <a:solidFill>
                <a:schemeClr val="tx1"/>
              </a:solidFill>
              <a:effectLst/>
              <a:latin typeface="Arial" charset="0"/>
            </a:endParaRPr>
          </a:p>
        </p:txBody>
      </p:sp>
      <p:sp>
        <p:nvSpPr>
          <p:cNvPr id="34" name="Dikdörtgen 33"/>
          <p:cNvSpPr/>
          <p:nvPr/>
        </p:nvSpPr>
        <p:spPr bwMode="auto">
          <a:xfrm>
            <a:off x="5701561" y="5498637"/>
            <a:ext cx="735679" cy="234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En az  1 YT</a:t>
            </a:r>
          </a:p>
        </p:txBody>
      </p:sp>
      <p:sp>
        <p:nvSpPr>
          <p:cNvPr id="35" name="Dikdörtgen 34"/>
          <p:cNvSpPr/>
          <p:nvPr/>
        </p:nvSpPr>
        <p:spPr bwMode="auto">
          <a:xfrm>
            <a:off x="5340350" y="2243554"/>
            <a:ext cx="1016000" cy="564552"/>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3 </a:t>
            </a:r>
          </a:p>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Tedavi önerileri, tedavi uyum kontrolleri</a:t>
            </a:r>
            <a:endParaRPr kumimoji="0" lang="tr-TR" sz="900" b="0" i="0" u="none" strike="noStrike" cap="none" normalizeH="0" baseline="0" dirty="0" smtClean="0">
              <a:ln>
                <a:noFill/>
              </a:ln>
              <a:solidFill>
                <a:schemeClr val="tx1"/>
              </a:solidFill>
              <a:effectLst/>
            </a:endParaRPr>
          </a:p>
        </p:txBody>
      </p:sp>
      <p:sp>
        <p:nvSpPr>
          <p:cNvPr id="36" name="Dikdörtgen 35"/>
          <p:cNvSpPr/>
          <p:nvPr/>
        </p:nvSpPr>
        <p:spPr bwMode="auto">
          <a:xfrm>
            <a:off x="6367561" y="2577419"/>
            <a:ext cx="735679" cy="234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En az  1 YT</a:t>
            </a:r>
          </a:p>
        </p:txBody>
      </p:sp>
      <p:sp>
        <p:nvSpPr>
          <p:cNvPr id="37" name="Dikdörtgen 36"/>
          <p:cNvSpPr/>
          <p:nvPr/>
        </p:nvSpPr>
        <p:spPr bwMode="auto">
          <a:xfrm>
            <a:off x="6649200" y="1382400"/>
            <a:ext cx="666000" cy="94056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CLMA</a:t>
            </a:r>
          </a:p>
        </p:txBody>
      </p:sp>
      <p:sp>
        <p:nvSpPr>
          <p:cNvPr id="38" name="Dikdörtgen 37"/>
          <p:cNvSpPr/>
          <p:nvPr/>
        </p:nvSpPr>
        <p:spPr bwMode="auto">
          <a:xfrm>
            <a:off x="152400" y="2438400"/>
            <a:ext cx="735679"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CLMA</a:t>
            </a:r>
          </a:p>
          <a:p>
            <a:pPr marL="0" marR="0" indent="0" algn="ctr" defTabSz="914400" rtl="0" eaLnBrk="1" fontAlgn="base" latinLnBrk="0" hangingPunct="1">
              <a:lnSpc>
                <a:spcPct val="100000"/>
              </a:lnSpc>
              <a:spcBef>
                <a:spcPct val="0"/>
              </a:spcBef>
              <a:spcAft>
                <a:spcPct val="0"/>
              </a:spcAft>
              <a:buClrTx/>
              <a:buSzTx/>
              <a:buFontTx/>
              <a:buNone/>
              <a:tabLst/>
            </a:pPr>
            <a:r>
              <a:rPr lang="tr-TR" sz="1000" dirty="0" smtClean="0"/>
              <a:t>«5 Doğru»</a:t>
            </a:r>
            <a:endParaRPr kumimoji="0" lang="tr-TR" sz="1000" b="0" i="0" u="none" strike="noStrike" cap="none" normalizeH="0" baseline="0" dirty="0" smtClean="0">
              <a:ln>
                <a:noFill/>
              </a:ln>
              <a:solidFill>
                <a:schemeClr val="tx1"/>
              </a:solidFill>
              <a:effectLst/>
              <a:latin typeface="Arial" charset="0"/>
            </a:endParaRPr>
          </a:p>
        </p:txBody>
      </p:sp>
      <p:sp>
        <p:nvSpPr>
          <p:cNvPr id="40" name="Dikdörtgen 39"/>
          <p:cNvSpPr/>
          <p:nvPr/>
        </p:nvSpPr>
        <p:spPr bwMode="auto">
          <a:xfrm>
            <a:off x="882870" y="2438110"/>
            <a:ext cx="735679" cy="234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&gt;4 ay, %95</a:t>
            </a:r>
          </a:p>
        </p:txBody>
      </p:sp>
      <p:sp>
        <p:nvSpPr>
          <p:cNvPr id="42" name="Dikdörtgen 41"/>
          <p:cNvSpPr/>
          <p:nvPr/>
        </p:nvSpPr>
        <p:spPr bwMode="auto">
          <a:xfrm>
            <a:off x="5038725" y="5954500"/>
            <a:ext cx="666000"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CLMA</a:t>
            </a:r>
          </a:p>
        </p:txBody>
      </p:sp>
      <p:sp>
        <p:nvSpPr>
          <p:cNvPr id="44" name="Dikdörtgen 43"/>
          <p:cNvSpPr/>
          <p:nvPr/>
        </p:nvSpPr>
        <p:spPr bwMode="auto">
          <a:xfrm>
            <a:off x="339506" y="4871112"/>
            <a:ext cx="1094609" cy="468000"/>
          </a:xfrm>
          <a:prstGeom prst="rect">
            <a:avLst/>
          </a:prstGeom>
          <a:solidFill>
            <a:schemeClr val="bg1">
              <a:lumMod val="85000"/>
            </a:schemeClr>
          </a:solidFill>
          <a:ln w="19050" cap="flat" cmpd="sng" algn="ctr">
            <a:solidFill>
              <a:srgbClr val="00B0F0"/>
            </a:solidFill>
            <a:prstDash val="sysDash"/>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EBYS</a:t>
            </a:r>
          </a:p>
        </p:txBody>
      </p:sp>
      <p:sp>
        <p:nvSpPr>
          <p:cNvPr id="45" name="Dikdörtgen 44"/>
          <p:cNvSpPr/>
          <p:nvPr/>
        </p:nvSpPr>
        <p:spPr bwMode="auto">
          <a:xfrm>
            <a:off x="4918064" y="1339972"/>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Klinik dok.</a:t>
            </a:r>
          </a:p>
        </p:txBody>
      </p:sp>
      <p:sp>
        <p:nvSpPr>
          <p:cNvPr id="46" name="Dikdörtgen 45"/>
          <p:cNvSpPr/>
          <p:nvPr/>
        </p:nvSpPr>
        <p:spPr bwMode="auto">
          <a:xfrm>
            <a:off x="5580900" y="1352109"/>
            <a:ext cx="735679" cy="234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En az  1 YT</a:t>
            </a:r>
          </a:p>
        </p:txBody>
      </p:sp>
    </p:spTree>
    <p:extLst>
      <p:ext uri="{BB962C8B-B14F-4D97-AF65-F5344CB8AC3E}">
        <p14:creationId xmlns:p14="http://schemas.microsoft.com/office/powerpoint/2010/main" val="3309577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HIMSS </a:t>
            </a:r>
            <a:r>
              <a:rPr lang="tr-TR" sz="3200" dirty="0" smtClean="0"/>
              <a:t>Hakkında</a:t>
            </a:r>
            <a:endParaRPr lang="en-GB" sz="3200" dirty="0"/>
          </a:p>
        </p:txBody>
      </p:sp>
      <p:sp>
        <p:nvSpPr>
          <p:cNvPr id="9" name="Rectangle 3"/>
          <p:cNvSpPr txBox="1">
            <a:spLocks noChangeArrowheads="1"/>
          </p:cNvSpPr>
          <p:nvPr/>
        </p:nvSpPr>
        <p:spPr bwMode="auto">
          <a:xfrm>
            <a:off x="152400" y="914400"/>
            <a:ext cx="8839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HIMSS kimdir?</a:t>
            </a:r>
          </a:p>
          <a:p>
            <a:pPr marL="0" indent="0" algn="just" eaLnBrk="1" hangingPunct="1">
              <a:lnSpc>
                <a:spcPct val="90000"/>
              </a:lnSpc>
              <a:buNone/>
            </a:pPr>
            <a:r>
              <a:rPr lang="tr-TR" sz="2400" kern="0" dirty="0" smtClean="0"/>
              <a:t>Başlangıçta adı Hastane Yönetim Sistemleri Topluluğu (</a:t>
            </a:r>
            <a:r>
              <a:rPr lang="tr-TR" sz="2400" kern="0" dirty="0" err="1" smtClean="0"/>
              <a:t>Hospital</a:t>
            </a:r>
            <a:r>
              <a:rPr lang="tr-TR" sz="2400" kern="0" dirty="0" smtClean="0"/>
              <a:t> Management </a:t>
            </a:r>
            <a:r>
              <a:rPr lang="tr-TR" sz="2400" kern="0" dirty="0" err="1" smtClean="0"/>
              <a:t>Systems</a:t>
            </a:r>
            <a:r>
              <a:rPr lang="tr-TR" sz="2400" kern="0" dirty="0" smtClean="0"/>
              <a:t> </a:t>
            </a:r>
            <a:r>
              <a:rPr lang="tr-TR" sz="2400" kern="0" dirty="0" err="1" smtClean="0"/>
              <a:t>Society</a:t>
            </a:r>
            <a:r>
              <a:rPr lang="tr-TR" sz="2400" kern="0" dirty="0" smtClean="0"/>
              <a:t>) olan </a:t>
            </a:r>
            <a:r>
              <a:rPr lang="tr-TR" sz="2400" kern="0" dirty="0"/>
              <a:t>HIMSS (Healthcare Information </a:t>
            </a:r>
            <a:r>
              <a:rPr lang="tr-TR" sz="2400" kern="0" dirty="0" err="1"/>
              <a:t>and</a:t>
            </a:r>
            <a:r>
              <a:rPr lang="tr-TR" sz="2400" kern="0" dirty="0"/>
              <a:t> Management </a:t>
            </a:r>
            <a:r>
              <a:rPr lang="tr-TR" sz="2400" kern="0" dirty="0" err="1"/>
              <a:t>Systems</a:t>
            </a:r>
            <a:r>
              <a:rPr lang="tr-TR" sz="2400" kern="0" dirty="0"/>
              <a:t> </a:t>
            </a:r>
            <a:r>
              <a:rPr lang="tr-TR" sz="2400" kern="0" dirty="0" err="1"/>
              <a:t>Society</a:t>
            </a:r>
            <a:r>
              <a:rPr lang="tr-TR" sz="2400" kern="0" dirty="0" smtClean="0"/>
              <a:t>), </a:t>
            </a:r>
            <a:r>
              <a:rPr lang="tr-TR" sz="2400" b="1" kern="0" dirty="0" smtClean="0">
                <a:solidFill>
                  <a:srgbClr val="FF0000"/>
                </a:solidFill>
              </a:rPr>
              <a:t>1961 yılına dayanan bir geçmişe sahip</a:t>
            </a:r>
            <a:r>
              <a:rPr lang="tr-TR" sz="2400" kern="0" dirty="0" smtClean="0"/>
              <a:t> olan, ABD’de kurulmuş, </a:t>
            </a:r>
            <a:r>
              <a:rPr lang="tr-TR" sz="2400" b="1" kern="0" dirty="0" smtClean="0">
                <a:solidFill>
                  <a:srgbClr val="FF0000"/>
                </a:solidFill>
              </a:rPr>
              <a:t>kâr amacı gütmeyen bir sivil toplum kuruluşudur. </a:t>
            </a:r>
          </a:p>
          <a:p>
            <a:pPr marL="0" indent="0" algn="just" eaLnBrk="1" hangingPunct="1">
              <a:lnSpc>
                <a:spcPct val="90000"/>
              </a:lnSpc>
              <a:buNone/>
            </a:pPr>
            <a:endParaRPr lang="tr-TR" sz="2400" kern="0" dirty="0"/>
          </a:p>
          <a:p>
            <a:pPr marL="0" indent="0" algn="just" eaLnBrk="1" hangingPunct="1">
              <a:lnSpc>
                <a:spcPct val="90000"/>
              </a:lnSpc>
              <a:buNone/>
            </a:pPr>
            <a:endParaRPr lang="tr-TR" sz="2400" kern="0" dirty="0" smtClean="0"/>
          </a:p>
          <a:p>
            <a:pPr marL="0" indent="0" algn="just" eaLnBrk="1" hangingPunct="1">
              <a:lnSpc>
                <a:spcPct val="90000"/>
              </a:lnSpc>
              <a:buNone/>
            </a:pPr>
            <a:r>
              <a:rPr lang="tr-TR" sz="2400" kern="0" dirty="0">
                <a:solidFill>
                  <a:srgbClr val="3E3EBC"/>
                </a:solidFill>
              </a:rPr>
              <a:t>Vizyonu nedir?</a:t>
            </a:r>
          </a:p>
          <a:p>
            <a:pPr marL="0" indent="0" algn="just" eaLnBrk="1" hangingPunct="1">
              <a:lnSpc>
                <a:spcPct val="90000"/>
              </a:lnSpc>
              <a:buNone/>
            </a:pPr>
            <a:r>
              <a:rPr lang="tr-TR" sz="2400" dirty="0" smtClean="0"/>
              <a:t>Vizyonu, teknoloji ve bilginin daha iyi kullanımını sağlayarak sağlığı iyileştirmektir.</a:t>
            </a:r>
            <a:endParaRPr lang="tr-TR" sz="2400" kern="0" dirty="0" smtClean="0"/>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3</a:t>
            </a:fld>
            <a:endParaRPr lang="tr-TR" sz="1200" b="1" dirty="0" smtClean="0"/>
          </a:p>
        </p:txBody>
      </p:sp>
    </p:spTree>
    <p:extLst>
      <p:ext uri="{BB962C8B-B14F-4D97-AF65-F5344CB8AC3E}">
        <p14:creationId xmlns:p14="http://schemas.microsoft.com/office/powerpoint/2010/main" val="1845494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wipe(left)">
                                      <p:cBhvr>
                                        <p:cTn id="12" dur="500"/>
                                        <p:tgtEl>
                                          <p:spTgt spid="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animEffect transition="in" filter="wipe(left)">
                                      <p:cBhvr>
                                        <p:cTn id="1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EMRAM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29718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EMRAM Dereceleri</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30</a:t>
            </a:fld>
            <a:endParaRPr lang="tr-TR" sz="1200" b="1" dirty="0" smtClean="0"/>
          </a:p>
        </p:txBody>
      </p:sp>
      <p:sp>
        <p:nvSpPr>
          <p:cNvPr id="3" name="Dikdörtgen 2"/>
          <p:cNvSpPr/>
          <p:nvPr/>
        </p:nvSpPr>
        <p:spPr bwMode="auto">
          <a:xfrm>
            <a:off x="7988300" y="918416"/>
            <a:ext cx="1066800" cy="1404544"/>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Eczane</a:t>
            </a:r>
          </a:p>
        </p:txBody>
      </p:sp>
      <p:sp>
        <p:nvSpPr>
          <p:cNvPr id="6" name="Dikdörtgen 5"/>
          <p:cNvSpPr/>
          <p:nvPr/>
        </p:nvSpPr>
        <p:spPr bwMode="auto">
          <a:xfrm>
            <a:off x="7988300" y="2895600"/>
            <a:ext cx="1066800" cy="1404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Radyoloji</a:t>
            </a:r>
          </a:p>
        </p:txBody>
      </p:sp>
      <p:sp>
        <p:nvSpPr>
          <p:cNvPr id="7" name="Dikdörtgen 6"/>
          <p:cNvSpPr/>
          <p:nvPr/>
        </p:nvSpPr>
        <p:spPr bwMode="auto">
          <a:xfrm>
            <a:off x="7988300" y="4945800"/>
            <a:ext cx="1066800" cy="1404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Laboratuvar</a:t>
            </a:r>
          </a:p>
          <a:p>
            <a:pPr marL="0" marR="0" indent="0" algn="ctr" defTabSz="914400" rtl="0" eaLnBrk="1" fontAlgn="base" latinLnBrk="0" hangingPunct="1">
              <a:lnSpc>
                <a:spcPct val="100000"/>
              </a:lnSpc>
              <a:spcBef>
                <a:spcPct val="0"/>
              </a:spcBef>
              <a:spcAft>
                <a:spcPct val="0"/>
              </a:spcAft>
              <a:buClrTx/>
              <a:buSzTx/>
              <a:buFontTx/>
              <a:buNone/>
              <a:tabLst/>
            </a:pPr>
            <a:r>
              <a:rPr lang="tr-TR" sz="1200" dirty="0" smtClean="0"/>
              <a:t>(Patoloji, vb.)</a:t>
            </a:r>
            <a:endParaRPr kumimoji="0" lang="tr-TR" sz="1200" b="0" i="0" u="none" strike="noStrike" cap="none" normalizeH="0" baseline="0" dirty="0" smtClean="0">
              <a:ln>
                <a:noFill/>
              </a:ln>
              <a:solidFill>
                <a:schemeClr val="tx1"/>
              </a:solidFill>
              <a:effectLst/>
              <a:latin typeface="Arial" charset="0"/>
            </a:endParaRPr>
          </a:p>
        </p:txBody>
      </p:sp>
      <p:sp>
        <p:nvSpPr>
          <p:cNvPr id="8" name="Akış Çizelgesi: Manyetik Disk 7"/>
          <p:cNvSpPr/>
          <p:nvPr/>
        </p:nvSpPr>
        <p:spPr bwMode="auto">
          <a:xfrm>
            <a:off x="4731032" y="3200400"/>
            <a:ext cx="914400" cy="1219200"/>
          </a:xfrm>
          <a:prstGeom prst="flowChartMagneticDisk">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50" b="0" i="0" u="none" strike="noStrike" cap="none" normalizeH="0" baseline="0" dirty="0" smtClean="0">
                <a:ln>
                  <a:noFill/>
                </a:ln>
                <a:solidFill>
                  <a:schemeClr val="tx1"/>
                </a:solidFill>
                <a:effectLst/>
                <a:latin typeface="Arial" charset="0"/>
              </a:rPr>
              <a:t>Klinik Veri Havuzu </a:t>
            </a:r>
          </a:p>
          <a:p>
            <a:pPr marL="0" marR="0" indent="0" algn="ctr" defTabSz="914400" rtl="0" eaLnBrk="1" fontAlgn="base" latinLnBrk="0" hangingPunct="1">
              <a:lnSpc>
                <a:spcPct val="100000"/>
              </a:lnSpc>
              <a:spcBef>
                <a:spcPct val="0"/>
              </a:spcBef>
              <a:spcAft>
                <a:spcPct val="0"/>
              </a:spcAft>
              <a:buClrTx/>
              <a:buSzTx/>
              <a:buFontTx/>
              <a:buNone/>
              <a:tabLst/>
            </a:pPr>
            <a:r>
              <a:rPr kumimoji="0" lang="tr-TR" sz="1050" b="0" i="0" u="none" strike="noStrike" cap="none" normalizeH="0" baseline="0" dirty="0" smtClean="0">
                <a:ln>
                  <a:noFill/>
                </a:ln>
                <a:solidFill>
                  <a:schemeClr val="tx1"/>
                </a:solidFill>
                <a:effectLst/>
                <a:latin typeface="Arial" charset="0"/>
              </a:rPr>
              <a:t>(CDR)</a:t>
            </a:r>
          </a:p>
        </p:txBody>
      </p:sp>
      <p:pic>
        <p:nvPicPr>
          <p:cNvPr id="1026" name="Picture 2" descr="doctor ico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025" y="8445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nurse icon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6" descr="nurse icon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8" descr="nurse icon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4" name="Picture 10" descr="nurse icon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52006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12" descr="inpatient icon ile ilgili görsel sonucu"/>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8" name="Picture 14" descr="inpatient icon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630" y="2909172"/>
            <a:ext cx="1181100" cy="123478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28"/>
          <p:cNvSpPr txBox="1"/>
          <p:nvPr/>
        </p:nvSpPr>
        <p:spPr>
          <a:xfrm>
            <a:off x="2189000" y="1970690"/>
            <a:ext cx="1508746" cy="261610"/>
          </a:xfrm>
          <a:prstGeom prst="rect">
            <a:avLst/>
          </a:prstGeom>
          <a:noFill/>
        </p:spPr>
        <p:txBody>
          <a:bodyPr wrap="none" rtlCol="0">
            <a:spAutoFit/>
          </a:bodyPr>
          <a:lstStyle/>
          <a:p>
            <a:r>
              <a:rPr lang="tr-TR" sz="1050" dirty="0" smtClean="0">
                <a:solidFill>
                  <a:schemeClr val="tx2">
                    <a:lumMod val="75000"/>
                  </a:schemeClr>
                </a:solidFill>
              </a:rPr>
              <a:t>Karar Destek Sistemi</a:t>
            </a:r>
            <a:endParaRPr lang="tr-TR" sz="1050" dirty="0">
              <a:solidFill>
                <a:schemeClr val="tx2">
                  <a:lumMod val="75000"/>
                </a:schemeClr>
              </a:solidFill>
            </a:endParaRPr>
          </a:p>
        </p:txBody>
      </p:sp>
      <p:sp>
        <p:nvSpPr>
          <p:cNvPr id="18" name="Dikdörtgen 17"/>
          <p:cNvSpPr/>
          <p:nvPr/>
        </p:nvSpPr>
        <p:spPr bwMode="auto">
          <a:xfrm>
            <a:off x="2292350" y="2243554"/>
            <a:ext cx="1016000" cy="564552"/>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0 Mükerrerlik ve</a:t>
            </a:r>
          </a:p>
          <a:p>
            <a:pPr marL="0" marR="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dirty="0">
                <a:ln>
                  <a:noFill/>
                </a:ln>
                <a:solidFill>
                  <a:schemeClr val="tx1"/>
                </a:solidFill>
                <a:effectLst/>
              </a:rPr>
              <a:t> </a:t>
            </a:r>
            <a:r>
              <a:rPr kumimoji="0" lang="tr-TR" sz="900" b="0" i="0" u="none" strike="noStrike" cap="none" normalizeH="0" dirty="0" smtClean="0">
                <a:ln>
                  <a:noFill/>
                </a:ln>
                <a:solidFill>
                  <a:schemeClr val="tx1"/>
                </a:solidFill>
                <a:effectLst/>
              </a:rPr>
              <a:t>Çelişki kontrolü</a:t>
            </a:r>
            <a:endParaRPr kumimoji="0" lang="tr-TR" sz="900" b="0" i="0" u="none" strike="noStrike" cap="none" normalizeH="0" baseline="0" dirty="0" smtClean="0">
              <a:ln>
                <a:noFill/>
              </a:ln>
              <a:solidFill>
                <a:schemeClr val="tx1"/>
              </a:solidFill>
              <a:effectLst/>
            </a:endParaRPr>
          </a:p>
        </p:txBody>
      </p:sp>
      <p:sp>
        <p:nvSpPr>
          <p:cNvPr id="19" name="Dikdörtgen 18"/>
          <p:cNvSpPr/>
          <p:nvPr/>
        </p:nvSpPr>
        <p:spPr bwMode="auto">
          <a:xfrm>
            <a:off x="3308350" y="2243554"/>
            <a:ext cx="1016000" cy="564552"/>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1 </a:t>
            </a:r>
          </a:p>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İlaç-ilaç, ilaç-gıda, vb. </a:t>
            </a:r>
            <a:r>
              <a:rPr kumimoji="0" lang="tr-TR" sz="900" b="0" i="0" u="none" strike="noStrike" cap="none" normalizeH="0" dirty="0" smtClean="0">
                <a:ln>
                  <a:noFill/>
                </a:ln>
                <a:solidFill>
                  <a:schemeClr val="tx1"/>
                </a:solidFill>
                <a:effectLst/>
              </a:rPr>
              <a:t>kontrolü</a:t>
            </a:r>
            <a:endParaRPr kumimoji="0" lang="tr-TR" sz="900" b="0" i="0" u="none" strike="noStrike" cap="none" normalizeH="0" baseline="0" dirty="0" smtClean="0">
              <a:ln>
                <a:noFill/>
              </a:ln>
              <a:solidFill>
                <a:schemeClr val="tx1"/>
              </a:solidFill>
              <a:effectLst/>
            </a:endParaRPr>
          </a:p>
        </p:txBody>
      </p:sp>
      <p:sp>
        <p:nvSpPr>
          <p:cNvPr id="20" name="Dikdörtgen 19"/>
          <p:cNvSpPr/>
          <p:nvPr/>
        </p:nvSpPr>
        <p:spPr bwMode="auto">
          <a:xfrm>
            <a:off x="4324350" y="2243554"/>
            <a:ext cx="1016000" cy="564552"/>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2 </a:t>
            </a:r>
          </a:p>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Kural motoru ve etkileşimli tedavi önerileri</a:t>
            </a:r>
            <a:endParaRPr kumimoji="0" lang="tr-TR" sz="900" b="0" i="0" u="none" strike="noStrike" cap="none" normalizeH="0" baseline="0" dirty="0" smtClean="0">
              <a:ln>
                <a:noFill/>
              </a:ln>
              <a:solidFill>
                <a:schemeClr val="tx1"/>
              </a:solidFill>
              <a:effectLst/>
            </a:endParaRPr>
          </a:p>
        </p:txBody>
      </p:sp>
      <p:sp>
        <p:nvSpPr>
          <p:cNvPr id="21" name="Dikdörtgen 20"/>
          <p:cNvSpPr/>
          <p:nvPr/>
        </p:nvSpPr>
        <p:spPr bwMode="auto">
          <a:xfrm>
            <a:off x="5340350" y="2243554"/>
            <a:ext cx="1016000" cy="564552"/>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3 </a:t>
            </a:r>
          </a:p>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Tedavi önerileri, tedavi uyum kontrolleri</a:t>
            </a:r>
            <a:endParaRPr kumimoji="0" lang="tr-TR" sz="900" b="0" i="0" u="none" strike="noStrike" cap="none" normalizeH="0" baseline="0" dirty="0" smtClean="0">
              <a:ln>
                <a:noFill/>
              </a:ln>
              <a:solidFill>
                <a:schemeClr val="tx1"/>
              </a:solidFill>
              <a:effectLst/>
            </a:endParaRPr>
          </a:p>
        </p:txBody>
      </p:sp>
      <p:sp>
        <p:nvSpPr>
          <p:cNvPr id="22" name="Akış Çizelgesi: Manyetik Disk 21"/>
          <p:cNvSpPr/>
          <p:nvPr/>
        </p:nvSpPr>
        <p:spPr bwMode="auto">
          <a:xfrm>
            <a:off x="3048000" y="3200400"/>
            <a:ext cx="1200150" cy="1219200"/>
          </a:xfrm>
          <a:prstGeom prst="flowChartMagneticDisk">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r>
              <a:rPr kumimoji="0" lang="tr-TR" sz="1050" b="0" i="0" u="none" strike="noStrike" cap="none" normalizeH="0" baseline="0" dirty="0" smtClean="0">
                <a:ln>
                  <a:noFill/>
                </a:ln>
                <a:solidFill>
                  <a:schemeClr val="tx1"/>
                </a:solidFill>
                <a:effectLst/>
                <a:latin typeface="Arial" charset="0"/>
              </a:rPr>
              <a:t>Veri Ambarı, İş </a:t>
            </a:r>
            <a:r>
              <a:rPr lang="tr-TR" sz="1050" dirty="0"/>
              <a:t>Zekası (finans ve klinik </a:t>
            </a:r>
            <a:r>
              <a:rPr lang="tr-TR" sz="1050" dirty="0" smtClean="0"/>
              <a:t>analizler, stok </a:t>
            </a:r>
            <a:r>
              <a:rPr kumimoji="0" lang="tr-TR" sz="1050" b="0" i="0" u="none" strike="noStrike" cap="none" normalizeH="0" baseline="0" dirty="0" smtClean="0">
                <a:ln>
                  <a:noFill/>
                </a:ln>
                <a:solidFill>
                  <a:schemeClr val="tx1"/>
                </a:solidFill>
                <a:effectLst/>
                <a:latin typeface="Arial" charset="0"/>
              </a:rPr>
              <a:t>yönetimi) </a:t>
            </a:r>
          </a:p>
        </p:txBody>
      </p:sp>
      <p:sp>
        <p:nvSpPr>
          <p:cNvPr id="23" name="Dikdörtgen 22"/>
          <p:cNvSpPr/>
          <p:nvPr/>
        </p:nvSpPr>
        <p:spPr bwMode="auto">
          <a:xfrm>
            <a:off x="7327020" y="914400"/>
            <a:ext cx="665139"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İlaç-ilaç, alerji kontrolü</a:t>
            </a:r>
          </a:p>
        </p:txBody>
      </p:sp>
      <p:sp>
        <p:nvSpPr>
          <p:cNvPr id="28" name="Dikdörtgen 27"/>
          <p:cNvSpPr/>
          <p:nvPr/>
        </p:nvSpPr>
        <p:spPr bwMode="auto">
          <a:xfrm>
            <a:off x="7327020" y="1391225"/>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r>
              <a:rPr lang="tr-TR" sz="1000" dirty="0" err="1" smtClean="0"/>
              <a:t>eMAR</a:t>
            </a:r>
            <a:endParaRPr lang="tr-TR" sz="1000" dirty="0"/>
          </a:p>
        </p:txBody>
      </p:sp>
      <p:sp>
        <p:nvSpPr>
          <p:cNvPr id="29" name="Dikdörtgen 28"/>
          <p:cNvSpPr/>
          <p:nvPr/>
        </p:nvSpPr>
        <p:spPr bwMode="auto">
          <a:xfrm>
            <a:off x="7327020" y="1859731"/>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r>
              <a:rPr lang="tr-TR" sz="1000" dirty="0"/>
              <a:t>CPOE</a:t>
            </a:r>
          </a:p>
        </p:txBody>
      </p:sp>
      <p:sp>
        <p:nvSpPr>
          <p:cNvPr id="30" name="Dikdörtgen 29"/>
          <p:cNvSpPr/>
          <p:nvPr/>
        </p:nvSpPr>
        <p:spPr bwMode="auto">
          <a:xfrm>
            <a:off x="7315200" y="3374110"/>
            <a:ext cx="67179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CPOE</a:t>
            </a:r>
          </a:p>
        </p:txBody>
      </p:sp>
      <p:sp>
        <p:nvSpPr>
          <p:cNvPr id="31" name="Dikdörtgen 30"/>
          <p:cNvSpPr/>
          <p:nvPr/>
        </p:nvSpPr>
        <p:spPr bwMode="auto">
          <a:xfrm>
            <a:off x="7317390" y="495081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CPOE</a:t>
            </a:r>
          </a:p>
        </p:txBody>
      </p:sp>
      <p:sp>
        <p:nvSpPr>
          <p:cNvPr id="32" name="Dikdörtgen 31"/>
          <p:cNvSpPr/>
          <p:nvPr/>
        </p:nvSpPr>
        <p:spPr bwMode="auto">
          <a:xfrm>
            <a:off x="7315200" y="2906110"/>
            <a:ext cx="67179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PACS</a:t>
            </a:r>
          </a:p>
          <a:p>
            <a:pPr marL="0" marR="0" indent="0" algn="ctr" defTabSz="914400" rtl="0" eaLnBrk="1" fontAlgn="base" latinLnBrk="0" hangingPunct="1">
              <a:lnSpc>
                <a:spcPct val="100000"/>
              </a:lnSpc>
              <a:spcBef>
                <a:spcPct val="0"/>
              </a:spcBef>
              <a:spcAft>
                <a:spcPct val="0"/>
              </a:spcAft>
              <a:buClrTx/>
              <a:buSzTx/>
              <a:buFontTx/>
              <a:buNone/>
              <a:tabLst/>
            </a:pPr>
            <a:r>
              <a:rPr lang="tr-TR" sz="800" dirty="0" smtClean="0"/>
              <a:t>İntranet</a:t>
            </a:r>
            <a:endParaRPr kumimoji="0" lang="tr-TR" sz="1000" b="0" i="0" u="none" strike="noStrike" cap="none" normalizeH="0" baseline="0" dirty="0" smtClean="0">
              <a:ln>
                <a:noFill/>
              </a:ln>
              <a:solidFill>
                <a:schemeClr val="tx1"/>
              </a:solidFill>
              <a:effectLst/>
              <a:latin typeface="Arial" charset="0"/>
            </a:endParaRPr>
          </a:p>
        </p:txBody>
      </p:sp>
      <p:sp>
        <p:nvSpPr>
          <p:cNvPr id="38" name="Dikdörtgen 37"/>
          <p:cNvSpPr/>
          <p:nvPr/>
        </p:nvSpPr>
        <p:spPr bwMode="auto">
          <a:xfrm>
            <a:off x="4914900" y="13389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Klinik dok.</a:t>
            </a:r>
          </a:p>
        </p:txBody>
      </p:sp>
      <p:sp>
        <p:nvSpPr>
          <p:cNvPr id="39" name="Dikdörtgen 38"/>
          <p:cNvSpPr/>
          <p:nvPr/>
        </p:nvSpPr>
        <p:spPr bwMode="auto">
          <a:xfrm>
            <a:off x="4914900" y="8709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CPOE</a:t>
            </a:r>
          </a:p>
        </p:txBody>
      </p:sp>
      <p:sp>
        <p:nvSpPr>
          <p:cNvPr id="41" name="Dikdörtgen 40"/>
          <p:cNvSpPr/>
          <p:nvPr/>
        </p:nvSpPr>
        <p:spPr bwMode="auto">
          <a:xfrm>
            <a:off x="5038725" y="54865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Klinik dok.</a:t>
            </a:r>
          </a:p>
        </p:txBody>
      </p:sp>
      <p:sp>
        <p:nvSpPr>
          <p:cNvPr id="42" name="Dikdörtgen 41"/>
          <p:cNvSpPr/>
          <p:nvPr/>
        </p:nvSpPr>
        <p:spPr bwMode="auto">
          <a:xfrm>
            <a:off x="5038725" y="59545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CLMA</a:t>
            </a:r>
          </a:p>
        </p:txBody>
      </p:sp>
      <p:sp>
        <p:nvSpPr>
          <p:cNvPr id="43" name="Dikdörtgen 42"/>
          <p:cNvSpPr/>
          <p:nvPr/>
        </p:nvSpPr>
        <p:spPr bwMode="auto">
          <a:xfrm>
            <a:off x="5038725" y="50165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err="1" smtClean="0">
                <a:ln>
                  <a:noFill/>
                </a:ln>
                <a:solidFill>
                  <a:schemeClr val="tx1"/>
                </a:solidFill>
                <a:effectLst/>
                <a:latin typeface="Arial" charset="0"/>
              </a:rPr>
              <a:t>eMAR</a:t>
            </a:r>
            <a:endParaRPr kumimoji="0" lang="tr-TR" sz="1000" b="0" i="0" u="none" strike="noStrike" cap="none" normalizeH="0" baseline="0" dirty="0" smtClean="0">
              <a:ln>
                <a:noFill/>
              </a:ln>
              <a:solidFill>
                <a:schemeClr val="tx1"/>
              </a:solidFill>
              <a:effectLst/>
              <a:latin typeface="Arial" charset="0"/>
            </a:endParaRPr>
          </a:p>
        </p:txBody>
      </p:sp>
      <p:sp>
        <p:nvSpPr>
          <p:cNvPr id="44" name="Dikdörtgen 43"/>
          <p:cNvSpPr/>
          <p:nvPr/>
        </p:nvSpPr>
        <p:spPr bwMode="auto">
          <a:xfrm>
            <a:off x="339506" y="4871112"/>
            <a:ext cx="1094609"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EBYS</a:t>
            </a:r>
          </a:p>
        </p:txBody>
      </p:sp>
      <p:sp>
        <p:nvSpPr>
          <p:cNvPr id="45" name="Dikdörtgen 44"/>
          <p:cNvSpPr/>
          <p:nvPr/>
        </p:nvSpPr>
        <p:spPr bwMode="auto">
          <a:xfrm>
            <a:off x="152400" y="2438400"/>
            <a:ext cx="735679"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CLMA</a:t>
            </a:r>
          </a:p>
          <a:p>
            <a:pPr marL="0" marR="0" indent="0" algn="ctr" defTabSz="914400" rtl="0" eaLnBrk="1" fontAlgn="base" latinLnBrk="0" hangingPunct="1">
              <a:lnSpc>
                <a:spcPct val="100000"/>
              </a:lnSpc>
              <a:spcBef>
                <a:spcPct val="0"/>
              </a:spcBef>
              <a:spcAft>
                <a:spcPct val="0"/>
              </a:spcAft>
              <a:buClrTx/>
              <a:buSzTx/>
              <a:buFontTx/>
              <a:buNone/>
              <a:tabLst/>
            </a:pPr>
            <a:r>
              <a:rPr lang="tr-TR" sz="1000" dirty="0" smtClean="0"/>
              <a:t>«5 Doğru»</a:t>
            </a:r>
            <a:endParaRPr kumimoji="0" lang="tr-TR" sz="1000" b="0" i="0" u="none" strike="noStrike" cap="none" normalizeH="0" baseline="0" dirty="0" smtClean="0">
              <a:ln>
                <a:noFill/>
              </a:ln>
              <a:solidFill>
                <a:schemeClr val="tx1"/>
              </a:solidFill>
              <a:effectLst/>
              <a:latin typeface="Arial" charset="0"/>
            </a:endParaRPr>
          </a:p>
        </p:txBody>
      </p:sp>
      <p:sp>
        <p:nvSpPr>
          <p:cNvPr id="46" name="Dikdörtgen 45"/>
          <p:cNvSpPr/>
          <p:nvPr/>
        </p:nvSpPr>
        <p:spPr bwMode="auto">
          <a:xfrm>
            <a:off x="6649200" y="1382400"/>
            <a:ext cx="666000" cy="94056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CLMA</a:t>
            </a:r>
          </a:p>
        </p:txBody>
      </p:sp>
      <p:sp>
        <p:nvSpPr>
          <p:cNvPr id="47" name="Dikdörtgen 46"/>
          <p:cNvSpPr/>
          <p:nvPr/>
        </p:nvSpPr>
        <p:spPr bwMode="auto">
          <a:xfrm>
            <a:off x="5711500" y="35976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r>
              <a:rPr lang="tr-TR" sz="1000" dirty="0"/>
              <a:t>Klinik dok.</a:t>
            </a:r>
          </a:p>
          <a:p>
            <a:r>
              <a:rPr lang="tr-TR" sz="1000" dirty="0"/>
              <a:t>(</a:t>
            </a:r>
            <a:r>
              <a:rPr lang="tr-TR" sz="1000" dirty="0" smtClean="0"/>
              <a:t>hekim)</a:t>
            </a:r>
            <a:endParaRPr lang="tr-TR" sz="1000" dirty="0"/>
          </a:p>
        </p:txBody>
      </p:sp>
      <p:sp>
        <p:nvSpPr>
          <p:cNvPr id="49" name="Dikdörtgen 48"/>
          <p:cNvSpPr/>
          <p:nvPr/>
        </p:nvSpPr>
        <p:spPr bwMode="auto">
          <a:xfrm>
            <a:off x="5711500" y="31276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Klinik dok.</a:t>
            </a:r>
          </a:p>
          <a:p>
            <a:pPr marL="0" marR="0" indent="0" algn="ctr" defTabSz="914400" rtl="0" eaLnBrk="1" fontAlgn="base" latinLnBrk="0" hangingPunct="1">
              <a:lnSpc>
                <a:spcPct val="100000"/>
              </a:lnSpc>
              <a:spcBef>
                <a:spcPct val="0"/>
              </a:spcBef>
              <a:spcAft>
                <a:spcPct val="0"/>
              </a:spcAft>
              <a:buClrTx/>
              <a:buSzTx/>
              <a:buFontTx/>
              <a:buNone/>
              <a:tabLst/>
            </a:pPr>
            <a:r>
              <a:rPr lang="tr-TR" sz="1000" dirty="0" smtClean="0"/>
              <a:t>(hemşire)</a:t>
            </a:r>
            <a:endParaRPr kumimoji="0" lang="tr-TR" sz="1000" b="0" i="0" u="none" strike="noStrike" cap="none" normalizeH="0" baseline="0" dirty="0" smtClean="0">
              <a:ln>
                <a:noFill/>
              </a:ln>
              <a:solidFill>
                <a:schemeClr val="tx1"/>
              </a:solidFill>
              <a:effectLst/>
              <a:latin typeface="Arial" charset="0"/>
            </a:endParaRPr>
          </a:p>
        </p:txBody>
      </p:sp>
      <p:sp>
        <p:nvSpPr>
          <p:cNvPr id="51" name="Dikdörtgen 50"/>
          <p:cNvSpPr/>
          <p:nvPr/>
        </p:nvSpPr>
        <p:spPr bwMode="auto">
          <a:xfrm>
            <a:off x="339506" y="5341012"/>
            <a:ext cx="1094609"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Kurumlar arası veri paylaşımı</a:t>
            </a:r>
          </a:p>
        </p:txBody>
      </p:sp>
      <p:sp>
        <p:nvSpPr>
          <p:cNvPr id="53" name="Dikdörtgen 52"/>
          <p:cNvSpPr/>
          <p:nvPr/>
        </p:nvSpPr>
        <p:spPr bwMode="auto">
          <a:xfrm>
            <a:off x="5589526" y="878067"/>
            <a:ext cx="735679" cy="234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&gt;4 ay, %90</a:t>
            </a:r>
          </a:p>
        </p:txBody>
      </p:sp>
      <p:sp>
        <p:nvSpPr>
          <p:cNvPr id="54" name="Dikdörtgen 53"/>
          <p:cNvSpPr/>
          <p:nvPr/>
        </p:nvSpPr>
        <p:spPr bwMode="auto">
          <a:xfrm>
            <a:off x="339506" y="5811352"/>
            <a:ext cx="1094609"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ESK temelli klinik yönetim</a:t>
            </a:r>
          </a:p>
        </p:txBody>
      </p:sp>
      <p:sp>
        <p:nvSpPr>
          <p:cNvPr id="55" name="Dikdörtgen 54"/>
          <p:cNvSpPr/>
          <p:nvPr/>
        </p:nvSpPr>
        <p:spPr bwMode="auto">
          <a:xfrm>
            <a:off x="339506" y="4403112"/>
            <a:ext cx="1094609"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Seviye 6 ile en az 12 Ay</a:t>
            </a:r>
          </a:p>
        </p:txBody>
      </p:sp>
      <p:sp>
        <p:nvSpPr>
          <p:cNvPr id="50" name="Rectangle 3"/>
          <p:cNvSpPr txBox="1">
            <a:spLocks noChangeArrowheads="1"/>
          </p:cNvSpPr>
          <p:nvPr/>
        </p:nvSpPr>
        <p:spPr bwMode="auto">
          <a:xfrm>
            <a:off x="132630" y="1530350"/>
            <a:ext cx="14859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FF0000"/>
                </a:solidFill>
              </a:rPr>
              <a:t>Seviye 7</a:t>
            </a:r>
          </a:p>
        </p:txBody>
      </p:sp>
      <p:sp>
        <p:nvSpPr>
          <p:cNvPr id="56" name="Dikdörtgen 55"/>
          <p:cNvSpPr/>
          <p:nvPr/>
        </p:nvSpPr>
        <p:spPr bwMode="auto">
          <a:xfrm>
            <a:off x="7315200" y="3842979"/>
            <a:ext cx="67179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PACS</a:t>
            </a:r>
          </a:p>
          <a:p>
            <a:pPr marL="0" marR="0" indent="0" algn="ctr" defTabSz="914400" rtl="0" eaLnBrk="1" fontAlgn="base" latinLnBrk="0" hangingPunct="1">
              <a:lnSpc>
                <a:spcPct val="100000"/>
              </a:lnSpc>
              <a:spcBef>
                <a:spcPct val="0"/>
              </a:spcBef>
              <a:spcAft>
                <a:spcPct val="0"/>
              </a:spcAft>
              <a:buClrTx/>
              <a:buSzTx/>
              <a:buFontTx/>
              <a:buNone/>
              <a:tabLst/>
            </a:pPr>
            <a:r>
              <a:rPr lang="tr-TR" sz="800" dirty="0" smtClean="0"/>
              <a:t>Tam erişim, filmsiz</a:t>
            </a:r>
            <a:endParaRPr kumimoji="0" lang="tr-TR" sz="1000" b="0" i="0" u="none" strike="noStrike" cap="none" normalizeH="0" baseline="0" dirty="0" smtClean="0">
              <a:ln>
                <a:noFill/>
              </a:ln>
              <a:solidFill>
                <a:schemeClr val="tx1"/>
              </a:solidFill>
              <a:effectLst/>
              <a:latin typeface="Arial" charset="0"/>
            </a:endParaRPr>
          </a:p>
        </p:txBody>
      </p:sp>
      <p:sp>
        <p:nvSpPr>
          <p:cNvPr id="59" name="Dikdörtgen 58"/>
          <p:cNvSpPr/>
          <p:nvPr/>
        </p:nvSpPr>
        <p:spPr bwMode="auto">
          <a:xfrm>
            <a:off x="6367561" y="2577419"/>
            <a:ext cx="735679" cy="234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1000" dirty="0" smtClean="0"/>
              <a:t>≥ </a:t>
            </a:r>
            <a:r>
              <a:rPr kumimoji="0" lang="tr-TR" sz="1000" b="0" i="0" u="none" strike="noStrike" cap="none" normalizeH="0" baseline="0" dirty="0" smtClean="0">
                <a:ln>
                  <a:noFill/>
                </a:ln>
                <a:solidFill>
                  <a:schemeClr val="tx1"/>
                </a:solidFill>
                <a:effectLst/>
                <a:latin typeface="Arial" charset="0"/>
              </a:rPr>
              <a:t>2 örnek</a:t>
            </a:r>
          </a:p>
        </p:txBody>
      </p:sp>
    </p:spTree>
    <p:extLst>
      <p:ext uri="{BB962C8B-B14F-4D97-AF65-F5344CB8AC3E}">
        <p14:creationId xmlns:p14="http://schemas.microsoft.com/office/powerpoint/2010/main" val="2784645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Ne durumdayız?</a:t>
            </a:r>
            <a:endParaRPr lang="en-GB" sz="3200" dirty="0"/>
          </a:p>
        </p:txBody>
      </p:sp>
      <p:sp>
        <p:nvSpPr>
          <p:cNvPr id="9" name="Rectangle 3"/>
          <p:cNvSpPr txBox="1">
            <a:spLocks noChangeArrowheads="1"/>
          </p:cNvSpPr>
          <p:nvPr/>
        </p:nvSpPr>
        <p:spPr bwMode="auto">
          <a:xfrm>
            <a:off x="152400" y="914400"/>
            <a:ext cx="8839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Doldurulma tarihine göre EMRAM anketleri</a:t>
            </a:r>
          </a:p>
          <a:p>
            <a:pPr algn="just" eaLnBrk="1" hangingPunct="1">
              <a:lnSpc>
                <a:spcPct val="90000"/>
              </a:lnSpc>
              <a:buFontTx/>
              <a:buNone/>
            </a:pPr>
            <a:endParaRPr lang="tr-TR" sz="2400" kern="0" dirty="0" smtClean="0"/>
          </a:p>
          <a:p>
            <a:pPr marL="0" indent="0" algn="just" eaLnBrk="1" hangingPunct="1">
              <a:lnSpc>
                <a:spcPct val="90000"/>
              </a:lnSpc>
              <a:buNone/>
            </a:pPr>
            <a:endParaRPr lang="tr-TR" sz="2400" kern="0" dirty="0" smtClean="0">
              <a:solidFill>
                <a:srgbClr val="3E3EBC"/>
              </a:solidFill>
            </a:endParaRP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31</a:t>
            </a:fld>
            <a:endParaRPr lang="tr-TR" sz="1200" b="1" dirty="0" smtClean="0"/>
          </a:p>
        </p:txBody>
      </p:sp>
      <p:pic>
        <p:nvPicPr>
          <p:cNvPr id="4" name="Resim 3"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386" y="1524000"/>
            <a:ext cx="7535327" cy="3248478"/>
          </a:xfrm>
          <a:prstGeom prst="rect">
            <a:avLst/>
          </a:prstGeom>
        </p:spPr>
      </p:pic>
    </p:spTree>
    <p:extLst>
      <p:ext uri="{BB962C8B-B14F-4D97-AF65-F5344CB8AC3E}">
        <p14:creationId xmlns:p14="http://schemas.microsoft.com/office/powerpoint/2010/main" val="1768093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a:t>Ne durumdayız?</a:t>
            </a:r>
            <a:endParaRPr lang="en-GB" sz="3200" dirty="0"/>
          </a:p>
        </p:txBody>
      </p:sp>
      <p:sp>
        <p:nvSpPr>
          <p:cNvPr id="9" name="Rectangle 3"/>
          <p:cNvSpPr txBox="1">
            <a:spLocks noChangeArrowheads="1"/>
          </p:cNvSpPr>
          <p:nvPr/>
        </p:nvSpPr>
        <p:spPr bwMode="auto">
          <a:xfrm>
            <a:off x="152400" y="914400"/>
            <a:ext cx="8839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Seviyesine göre EMRAM anketi sayıları</a:t>
            </a:r>
          </a:p>
          <a:p>
            <a:pPr algn="just" eaLnBrk="1" hangingPunct="1">
              <a:lnSpc>
                <a:spcPct val="90000"/>
              </a:lnSpc>
              <a:buFontTx/>
              <a:buNone/>
            </a:pPr>
            <a:endParaRPr lang="tr-TR" sz="2400" kern="0" dirty="0" smtClean="0"/>
          </a:p>
          <a:p>
            <a:pPr marL="0" indent="0" algn="just" eaLnBrk="1" hangingPunct="1">
              <a:lnSpc>
                <a:spcPct val="90000"/>
              </a:lnSpc>
              <a:buNone/>
            </a:pPr>
            <a:endParaRPr lang="tr-TR" sz="2400" kern="0" dirty="0" smtClean="0">
              <a:solidFill>
                <a:srgbClr val="3E3EBC"/>
              </a:solidFill>
            </a:endParaRP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32</a:t>
            </a:fld>
            <a:endParaRPr lang="tr-TR" sz="1200" b="1" dirty="0" smtClean="0"/>
          </a:p>
        </p:txBody>
      </p:sp>
      <p:pic>
        <p:nvPicPr>
          <p:cNvPr id="3" name="Resim 2"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452" y="1623760"/>
            <a:ext cx="7506748" cy="3610479"/>
          </a:xfrm>
          <a:prstGeom prst="rect">
            <a:avLst/>
          </a:prstGeom>
        </p:spPr>
      </p:pic>
      <p:sp>
        <p:nvSpPr>
          <p:cNvPr id="5" name="Aşağı Bükülü Ok 4"/>
          <p:cNvSpPr/>
          <p:nvPr/>
        </p:nvSpPr>
        <p:spPr bwMode="auto">
          <a:xfrm rot="1290047">
            <a:off x="3828661" y="2306927"/>
            <a:ext cx="1016867" cy="574722"/>
          </a:xfrm>
          <a:prstGeom prst="curvedDownArrow">
            <a:avLst/>
          </a:prstGeom>
          <a:solidFill>
            <a:srgbClr val="FF0000"/>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ndParaRPr>
          </a:p>
        </p:txBody>
      </p:sp>
      <p:sp>
        <p:nvSpPr>
          <p:cNvPr id="8" name="Aşağı Bükülü Ok 7"/>
          <p:cNvSpPr/>
          <p:nvPr/>
        </p:nvSpPr>
        <p:spPr bwMode="auto">
          <a:xfrm rot="378970">
            <a:off x="6200728" y="3559390"/>
            <a:ext cx="1016867" cy="574722"/>
          </a:xfrm>
          <a:prstGeom prst="curvedDownArrow">
            <a:avLst/>
          </a:prstGeom>
          <a:solidFill>
            <a:srgbClr val="FF0000"/>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ndParaRPr>
          </a:p>
        </p:txBody>
      </p:sp>
      <p:sp>
        <p:nvSpPr>
          <p:cNvPr id="10" name="Aşağı Bükülü Ok 9"/>
          <p:cNvSpPr/>
          <p:nvPr/>
        </p:nvSpPr>
        <p:spPr bwMode="auto">
          <a:xfrm rot="378970">
            <a:off x="7260405" y="3790687"/>
            <a:ext cx="1016867" cy="574722"/>
          </a:xfrm>
          <a:prstGeom prst="curvedDownArrow">
            <a:avLst/>
          </a:prstGeom>
          <a:solidFill>
            <a:srgbClr val="FF0000"/>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669155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a:t>Ne durumdayız?</a:t>
            </a:r>
            <a:endParaRPr lang="en-GB" sz="3200" dirty="0"/>
          </a:p>
        </p:txBody>
      </p:sp>
      <p:sp>
        <p:nvSpPr>
          <p:cNvPr id="9" name="Rectangle 3"/>
          <p:cNvSpPr txBox="1">
            <a:spLocks noChangeArrowheads="1"/>
          </p:cNvSpPr>
          <p:nvPr/>
        </p:nvSpPr>
        <p:spPr bwMode="auto">
          <a:xfrm>
            <a:off x="152400" y="914400"/>
            <a:ext cx="88392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Seviyesine göre EMRAM anketi oranları</a:t>
            </a:r>
          </a:p>
          <a:p>
            <a:pPr algn="just" eaLnBrk="1" hangingPunct="1">
              <a:lnSpc>
                <a:spcPct val="90000"/>
              </a:lnSpc>
              <a:buFontTx/>
              <a:buNone/>
            </a:pPr>
            <a:endParaRPr lang="tr-TR" sz="2400" kern="0" dirty="0" smtClean="0"/>
          </a:p>
          <a:p>
            <a:pPr marL="0" indent="0" algn="just" eaLnBrk="1" hangingPunct="1">
              <a:lnSpc>
                <a:spcPct val="90000"/>
              </a:lnSpc>
              <a:buNone/>
            </a:pPr>
            <a:endParaRPr lang="tr-TR" sz="2400" kern="0" dirty="0" smtClean="0">
              <a:solidFill>
                <a:srgbClr val="3E3EBC"/>
              </a:solidFill>
            </a:endParaRP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33</a:t>
            </a:fld>
            <a:endParaRPr lang="tr-TR" sz="1200" b="1" dirty="0" smtClean="0"/>
          </a:p>
        </p:txBody>
      </p:sp>
      <p:grpSp>
        <p:nvGrpSpPr>
          <p:cNvPr id="5" name="Grup 4"/>
          <p:cNvGrpSpPr/>
          <p:nvPr/>
        </p:nvGrpSpPr>
        <p:grpSpPr>
          <a:xfrm>
            <a:off x="1752600" y="1447800"/>
            <a:ext cx="5811061" cy="4591691"/>
            <a:chOff x="1752600" y="1676400"/>
            <a:chExt cx="5811061" cy="4591691"/>
          </a:xfrm>
        </p:grpSpPr>
        <p:pic>
          <p:nvPicPr>
            <p:cNvPr id="4" name="Resim 3"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676400"/>
              <a:ext cx="5811061" cy="4591691"/>
            </a:xfrm>
            <a:prstGeom prst="rect">
              <a:avLst/>
            </a:prstGeom>
          </p:spPr>
        </p:pic>
        <p:sp>
          <p:nvSpPr>
            <p:cNvPr id="7" name="Dikdörtgen 6"/>
            <p:cNvSpPr/>
            <p:nvPr/>
          </p:nvSpPr>
          <p:spPr>
            <a:xfrm>
              <a:off x="3301970" y="3028950"/>
              <a:ext cx="298480" cy="338554"/>
            </a:xfrm>
            <a:prstGeom prst="rect">
              <a:avLst/>
            </a:prstGeom>
          </p:spPr>
          <p:txBody>
            <a:bodyPr wrap="none">
              <a:spAutoFit/>
            </a:bodyPr>
            <a:lstStyle/>
            <a:p>
              <a:r>
                <a:rPr lang="tr-TR" sz="1600" b="1" dirty="0" smtClean="0">
                  <a:solidFill>
                    <a:schemeClr val="bg1"/>
                  </a:solidFill>
                </a:rPr>
                <a:t>0</a:t>
              </a:r>
              <a:endParaRPr lang="tr-TR" sz="1600" b="1" dirty="0">
                <a:solidFill>
                  <a:schemeClr val="bg1"/>
                </a:solidFill>
              </a:endParaRPr>
            </a:p>
          </p:txBody>
        </p:sp>
        <p:sp>
          <p:nvSpPr>
            <p:cNvPr id="8" name="Dikdörtgen 7"/>
            <p:cNvSpPr/>
            <p:nvPr/>
          </p:nvSpPr>
          <p:spPr>
            <a:xfrm>
              <a:off x="2819400" y="3583893"/>
              <a:ext cx="298480" cy="338554"/>
            </a:xfrm>
            <a:prstGeom prst="rect">
              <a:avLst/>
            </a:prstGeom>
          </p:spPr>
          <p:txBody>
            <a:bodyPr wrap="none">
              <a:spAutoFit/>
            </a:bodyPr>
            <a:lstStyle/>
            <a:p>
              <a:r>
                <a:rPr lang="tr-TR" sz="1600" b="1" dirty="0" smtClean="0">
                  <a:solidFill>
                    <a:schemeClr val="bg1"/>
                  </a:solidFill>
                </a:rPr>
                <a:t>1</a:t>
              </a:r>
              <a:endParaRPr lang="tr-TR" sz="1600" b="1" dirty="0">
                <a:solidFill>
                  <a:schemeClr val="bg1"/>
                </a:solidFill>
              </a:endParaRPr>
            </a:p>
          </p:txBody>
        </p:sp>
        <p:sp>
          <p:nvSpPr>
            <p:cNvPr id="10" name="Dikdörtgen 9"/>
            <p:cNvSpPr/>
            <p:nvPr/>
          </p:nvSpPr>
          <p:spPr>
            <a:xfrm>
              <a:off x="3359120" y="4843046"/>
              <a:ext cx="298480" cy="338554"/>
            </a:xfrm>
            <a:prstGeom prst="rect">
              <a:avLst/>
            </a:prstGeom>
          </p:spPr>
          <p:txBody>
            <a:bodyPr wrap="none">
              <a:spAutoFit/>
            </a:bodyPr>
            <a:lstStyle/>
            <a:p>
              <a:r>
                <a:rPr lang="tr-TR" sz="1600" b="1" dirty="0" smtClean="0">
                  <a:solidFill>
                    <a:schemeClr val="bg1"/>
                  </a:solidFill>
                </a:rPr>
                <a:t>2</a:t>
              </a:r>
              <a:endParaRPr lang="tr-TR" sz="1600" b="1" dirty="0">
                <a:solidFill>
                  <a:schemeClr val="bg1"/>
                </a:solidFill>
              </a:endParaRPr>
            </a:p>
          </p:txBody>
        </p:sp>
        <p:sp>
          <p:nvSpPr>
            <p:cNvPr id="12" name="Dikdörtgen 11"/>
            <p:cNvSpPr/>
            <p:nvPr/>
          </p:nvSpPr>
          <p:spPr>
            <a:xfrm>
              <a:off x="4654520" y="4462046"/>
              <a:ext cx="298480" cy="338554"/>
            </a:xfrm>
            <a:prstGeom prst="rect">
              <a:avLst/>
            </a:prstGeom>
          </p:spPr>
          <p:txBody>
            <a:bodyPr wrap="none">
              <a:spAutoFit/>
            </a:bodyPr>
            <a:lstStyle/>
            <a:p>
              <a:r>
                <a:rPr lang="tr-TR" sz="1600" b="1" dirty="0" smtClean="0">
                  <a:solidFill>
                    <a:schemeClr val="bg1"/>
                  </a:solidFill>
                </a:rPr>
                <a:t>3</a:t>
              </a:r>
              <a:endParaRPr lang="tr-TR" sz="1600" b="1" dirty="0">
                <a:solidFill>
                  <a:schemeClr val="bg1"/>
                </a:solidFill>
              </a:endParaRPr>
            </a:p>
          </p:txBody>
        </p:sp>
        <p:sp>
          <p:nvSpPr>
            <p:cNvPr id="13" name="Dikdörtgen 12"/>
            <p:cNvSpPr/>
            <p:nvPr/>
          </p:nvSpPr>
          <p:spPr>
            <a:xfrm>
              <a:off x="4730720" y="3924300"/>
              <a:ext cx="298480" cy="338554"/>
            </a:xfrm>
            <a:prstGeom prst="rect">
              <a:avLst/>
            </a:prstGeom>
          </p:spPr>
          <p:txBody>
            <a:bodyPr wrap="none">
              <a:spAutoFit/>
            </a:bodyPr>
            <a:lstStyle/>
            <a:p>
              <a:r>
                <a:rPr lang="tr-TR" sz="1600" b="1" dirty="0" smtClean="0">
                  <a:solidFill>
                    <a:schemeClr val="bg1"/>
                  </a:solidFill>
                </a:rPr>
                <a:t>4</a:t>
              </a:r>
              <a:endParaRPr lang="tr-TR" sz="1600" b="1" dirty="0">
                <a:solidFill>
                  <a:schemeClr val="bg1"/>
                </a:solidFill>
              </a:endParaRPr>
            </a:p>
          </p:txBody>
        </p:sp>
        <p:sp>
          <p:nvSpPr>
            <p:cNvPr id="14" name="Dikdörtgen 13"/>
            <p:cNvSpPr/>
            <p:nvPr/>
          </p:nvSpPr>
          <p:spPr>
            <a:xfrm>
              <a:off x="4473545" y="3252371"/>
              <a:ext cx="298480" cy="338554"/>
            </a:xfrm>
            <a:prstGeom prst="rect">
              <a:avLst/>
            </a:prstGeom>
          </p:spPr>
          <p:txBody>
            <a:bodyPr wrap="none">
              <a:spAutoFit/>
            </a:bodyPr>
            <a:lstStyle/>
            <a:p>
              <a:r>
                <a:rPr lang="tr-TR" sz="1600" b="1" dirty="0" smtClean="0">
                  <a:solidFill>
                    <a:schemeClr val="bg1"/>
                  </a:solidFill>
                </a:rPr>
                <a:t>5</a:t>
              </a:r>
              <a:endParaRPr lang="tr-TR" sz="1600" b="1" dirty="0">
                <a:solidFill>
                  <a:schemeClr val="bg1"/>
                </a:solidFill>
              </a:endParaRPr>
            </a:p>
          </p:txBody>
        </p:sp>
        <p:sp>
          <p:nvSpPr>
            <p:cNvPr id="15" name="Dikdörtgen 14"/>
            <p:cNvSpPr/>
            <p:nvPr/>
          </p:nvSpPr>
          <p:spPr>
            <a:xfrm>
              <a:off x="4044920" y="2938046"/>
              <a:ext cx="298480" cy="338554"/>
            </a:xfrm>
            <a:prstGeom prst="rect">
              <a:avLst/>
            </a:prstGeom>
          </p:spPr>
          <p:txBody>
            <a:bodyPr wrap="none">
              <a:spAutoFit/>
            </a:bodyPr>
            <a:lstStyle/>
            <a:p>
              <a:r>
                <a:rPr lang="tr-TR" sz="1600" b="1" dirty="0" smtClean="0">
                  <a:solidFill>
                    <a:schemeClr val="bg1"/>
                  </a:solidFill>
                </a:rPr>
                <a:t>6</a:t>
              </a:r>
              <a:endParaRPr lang="tr-TR" sz="1600" b="1" dirty="0">
                <a:solidFill>
                  <a:schemeClr val="bg1"/>
                </a:solidFill>
              </a:endParaRPr>
            </a:p>
          </p:txBody>
        </p:sp>
        <p:sp>
          <p:nvSpPr>
            <p:cNvPr id="16" name="Dikdörtgen 15"/>
            <p:cNvSpPr/>
            <p:nvPr/>
          </p:nvSpPr>
          <p:spPr>
            <a:xfrm>
              <a:off x="3705225" y="2857500"/>
              <a:ext cx="298480" cy="338554"/>
            </a:xfrm>
            <a:prstGeom prst="rect">
              <a:avLst/>
            </a:prstGeom>
          </p:spPr>
          <p:txBody>
            <a:bodyPr wrap="none">
              <a:spAutoFit/>
            </a:bodyPr>
            <a:lstStyle/>
            <a:p>
              <a:r>
                <a:rPr lang="tr-TR" sz="1600" b="1" dirty="0" smtClean="0">
                  <a:solidFill>
                    <a:schemeClr val="bg1"/>
                  </a:solidFill>
                </a:rPr>
                <a:t>7</a:t>
              </a:r>
              <a:endParaRPr lang="tr-TR" sz="1600" b="1" dirty="0">
                <a:solidFill>
                  <a:schemeClr val="bg1"/>
                </a:solidFill>
              </a:endParaRPr>
            </a:p>
          </p:txBody>
        </p:sp>
      </p:grpSp>
    </p:spTree>
    <p:extLst>
      <p:ext uri="{BB962C8B-B14F-4D97-AF65-F5344CB8AC3E}">
        <p14:creationId xmlns:p14="http://schemas.microsoft.com/office/powerpoint/2010/main" val="3441317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a:t>Ne durumdayız?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Yıllara göre Seviye 6 </a:t>
            </a:r>
            <a:r>
              <a:rPr lang="tr-TR" sz="2400" kern="0" dirty="0" err="1" smtClean="0">
                <a:solidFill>
                  <a:srgbClr val="3E3EBC"/>
                </a:solidFill>
              </a:rPr>
              <a:t>validasyonu</a:t>
            </a:r>
            <a:r>
              <a:rPr lang="tr-TR" sz="2400" kern="0" dirty="0" smtClean="0">
                <a:solidFill>
                  <a:srgbClr val="3E3EBC"/>
                </a:solidFill>
              </a:rPr>
              <a:t> yapılan hastane sayıları</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34</a:t>
            </a:fld>
            <a:endParaRPr lang="tr-TR" sz="1200" b="1" dirty="0" smtClean="0"/>
          </a:p>
        </p:txBody>
      </p:sp>
      <p:graphicFrame>
        <p:nvGraphicFramePr>
          <p:cNvPr id="3" name="Tablo 2"/>
          <p:cNvGraphicFramePr>
            <a:graphicFrameLocks noGrp="1"/>
          </p:cNvGraphicFramePr>
          <p:nvPr>
            <p:extLst>
              <p:ext uri="{D42A27DB-BD31-4B8C-83A1-F6EECF244321}">
                <p14:modId xmlns:p14="http://schemas.microsoft.com/office/powerpoint/2010/main" val="1285820514"/>
              </p:ext>
            </p:extLst>
          </p:nvPr>
        </p:nvGraphicFramePr>
        <p:xfrm>
          <a:off x="94500" y="1981200"/>
          <a:ext cx="3334500" cy="3280410"/>
        </p:xfrm>
        <a:graphic>
          <a:graphicData uri="http://schemas.openxmlformats.org/drawingml/2006/table">
            <a:tbl>
              <a:tblPr firstRow="1">
                <a:tableStyleId>{21E4AEA4-8DFA-4A89-87EB-49C32662AFE0}</a:tableStyleId>
              </a:tblPr>
              <a:tblGrid>
                <a:gridCol w="2724900"/>
                <a:gridCol w="609600"/>
              </a:tblGrid>
              <a:tr h="161925">
                <a:tc>
                  <a:txBody>
                    <a:bodyPr/>
                    <a:lstStyle/>
                    <a:p>
                      <a:pPr algn="l" fontAlgn="b"/>
                      <a:r>
                        <a:rPr lang="tr-TR" sz="800" u="none" strike="noStrike" dirty="0" smtClean="0">
                          <a:effectLst/>
                        </a:rPr>
                        <a:t>Hastane Adı</a:t>
                      </a:r>
                      <a:endParaRPr lang="tr-TR" sz="800" b="0" i="0" u="none" strike="noStrike" dirty="0">
                        <a:solidFill>
                          <a:srgbClr val="000000"/>
                        </a:solidFill>
                        <a:effectLst/>
                        <a:latin typeface="Tahoma"/>
                      </a:endParaRPr>
                    </a:p>
                  </a:txBody>
                  <a:tcPr marL="9525" marR="9525" marT="9525" marB="0" anchor="ctr"/>
                </a:tc>
                <a:tc>
                  <a:txBody>
                    <a:bodyPr/>
                    <a:lstStyle/>
                    <a:p>
                      <a:pPr algn="l" fontAlgn="b"/>
                      <a:r>
                        <a:rPr lang="tr-TR" sz="800" u="none" strike="noStrike" dirty="0" err="1" smtClean="0">
                          <a:effectLst/>
                        </a:rPr>
                        <a:t>Validasyon</a:t>
                      </a:r>
                      <a:r>
                        <a:rPr lang="tr-TR" sz="800" u="none" strike="noStrike" dirty="0" smtClean="0">
                          <a:effectLst/>
                        </a:rPr>
                        <a:t> Tarihi</a:t>
                      </a:r>
                      <a:endParaRPr lang="tr-TR" sz="800" b="0" i="0" u="none" strike="noStrike" dirty="0">
                        <a:solidFill>
                          <a:srgbClr val="000000"/>
                        </a:solidFill>
                        <a:effectLst/>
                        <a:latin typeface="Tahoma"/>
                      </a:endParaRPr>
                    </a:p>
                  </a:txBody>
                  <a:tcPr marL="9525" marR="9525" marT="9525" marB="0" anchor="ctr"/>
                </a:tc>
              </a:tr>
              <a:tr h="161925">
                <a:tc>
                  <a:txBody>
                    <a:bodyPr/>
                    <a:lstStyle/>
                    <a:p>
                      <a:pPr algn="l" fontAlgn="b"/>
                      <a:r>
                        <a:rPr lang="fi-FI" sz="800" u="none" strike="noStrike" dirty="0">
                          <a:effectLst/>
                        </a:rPr>
                        <a:t>Ankara Gazi Mustafa Kemal Devlet Hastanesi</a:t>
                      </a:r>
                      <a:endParaRPr lang="fi-FI" sz="800" b="0" i="0" u="none" strike="noStrike" dirty="0">
                        <a:solidFill>
                          <a:srgbClr val="000000"/>
                        </a:solidFill>
                        <a:effectLst/>
                        <a:latin typeface="Tahoma"/>
                      </a:endParaRPr>
                    </a:p>
                  </a:txBody>
                  <a:tcPr marL="9525" marR="9525" marT="9525" marB="0" anchor="b"/>
                </a:tc>
                <a:tc>
                  <a:txBody>
                    <a:bodyPr/>
                    <a:lstStyle/>
                    <a:p>
                      <a:pPr algn="r" fontAlgn="b"/>
                      <a:r>
                        <a:rPr lang="tr-TR" sz="800" u="none" strike="noStrike" dirty="0">
                          <a:effectLst/>
                        </a:rPr>
                        <a:t>19.4.2013</a:t>
                      </a:r>
                      <a:endParaRPr lang="tr-TR" sz="800" b="0" i="0" u="none" strike="noStrike" dirty="0">
                        <a:solidFill>
                          <a:srgbClr val="000000"/>
                        </a:solidFill>
                        <a:effectLst/>
                        <a:latin typeface="Tahoma"/>
                      </a:endParaRPr>
                    </a:p>
                  </a:txBody>
                  <a:tcPr marL="9525" marR="9525" marT="9525" marB="0" anchor="b"/>
                </a:tc>
              </a:tr>
              <a:tr h="161925">
                <a:tc>
                  <a:txBody>
                    <a:bodyPr/>
                    <a:lstStyle/>
                    <a:p>
                      <a:pPr algn="l" fontAlgn="b"/>
                      <a:r>
                        <a:rPr lang="tr-TR" sz="800" u="none" strike="noStrike">
                          <a:effectLst/>
                        </a:rPr>
                        <a:t>Mersin Erdemli Devlet Hastanesi</a:t>
                      </a:r>
                      <a:endParaRPr lang="tr-TR" sz="800" b="0" i="0" u="none" strike="noStrike">
                        <a:solidFill>
                          <a:srgbClr val="000000"/>
                        </a:solidFill>
                        <a:effectLst/>
                        <a:latin typeface="Tahoma"/>
                      </a:endParaRPr>
                    </a:p>
                  </a:txBody>
                  <a:tcPr marL="9525" marR="9525" marT="9525" marB="0" anchor="b"/>
                </a:tc>
                <a:tc>
                  <a:txBody>
                    <a:bodyPr/>
                    <a:lstStyle/>
                    <a:p>
                      <a:pPr algn="r" fontAlgn="b"/>
                      <a:r>
                        <a:rPr lang="tr-TR" sz="800" u="none" strike="noStrike">
                          <a:effectLst/>
                        </a:rPr>
                        <a:t>26.5.2014</a:t>
                      </a:r>
                      <a:endParaRPr lang="tr-TR" sz="800" b="0" i="0" u="none" strike="noStrike">
                        <a:solidFill>
                          <a:srgbClr val="000000"/>
                        </a:solidFill>
                        <a:effectLst/>
                        <a:latin typeface="Tahoma"/>
                      </a:endParaRPr>
                    </a:p>
                  </a:txBody>
                  <a:tcPr marL="9525" marR="9525" marT="9525" marB="0" anchor="b"/>
                </a:tc>
              </a:tr>
              <a:tr h="161925">
                <a:tc>
                  <a:txBody>
                    <a:bodyPr/>
                    <a:lstStyle/>
                    <a:p>
                      <a:pPr algn="l" fontAlgn="b"/>
                      <a:r>
                        <a:rPr lang="tr-TR" sz="800" u="none" strike="noStrike">
                          <a:effectLst/>
                        </a:rPr>
                        <a:t>Rize Devlet Hastanesi</a:t>
                      </a:r>
                      <a:endParaRPr lang="tr-TR" sz="800" b="0" i="0" u="none" strike="noStrike">
                        <a:solidFill>
                          <a:srgbClr val="000000"/>
                        </a:solidFill>
                        <a:effectLst/>
                        <a:latin typeface="Tahoma"/>
                      </a:endParaRPr>
                    </a:p>
                  </a:txBody>
                  <a:tcPr marL="9525" marR="9525" marT="9525" marB="0" anchor="b"/>
                </a:tc>
                <a:tc>
                  <a:txBody>
                    <a:bodyPr/>
                    <a:lstStyle/>
                    <a:p>
                      <a:pPr algn="r" fontAlgn="b"/>
                      <a:r>
                        <a:rPr lang="tr-TR" sz="800" u="none" strike="noStrike">
                          <a:effectLst/>
                        </a:rPr>
                        <a:t>28.5.2014</a:t>
                      </a:r>
                      <a:endParaRPr lang="tr-TR" sz="800" b="0" i="0" u="none" strike="noStrike">
                        <a:solidFill>
                          <a:srgbClr val="000000"/>
                        </a:solidFill>
                        <a:effectLst/>
                        <a:latin typeface="Tahoma"/>
                      </a:endParaRPr>
                    </a:p>
                  </a:txBody>
                  <a:tcPr marL="9525" marR="9525" marT="9525" marB="0" anchor="b"/>
                </a:tc>
              </a:tr>
              <a:tr h="161925">
                <a:tc>
                  <a:txBody>
                    <a:bodyPr/>
                    <a:lstStyle/>
                    <a:p>
                      <a:pPr algn="l" fontAlgn="b"/>
                      <a:r>
                        <a:rPr lang="tr-TR" sz="800" u="none" strike="noStrike">
                          <a:effectLst/>
                        </a:rPr>
                        <a:t>Bursa Dörtçelik Kadin Dogum Ve Çocuk Hastaliklari Hastanesi</a:t>
                      </a:r>
                      <a:endParaRPr lang="tr-TR" sz="800" b="0" i="0" u="none" strike="noStrike">
                        <a:solidFill>
                          <a:srgbClr val="000000"/>
                        </a:solidFill>
                        <a:effectLst/>
                        <a:latin typeface="Tahoma"/>
                      </a:endParaRPr>
                    </a:p>
                  </a:txBody>
                  <a:tcPr marL="9525" marR="9525" marT="9525" marB="0" anchor="b"/>
                </a:tc>
                <a:tc>
                  <a:txBody>
                    <a:bodyPr/>
                    <a:lstStyle/>
                    <a:p>
                      <a:pPr algn="r" fontAlgn="b"/>
                      <a:r>
                        <a:rPr lang="tr-TR" sz="800" u="none" strike="noStrike">
                          <a:effectLst/>
                        </a:rPr>
                        <a:t>5.9.2014</a:t>
                      </a:r>
                      <a:endParaRPr lang="tr-TR" sz="800" b="0" i="0" u="none" strike="noStrike">
                        <a:solidFill>
                          <a:srgbClr val="000000"/>
                        </a:solidFill>
                        <a:effectLst/>
                        <a:latin typeface="Tahoma"/>
                      </a:endParaRPr>
                    </a:p>
                  </a:txBody>
                  <a:tcPr marL="9525" marR="9525" marT="9525" marB="0" anchor="b"/>
                </a:tc>
              </a:tr>
              <a:tr h="161925">
                <a:tc>
                  <a:txBody>
                    <a:bodyPr/>
                    <a:lstStyle/>
                    <a:p>
                      <a:pPr algn="l" fontAlgn="b"/>
                      <a:r>
                        <a:rPr lang="tr-TR" sz="800" u="none" strike="noStrike">
                          <a:effectLst/>
                        </a:rPr>
                        <a:t>Izmir Dr Suat Seren Gögüs Hastaliklari Ve Cerrahisi Egitim Ve Arastirma Hastanesi</a:t>
                      </a:r>
                      <a:endParaRPr lang="tr-TR" sz="800" b="0" i="0" u="none" strike="noStrike">
                        <a:solidFill>
                          <a:srgbClr val="000000"/>
                        </a:solidFill>
                        <a:effectLst/>
                        <a:latin typeface="Tahoma"/>
                      </a:endParaRPr>
                    </a:p>
                  </a:txBody>
                  <a:tcPr marL="9525" marR="9525" marT="9525" marB="0" anchor="b"/>
                </a:tc>
                <a:tc>
                  <a:txBody>
                    <a:bodyPr/>
                    <a:lstStyle/>
                    <a:p>
                      <a:pPr algn="r" fontAlgn="b"/>
                      <a:r>
                        <a:rPr lang="tr-TR" sz="800" u="none" strike="noStrike">
                          <a:effectLst/>
                        </a:rPr>
                        <a:t>13.3.2015</a:t>
                      </a:r>
                      <a:endParaRPr lang="tr-TR" sz="800" b="0" i="0" u="none" strike="noStrike">
                        <a:solidFill>
                          <a:srgbClr val="000000"/>
                        </a:solidFill>
                        <a:effectLst/>
                        <a:latin typeface="Tahoma"/>
                      </a:endParaRPr>
                    </a:p>
                  </a:txBody>
                  <a:tcPr marL="9525" marR="9525" marT="9525" marB="0" anchor="b"/>
                </a:tc>
              </a:tr>
              <a:tr h="161925">
                <a:tc>
                  <a:txBody>
                    <a:bodyPr/>
                    <a:lstStyle/>
                    <a:p>
                      <a:pPr algn="l" fontAlgn="b"/>
                      <a:r>
                        <a:rPr lang="tr-TR" sz="800" u="none" strike="noStrike">
                          <a:effectLst/>
                        </a:rPr>
                        <a:t>Ankara Meslek Hastaliklari Hastanesi</a:t>
                      </a:r>
                      <a:endParaRPr lang="tr-TR" sz="800" b="0" i="0" u="none" strike="noStrike">
                        <a:solidFill>
                          <a:srgbClr val="000000"/>
                        </a:solidFill>
                        <a:effectLst/>
                        <a:latin typeface="Tahoma"/>
                      </a:endParaRPr>
                    </a:p>
                  </a:txBody>
                  <a:tcPr marL="9525" marR="9525" marT="9525" marB="0" anchor="b"/>
                </a:tc>
                <a:tc>
                  <a:txBody>
                    <a:bodyPr/>
                    <a:lstStyle/>
                    <a:p>
                      <a:pPr algn="r" fontAlgn="b"/>
                      <a:r>
                        <a:rPr lang="tr-TR" sz="800" u="none" strike="noStrike">
                          <a:effectLst/>
                        </a:rPr>
                        <a:t>13.3.2015</a:t>
                      </a:r>
                      <a:endParaRPr lang="tr-TR" sz="800" b="0" i="0" u="none" strike="noStrike">
                        <a:solidFill>
                          <a:srgbClr val="000000"/>
                        </a:solidFill>
                        <a:effectLst/>
                        <a:latin typeface="Tahoma"/>
                      </a:endParaRPr>
                    </a:p>
                  </a:txBody>
                  <a:tcPr marL="9525" marR="9525" marT="9525" marB="0" anchor="b"/>
                </a:tc>
              </a:tr>
              <a:tr h="161925">
                <a:tc>
                  <a:txBody>
                    <a:bodyPr/>
                    <a:lstStyle/>
                    <a:p>
                      <a:pPr algn="l" fontAlgn="b"/>
                      <a:r>
                        <a:rPr lang="tr-TR" sz="800" u="none" strike="noStrike" dirty="0" err="1">
                          <a:effectLst/>
                        </a:rPr>
                        <a:t>Izzet</a:t>
                      </a:r>
                      <a:r>
                        <a:rPr lang="tr-TR" sz="800" u="none" strike="noStrike" dirty="0">
                          <a:effectLst/>
                        </a:rPr>
                        <a:t> Baysal Fizik Tedavi ve Rehabilitasyon Eğitim ve Araştırma Hastanesi</a:t>
                      </a:r>
                      <a:endParaRPr lang="tr-TR" sz="800" b="0" i="0" u="none" strike="noStrike" dirty="0">
                        <a:solidFill>
                          <a:srgbClr val="000000"/>
                        </a:solidFill>
                        <a:effectLst/>
                        <a:latin typeface="Tahoma"/>
                      </a:endParaRPr>
                    </a:p>
                  </a:txBody>
                  <a:tcPr marL="9525" marR="9525" marT="9525" marB="0" anchor="b"/>
                </a:tc>
                <a:tc>
                  <a:txBody>
                    <a:bodyPr/>
                    <a:lstStyle/>
                    <a:p>
                      <a:pPr algn="r" fontAlgn="b"/>
                      <a:r>
                        <a:rPr lang="tr-TR" sz="800" u="none" strike="noStrike">
                          <a:effectLst/>
                        </a:rPr>
                        <a:t>13.3.2015</a:t>
                      </a:r>
                      <a:endParaRPr lang="tr-TR" sz="800" b="0" i="0" u="none" strike="noStrike">
                        <a:solidFill>
                          <a:srgbClr val="000000"/>
                        </a:solidFill>
                        <a:effectLst/>
                        <a:latin typeface="Tahoma"/>
                      </a:endParaRPr>
                    </a:p>
                  </a:txBody>
                  <a:tcPr marL="9525" marR="9525" marT="9525" marB="0" anchor="b"/>
                </a:tc>
              </a:tr>
              <a:tr h="161925">
                <a:tc>
                  <a:txBody>
                    <a:bodyPr/>
                    <a:lstStyle/>
                    <a:p>
                      <a:pPr algn="l" fontAlgn="b"/>
                      <a:r>
                        <a:rPr lang="tr-TR" sz="800" u="none" strike="noStrike">
                          <a:effectLst/>
                        </a:rPr>
                        <a:t>Giresun Tirebolu Devlet Hastanesi</a:t>
                      </a:r>
                      <a:endParaRPr lang="tr-TR" sz="800" b="0" i="0" u="none" strike="noStrike">
                        <a:solidFill>
                          <a:srgbClr val="000000"/>
                        </a:solidFill>
                        <a:effectLst/>
                        <a:latin typeface="Tahoma"/>
                      </a:endParaRPr>
                    </a:p>
                  </a:txBody>
                  <a:tcPr marL="9525" marR="9525" marT="9525" marB="0" anchor="b"/>
                </a:tc>
                <a:tc>
                  <a:txBody>
                    <a:bodyPr/>
                    <a:lstStyle/>
                    <a:p>
                      <a:pPr algn="r" fontAlgn="b"/>
                      <a:r>
                        <a:rPr lang="tr-TR" sz="800" u="none" strike="noStrike">
                          <a:effectLst/>
                        </a:rPr>
                        <a:t>17.9.2015</a:t>
                      </a:r>
                      <a:endParaRPr lang="tr-TR" sz="800" b="0" i="0" u="none" strike="noStrike">
                        <a:solidFill>
                          <a:srgbClr val="000000"/>
                        </a:solidFill>
                        <a:effectLst/>
                        <a:latin typeface="Tahoma"/>
                      </a:endParaRPr>
                    </a:p>
                  </a:txBody>
                  <a:tcPr marL="9525" marR="9525" marT="9525" marB="0" anchor="b"/>
                </a:tc>
              </a:tr>
              <a:tr h="161925">
                <a:tc>
                  <a:txBody>
                    <a:bodyPr/>
                    <a:lstStyle/>
                    <a:p>
                      <a:pPr algn="l" fontAlgn="b"/>
                      <a:r>
                        <a:rPr lang="tr-TR" sz="800" u="none" strike="noStrike">
                          <a:effectLst/>
                        </a:rPr>
                        <a:t>Balikesir Bandirma Devlet Hastanesi</a:t>
                      </a:r>
                      <a:endParaRPr lang="tr-TR" sz="800" b="0" i="0" u="none" strike="noStrike">
                        <a:solidFill>
                          <a:srgbClr val="000000"/>
                        </a:solidFill>
                        <a:effectLst/>
                        <a:latin typeface="Tahoma"/>
                      </a:endParaRPr>
                    </a:p>
                  </a:txBody>
                  <a:tcPr marL="9525" marR="9525" marT="9525" marB="0" anchor="b"/>
                </a:tc>
                <a:tc>
                  <a:txBody>
                    <a:bodyPr/>
                    <a:lstStyle/>
                    <a:p>
                      <a:pPr algn="r" fontAlgn="b"/>
                      <a:r>
                        <a:rPr lang="tr-TR" sz="800" u="none" strike="noStrike">
                          <a:effectLst/>
                        </a:rPr>
                        <a:t>18.9.2015</a:t>
                      </a:r>
                      <a:endParaRPr lang="tr-TR" sz="800" b="0" i="0" u="none" strike="noStrike">
                        <a:solidFill>
                          <a:srgbClr val="000000"/>
                        </a:solidFill>
                        <a:effectLst/>
                        <a:latin typeface="Tahoma"/>
                      </a:endParaRPr>
                    </a:p>
                  </a:txBody>
                  <a:tcPr marL="9525" marR="9525" marT="9525" marB="0" anchor="b"/>
                </a:tc>
              </a:tr>
              <a:tr h="161925">
                <a:tc>
                  <a:txBody>
                    <a:bodyPr/>
                    <a:lstStyle/>
                    <a:p>
                      <a:pPr algn="l" fontAlgn="b"/>
                      <a:r>
                        <a:rPr lang="fi-FI" sz="800" u="none" strike="noStrike">
                          <a:effectLst/>
                        </a:rPr>
                        <a:t>Mugla Milas 75.Yil Devlet Hastanesi</a:t>
                      </a:r>
                      <a:endParaRPr lang="fi-FI" sz="800" b="0" i="0" u="none" strike="noStrike">
                        <a:solidFill>
                          <a:srgbClr val="000000"/>
                        </a:solidFill>
                        <a:effectLst/>
                        <a:latin typeface="Tahoma"/>
                      </a:endParaRPr>
                    </a:p>
                  </a:txBody>
                  <a:tcPr marL="9525" marR="9525" marT="9525" marB="0" anchor="b"/>
                </a:tc>
                <a:tc>
                  <a:txBody>
                    <a:bodyPr/>
                    <a:lstStyle/>
                    <a:p>
                      <a:pPr algn="r" fontAlgn="b"/>
                      <a:r>
                        <a:rPr lang="tr-TR" sz="800" u="none" strike="noStrike">
                          <a:effectLst/>
                        </a:rPr>
                        <a:t>4.2.2016</a:t>
                      </a:r>
                      <a:endParaRPr lang="tr-TR" sz="800" b="0" i="0" u="none" strike="noStrike">
                        <a:solidFill>
                          <a:srgbClr val="000000"/>
                        </a:solidFill>
                        <a:effectLst/>
                        <a:latin typeface="Tahoma"/>
                      </a:endParaRPr>
                    </a:p>
                  </a:txBody>
                  <a:tcPr marL="9525" marR="9525" marT="9525" marB="0" anchor="b"/>
                </a:tc>
              </a:tr>
              <a:tr h="161925">
                <a:tc>
                  <a:txBody>
                    <a:bodyPr/>
                    <a:lstStyle/>
                    <a:p>
                      <a:pPr algn="l" fontAlgn="b"/>
                      <a:r>
                        <a:rPr lang="tr-TR" sz="800" u="none" strike="noStrike">
                          <a:effectLst/>
                        </a:rPr>
                        <a:t>Izmir Urla Devlet Hastanesi</a:t>
                      </a:r>
                      <a:endParaRPr lang="tr-TR" sz="800" b="0" i="0" u="none" strike="noStrike">
                        <a:solidFill>
                          <a:srgbClr val="000000"/>
                        </a:solidFill>
                        <a:effectLst/>
                        <a:latin typeface="Tahoma"/>
                      </a:endParaRPr>
                    </a:p>
                  </a:txBody>
                  <a:tcPr marL="9525" marR="9525" marT="9525" marB="0" anchor="b"/>
                </a:tc>
                <a:tc>
                  <a:txBody>
                    <a:bodyPr/>
                    <a:lstStyle/>
                    <a:p>
                      <a:pPr algn="r" fontAlgn="b"/>
                      <a:r>
                        <a:rPr lang="tr-TR" sz="800" u="none" strike="noStrike">
                          <a:effectLst/>
                        </a:rPr>
                        <a:t>10.2.2016</a:t>
                      </a:r>
                      <a:endParaRPr lang="tr-TR" sz="800" b="0" i="0" u="none" strike="noStrike">
                        <a:solidFill>
                          <a:srgbClr val="000000"/>
                        </a:solidFill>
                        <a:effectLst/>
                        <a:latin typeface="Tahoma"/>
                      </a:endParaRPr>
                    </a:p>
                  </a:txBody>
                  <a:tcPr marL="9525" marR="9525" marT="9525" marB="0" anchor="b"/>
                </a:tc>
              </a:tr>
              <a:tr h="161925">
                <a:tc>
                  <a:txBody>
                    <a:bodyPr/>
                    <a:lstStyle/>
                    <a:p>
                      <a:pPr algn="l" fontAlgn="b"/>
                      <a:r>
                        <a:rPr lang="es-ES" sz="800" u="none" strike="noStrike">
                          <a:effectLst/>
                        </a:rPr>
                        <a:t>Istanbul Egitim Ve Arastirma Hastanesi</a:t>
                      </a:r>
                      <a:endParaRPr lang="es-ES" sz="800" b="0" i="0" u="none" strike="noStrike">
                        <a:solidFill>
                          <a:srgbClr val="000000"/>
                        </a:solidFill>
                        <a:effectLst/>
                        <a:latin typeface="Tahoma"/>
                      </a:endParaRPr>
                    </a:p>
                  </a:txBody>
                  <a:tcPr marL="9525" marR="9525" marT="9525" marB="0" anchor="b"/>
                </a:tc>
                <a:tc>
                  <a:txBody>
                    <a:bodyPr/>
                    <a:lstStyle/>
                    <a:p>
                      <a:pPr algn="r" fontAlgn="b"/>
                      <a:r>
                        <a:rPr lang="tr-TR" sz="800" u="none" strike="noStrike">
                          <a:effectLst/>
                        </a:rPr>
                        <a:t>16.3.2016</a:t>
                      </a:r>
                      <a:endParaRPr lang="tr-TR" sz="800" b="0" i="0" u="none" strike="noStrike">
                        <a:solidFill>
                          <a:srgbClr val="000000"/>
                        </a:solidFill>
                        <a:effectLst/>
                        <a:latin typeface="Tahoma"/>
                      </a:endParaRPr>
                    </a:p>
                  </a:txBody>
                  <a:tcPr marL="9525" marR="9525" marT="9525" marB="0" anchor="b"/>
                </a:tc>
              </a:tr>
              <a:tr h="161925">
                <a:tc>
                  <a:txBody>
                    <a:bodyPr/>
                    <a:lstStyle/>
                    <a:p>
                      <a:pPr algn="l" fontAlgn="b"/>
                      <a:r>
                        <a:rPr lang="tr-TR" sz="800" u="none" strike="noStrike">
                          <a:effectLst/>
                        </a:rPr>
                        <a:t>Istanbul Haseki Egitim Ve Arastirma Hastanesi</a:t>
                      </a:r>
                      <a:endParaRPr lang="tr-TR" sz="800" b="0" i="0" u="none" strike="noStrike">
                        <a:solidFill>
                          <a:srgbClr val="000000"/>
                        </a:solidFill>
                        <a:effectLst/>
                        <a:latin typeface="Tahoma"/>
                      </a:endParaRPr>
                    </a:p>
                  </a:txBody>
                  <a:tcPr marL="9525" marR="9525" marT="9525" marB="0" anchor="b"/>
                </a:tc>
                <a:tc>
                  <a:txBody>
                    <a:bodyPr/>
                    <a:lstStyle/>
                    <a:p>
                      <a:pPr algn="r" fontAlgn="b"/>
                      <a:r>
                        <a:rPr lang="tr-TR" sz="800" u="none" strike="noStrike">
                          <a:effectLst/>
                        </a:rPr>
                        <a:t>18.3.2016</a:t>
                      </a:r>
                      <a:endParaRPr lang="tr-TR" sz="800" b="0" i="0" u="none" strike="noStrike">
                        <a:solidFill>
                          <a:srgbClr val="000000"/>
                        </a:solidFill>
                        <a:effectLst/>
                        <a:latin typeface="Tahoma"/>
                      </a:endParaRPr>
                    </a:p>
                  </a:txBody>
                  <a:tcPr marL="9525" marR="9525" marT="9525" marB="0" anchor="b"/>
                </a:tc>
              </a:tr>
              <a:tr h="161925">
                <a:tc>
                  <a:txBody>
                    <a:bodyPr/>
                    <a:lstStyle/>
                    <a:p>
                      <a:pPr algn="l" fontAlgn="b"/>
                      <a:r>
                        <a:rPr lang="tr-TR" sz="800" u="none" strike="noStrike">
                          <a:effectLst/>
                        </a:rPr>
                        <a:t>Izmir Bergama Dr. Faruk Ilker Devlet Hastanesi</a:t>
                      </a:r>
                      <a:endParaRPr lang="tr-TR" sz="800" b="0" i="0" u="none" strike="noStrike">
                        <a:solidFill>
                          <a:srgbClr val="000000"/>
                        </a:solidFill>
                        <a:effectLst/>
                        <a:latin typeface="Tahoma"/>
                      </a:endParaRPr>
                    </a:p>
                  </a:txBody>
                  <a:tcPr marL="9525" marR="9525" marT="9525" marB="0" anchor="b"/>
                </a:tc>
                <a:tc>
                  <a:txBody>
                    <a:bodyPr/>
                    <a:lstStyle/>
                    <a:p>
                      <a:pPr algn="r" fontAlgn="b"/>
                      <a:r>
                        <a:rPr lang="tr-TR" sz="800" u="none" strike="noStrike">
                          <a:effectLst/>
                        </a:rPr>
                        <a:t>25.4.2016</a:t>
                      </a:r>
                      <a:endParaRPr lang="tr-TR" sz="800" b="0" i="0" u="none" strike="noStrike">
                        <a:solidFill>
                          <a:srgbClr val="000000"/>
                        </a:solidFill>
                        <a:effectLst/>
                        <a:latin typeface="Tahoma"/>
                      </a:endParaRPr>
                    </a:p>
                  </a:txBody>
                  <a:tcPr marL="9525" marR="9525" marT="9525" marB="0" anchor="b"/>
                </a:tc>
              </a:tr>
              <a:tr h="161925">
                <a:tc>
                  <a:txBody>
                    <a:bodyPr/>
                    <a:lstStyle/>
                    <a:p>
                      <a:pPr algn="l" fontAlgn="b"/>
                      <a:r>
                        <a:rPr lang="tr-TR" sz="800" u="none" strike="noStrike">
                          <a:effectLst/>
                        </a:rPr>
                        <a:t>Siirt Kurtalan Devlet Hastanesi</a:t>
                      </a:r>
                      <a:endParaRPr lang="tr-TR" sz="800" b="0" i="0" u="none" strike="noStrike">
                        <a:solidFill>
                          <a:srgbClr val="000000"/>
                        </a:solidFill>
                        <a:effectLst/>
                        <a:latin typeface="Tahoma"/>
                      </a:endParaRPr>
                    </a:p>
                  </a:txBody>
                  <a:tcPr marL="9525" marR="9525" marT="9525" marB="0" anchor="b"/>
                </a:tc>
                <a:tc>
                  <a:txBody>
                    <a:bodyPr/>
                    <a:lstStyle/>
                    <a:p>
                      <a:pPr algn="r" fontAlgn="b"/>
                      <a:r>
                        <a:rPr lang="tr-TR" sz="800" u="none" strike="noStrike">
                          <a:effectLst/>
                        </a:rPr>
                        <a:t>6.5.2016</a:t>
                      </a:r>
                      <a:endParaRPr lang="tr-TR" sz="800" b="0" i="0" u="none" strike="noStrike">
                        <a:solidFill>
                          <a:srgbClr val="000000"/>
                        </a:solidFill>
                        <a:effectLst/>
                        <a:latin typeface="Tahoma"/>
                      </a:endParaRPr>
                    </a:p>
                  </a:txBody>
                  <a:tcPr marL="9525" marR="9525" marT="9525" marB="0" anchor="b"/>
                </a:tc>
              </a:tr>
              <a:tr h="161925">
                <a:tc>
                  <a:txBody>
                    <a:bodyPr/>
                    <a:lstStyle/>
                    <a:p>
                      <a:pPr algn="l" fontAlgn="b"/>
                      <a:r>
                        <a:rPr lang="tr-TR" sz="800" u="none" strike="noStrike">
                          <a:effectLst/>
                        </a:rPr>
                        <a:t>Izmir Gaziemir Nevvar Salih Isgören Devlet Hastanesi</a:t>
                      </a:r>
                      <a:endParaRPr lang="tr-TR" sz="800" b="0" i="0" u="none" strike="noStrike">
                        <a:solidFill>
                          <a:srgbClr val="000000"/>
                        </a:solidFill>
                        <a:effectLst/>
                        <a:latin typeface="Tahoma"/>
                      </a:endParaRPr>
                    </a:p>
                  </a:txBody>
                  <a:tcPr marL="9525" marR="9525" marT="9525" marB="0" anchor="b"/>
                </a:tc>
                <a:tc>
                  <a:txBody>
                    <a:bodyPr/>
                    <a:lstStyle/>
                    <a:p>
                      <a:pPr algn="r" fontAlgn="b"/>
                      <a:r>
                        <a:rPr lang="tr-TR" sz="800" u="none" strike="noStrike">
                          <a:effectLst/>
                        </a:rPr>
                        <a:t>9.5.2017</a:t>
                      </a:r>
                      <a:endParaRPr lang="tr-TR" sz="800" b="0" i="0" u="none" strike="noStrike">
                        <a:solidFill>
                          <a:srgbClr val="000000"/>
                        </a:solidFill>
                        <a:effectLst/>
                        <a:latin typeface="Tahoma"/>
                      </a:endParaRPr>
                    </a:p>
                  </a:txBody>
                  <a:tcPr marL="9525" marR="9525" marT="9525" marB="0" anchor="b"/>
                </a:tc>
              </a:tr>
              <a:tr h="161925">
                <a:tc>
                  <a:txBody>
                    <a:bodyPr/>
                    <a:lstStyle/>
                    <a:p>
                      <a:pPr algn="l" fontAlgn="b"/>
                      <a:r>
                        <a:rPr lang="tr-TR" sz="800" u="none" strike="noStrike">
                          <a:effectLst/>
                        </a:rPr>
                        <a:t>Bolu Izzet Baysal Devlet Hastanesi</a:t>
                      </a:r>
                      <a:endParaRPr lang="tr-TR" sz="800" b="0" i="0" u="none" strike="noStrike">
                        <a:solidFill>
                          <a:srgbClr val="000000"/>
                        </a:solidFill>
                        <a:effectLst/>
                        <a:latin typeface="Tahoma"/>
                      </a:endParaRPr>
                    </a:p>
                  </a:txBody>
                  <a:tcPr marL="9525" marR="9525" marT="9525" marB="0" anchor="b"/>
                </a:tc>
                <a:tc>
                  <a:txBody>
                    <a:bodyPr/>
                    <a:lstStyle/>
                    <a:p>
                      <a:pPr algn="r" fontAlgn="b"/>
                      <a:r>
                        <a:rPr lang="tr-TR" sz="800" u="none" strike="noStrike" dirty="0">
                          <a:effectLst/>
                        </a:rPr>
                        <a:t>12.5.2017</a:t>
                      </a:r>
                      <a:endParaRPr lang="tr-TR" sz="800" b="0" i="0" u="none" strike="noStrike" dirty="0">
                        <a:solidFill>
                          <a:srgbClr val="000000"/>
                        </a:solidFill>
                        <a:effectLst/>
                        <a:latin typeface="Tahoma"/>
                      </a:endParaRPr>
                    </a:p>
                  </a:txBody>
                  <a:tcPr marL="9525" marR="9525" marT="9525" marB="0" anchor="b"/>
                </a:tc>
              </a:tr>
            </a:tbl>
          </a:graphicData>
        </a:graphic>
      </p:graphicFrame>
      <p:pic>
        <p:nvPicPr>
          <p:cNvPr id="4" name="Resim 3"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7329" y="2286000"/>
            <a:ext cx="5344271" cy="2610214"/>
          </a:xfrm>
          <a:prstGeom prst="rect">
            <a:avLst/>
          </a:prstGeom>
        </p:spPr>
      </p:pic>
    </p:spTree>
    <p:extLst>
      <p:ext uri="{BB962C8B-B14F-4D97-AF65-F5344CB8AC3E}">
        <p14:creationId xmlns:p14="http://schemas.microsoft.com/office/powerpoint/2010/main" val="1912814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a:t>Ne durumdayız?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Yıllara göre Seviye 7 </a:t>
            </a:r>
            <a:r>
              <a:rPr lang="tr-TR" sz="2400" kern="0" dirty="0" err="1" smtClean="0">
                <a:solidFill>
                  <a:srgbClr val="3E3EBC"/>
                </a:solidFill>
              </a:rPr>
              <a:t>validasyonu</a:t>
            </a:r>
            <a:r>
              <a:rPr lang="tr-TR" sz="2400" kern="0" dirty="0" smtClean="0">
                <a:solidFill>
                  <a:srgbClr val="3E3EBC"/>
                </a:solidFill>
              </a:rPr>
              <a:t> yapılan hastane sayıları</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35</a:t>
            </a:fld>
            <a:endParaRPr lang="tr-TR" sz="1200" b="1" dirty="0" smtClean="0"/>
          </a:p>
        </p:txBody>
      </p:sp>
      <p:pic>
        <p:nvPicPr>
          <p:cNvPr id="3" name="Resim 2"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1" y="2119128"/>
            <a:ext cx="4800600" cy="2619741"/>
          </a:xfrm>
          <a:prstGeom prst="rect">
            <a:avLst/>
          </a:prstGeom>
        </p:spPr>
      </p:pic>
      <p:graphicFrame>
        <p:nvGraphicFramePr>
          <p:cNvPr id="7" name="Tablo 6"/>
          <p:cNvGraphicFramePr>
            <a:graphicFrameLocks noGrp="1"/>
          </p:cNvGraphicFramePr>
          <p:nvPr>
            <p:extLst>
              <p:ext uri="{D42A27DB-BD31-4B8C-83A1-F6EECF244321}">
                <p14:modId xmlns:p14="http://schemas.microsoft.com/office/powerpoint/2010/main" val="2517041934"/>
              </p:ext>
            </p:extLst>
          </p:nvPr>
        </p:nvGraphicFramePr>
        <p:xfrm>
          <a:off x="94500" y="1981200"/>
          <a:ext cx="3334500" cy="415290"/>
        </p:xfrm>
        <a:graphic>
          <a:graphicData uri="http://schemas.openxmlformats.org/drawingml/2006/table">
            <a:tbl>
              <a:tblPr firstRow="1">
                <a:tableStyleId>{21E4AEA4-8DFA-4A89-87EB-49C32662AFE0}</a:tableStyleId>
              </a:tblPr>
              <a:tblGrid>
                <a:gridCol w="2724900"/>
                <a:gridCol w="609600"/>
              </a:tblGrid>
              <a:tr h="161925">
                <a:tc>
                  <a:txBody>
                    <a:bodyPr/>
                    <a:lstStyle/>
                    <a:p>
                      <a:pPr algn="l" fontAlgn="b"/>
                      <a:r>
                        <a:rPr lang="tr-TR" sz="800" u="none" strike="noStrike" dirty="0" smtClean="0">
                          <a:effectLst/>
                        </a:rPr>
                        <a:t>Hastane Adı</a:t>
                      </a:r>
                      <a:endParaRPr lang="tr-TR" sz="800" b="0" i="0" u="none" strike="noStrike" dirty="0">
                        <a:solidFill>
                          <a:srgbClr val="000000"/>
                        </a:solidFill>
                        <a:effectLst/>
                        <a:latin typeface="Tahoma"/>
                      </a:endParaRPr>
                    </a:p>
                  </a:txBody>
                  <a:tcPr marL="9525" marR="9525" marT="9525" marB="0" anchor="ctr"/>
                </a:tc>
                <a:tc>
                  <a:txBody>
                    <a:bodyPr/>
                    <a:lstStyle/>
                    <a:p>
                      <a:pPr algn="l" fontAlgn="b"/>
                      <a:r>
                        <a:rPr lang="tr-TR" sz="800" u="none" strike="noStrike" dirty="0" err="1" smtClean="0">
                          <a:effectLst/>
                        </a:rPr>
                        <a:t>Validasyon</a:t>
                      </a:r>
                      <a:r>
                        <a:rPr lang="tr-TR" sz="800" u="none" strike="noStrike" dirty="0" smtClean="0">
                          <a:effectLst/>
                        </a:rPr>
                        <a:t> Tarihi</a:t>
                      </a:r>
                      <a:endParaRPr lang="tr-TR" sz="800" b="0" i="0" u="none" strike="noStrike" dirty="0">
                        <a:solidFill>
                          <a:srgbClr val="000000"/>
                        </a:solidFill>
                        <a:effectLst/>
                        <a:latin typeface="Tahoma"/>
                      </a:endParaRPr>
                    </a:p>
                  </a:txBody>
                  <a:tcPr marL="9525" marR="9525" marT="9525" marB="0" anchor="ctr"/>
                </a:tc>
              </a:tr>
              <a:tr h="161925">
                <a:tc>
                  <a:txBody>
                    <a:bodyPr/>
                    <a:lstStyle/>
                    <a:p>
                      <a:pPr algn="l" fontAlgn="b"/>
                      <a:r>
                        <a:rPr lang="tr-TR" sz="800" u="none" strike="noStrike" dirty="0" smtClean="0">
                          <a:effectLst/>
                        </a:rPr>
                        <a:t>İzmir Tire </a:t>
                      </a:r>
                      <a:r>
                        <a:rPr lang="fi-FI" sz="800" u="none" strike="noStrike" dirty="0" smtClean="0">
                          <a:effectLst/>
                        </a:rPr>
                        <a:t>Devlet </a:t>
                      </a:r>
                      <a:r>
                        <a:rPr lang="fi-FI" sz="800" u="none" strike="noStrike" dirty="0">
                          <a:effectLst/>
                        </a:rPr>
                        <a:t>Hastanesi</a:t>
                      </a:r>
                      <a:endParaRPr lang="fi-FI" sz="800" b="0" i="0" u="none" strike="noStrike" dirty="0">
                        <a:solidFill>
                          <a:srgbClr val="000000"/>
                        </a:solidFill>
                        <a:effectLst/>
                        <a:latin typeface="Tahoma"/>
                      </a:endParaRPr>
                    </a:p>
                  </a:txBody>
                  <a:tcPr marL="9525" marR="9525" marT="9525" marB="0" anchor="b"/>
                </a:tc>
                <a:tc>
                  <a:txBody>
                    <a:bodyPr/>
                    <a:lstStyle/>
                    <a:p>
                      <a:pPr algn="r" fontAlgn="b"/>
                      <a:r>
                        <a:rPr lang="tr-TR" sz="800" u="none" strike="noStrike" dirty="0" smtClean="0">
                          <a:effectLst/>
                        </a:rPr>
                        <a:t>26.04.2016</a:t>
                      </a:r>
                      <a:endParaRPr lang="tr-TR" sz="800" b="0" i="0" u="none" strike="noStrike" dirty="0">
                        <a:solidFill>
                          <a:srgbClr val="000000"/>
                        </a:solidFill>
                        <a:effectLst/>
                        <a:latin typeface="Tahoma"/>
                      </a:endParaRPr>
                    </a:p>
                  </a:txBody>
                  <a:tcPr marL="9525" marR="9525" marT="9525" marB="0" anchor="b"/>
                </a:tc>
              </a:tr>
            </a:tbl>
          </a:graphicData>
        </a:graphic>
      </p:graphicFrame>
    </p:spTree>
    <p:extLst>
      <p:ext uri="{BB962C8B-B14F-4D97-AF65-F5344CB8AC3E}">
        <p14:creationId xmlns:p14="http://schemas.microsoft.com/office/powerpoint/2010/main" val="3603216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Nerede olmalıyız?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Bakan Beyin HIMSS Konferansında Verdiği Hedefler!</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36</a:t>
            </a:fld>
            <a:endParaRPr lang="tr-TR" sz="1200" b="1" dirty="0" smtClean="0"/>
          </a:p>
        </p:txBody>
      </p:sp>
      <p:sp>
        <p:nvSpPr>
          <p:cNvPr id="8" name="Rectangle 3"/>
          <p:cNvSpPr txBox="1">
            <a:spLocks noChangeArrowheads="1"/>
          </p:cNvSpPr>
          <p:nvPr/>
        </p:nvSpPr>
        <p:spPr bwMode="auto">
          <a:xfrm>
            <a:off x="152400" y="1905000"/>
            <a:ext cx="88392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gn="just" eaLnBrk="1" hangingPunct="1">
              <a:lnSpc>
                <a:spcPct val="90000"/>
              </a:lnSpc>
              <a:buFontTx/>
              <a:buAutoNum type="arabicPeriod"/>
            </a:pPr>
            <a:r>
              <a:rPr lang="tr-TR" sz="2400" dirty="0"/>
              <a:t>100 adet Seviye 6 hastanemiz </a:t>
            </a:r>
            <a:r>
              <a:rPr lang="tr-TR" sz="2400" dirty="0" smtClean="0"/>
              <a:t>olmalı (17 </a:t>
            </a:r>
            <a:r>
              <a:rPr lang="tr-TR" sz="2400" dirty="0" smtClean="0">
                <a:sym typeface="Wingdings" panose="05000000000000000000" pitchFamily="2" charset="2"/>
              </a:rPr>
              <a:t>100)</a:t>
            </a:r>
          </a:p>
          <a:p>
            <a:pPr marL="457200" indent="-457200" algn="just" eaLnBrk="1" hangingPunct="1">
              <a:lnSpc>
                <a:spcPct val="90000"/>
              </a:lnSpc>
              <a:buFontTx/>
              <a:buAutoNum type="arabicPeriod"/>
            </a:pPr>
            <a:endParaRPr lang="tr-TR" sz="2400" dirty="0"/>
          </a:p>
          <a:p>
            <a:pPr marL="457200" indent="-457200" algn="just" eaLnBrk="1" hangingPunct="1">
              <a:lnSpc>
                <a:spcPct val="90000"/>
              </a:lnSpc>
              <a:buFontTx/>
              <a:buAutoNum type="arabicPeriod"/>
            </a:pPr>
            <a:r>
              <a:rPr lang="tr-TR" sz="2400" dirty="0"/>
              <a:t>20 Adet Seviye 7 hastanemiz </a:t>
            </a:r>
            <a:r>
              <a:rPr lang="tr-TR" sz="2400" dirty="0" smtClean="0"/>
              <a:t>olmalı 	(1 </a:t>
            </a:r>
            <a:r>
              <a:rPr lang="tr-TR" sz="2400" dirty="0" smtClean="0">
                <a:sym typeface="Wingdings" panose="05000000000000000000" pitchFamily="2" charset="2"/>
              </a:rPr>
              <a:t> 20)</a:t>
            </a:r>
            <a:endParaRPr lang="tr-TR" sz="2400" dirty="0"/>
          </a:p>
        </p:txBody>
      </p:sp>
    </p:spTree>
    <p:extLst>
      <p:ext uri="{BB962C8B-B14F-4D97-AF65-F5344CB8AC3E}">
        <p14:creationId xmlns:p14="http://schemas.microsoft.com/office/powerpoint/2010/main" val="3330387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Nereden başlamalıyız?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Durum tespiti</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37</a:t>
            </a:fld>
            <a:endParaRPr lang="tr-TR" sz="1200" b="1" dirty="0" smtClean="0"/>
          </a:p>
        </p:txBody>
      </p:sp>
      <p:sp>
        <p:nvSpPr>
          <p:cNvPr id="6" name="Rectangle 3"/>
          <p:cNvSpPr txBox="1">
            <a:spLocks noChangeArrowheads="1"/>
          </p:cNvSpPr>
          <p:nvPr/>
        </p:nvSpPr>
        <p:spPr bwMode="auto">
          <a:xfrm>
            <a:off x="152400" y="1295400"/>
            <a:ext cx="88392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 Durumumuz (İzmir)</a:t>
            </a:r>
          </a:p>
        </p:txBody>
      </p:sp>
      <p:pic>
        <p:nvPicPr>
          <p:cNvPr id="7" name="Resim 6"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1" y="1676401"/>
            <a:ext cx="5562599" cy="2479794"/>
          </a:xfrm>
          <a:prstGeom prst="rect">
            <a:avLst/>
          </a:prstGeom>
        </p:spPr>
      </p:pic>
      <p:pic>
        <p:nvPicPr>
          <p:cNvPr id="15" name="Resim 14"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4031559"/>
            <a:ext cx="4648200" cy="2426878"/>
          </a:xfrm>
          <a:prstGeom prst="rect">
            <a:avLst/>
          </a:prstGeom>
        </p:spPr>
      </p:pic>
      <p:sp>
        <p:nvSpPr>
          <p:cNvPr id="16" name="TextBox 28"/>
          <p:cNvSpPr txBox="1"/>
          <p:nvPr/>
        </p:nvSpPr>
        <p:spPr>
          <a:xfrm>
            <a:off x="6705600" y="3502223"/>
            <a:ext cx="2194833" cy="307777"/>
          </a:xfrm>
          <a:prstGeom prst="rect">
            <a:avLst/>
          </a:prstGeom>
          <a:noFill/>
        </p:spPr>
        <p:txBody>
          <a:bodyPr wrap="none" rtlCol="0">
            <a:spAutoFit/>
          </a:bodyPr>
          <a:lstStyle/>
          <a:p>
            <a:r>
              <a:rPr lang="tr-TR" sz="1400" b="1" dirty="0" smtClean="0">
                <a:solidFill>
                  <a:srgbClr val="FF0000"/>
                </a:solidFill>
              </a:rPr>
              <a:t>Türkiye Ortalaması 2,90</a:t>
            </a:r>
            <a:endParaRPr lang="tr-TR" sz="1400" b="1" dirty="0">
              <a:solidFill>
                <a:srgbClr val="FF0000"/>
              </a:solidFill>
            </a:endParaRPr>
          </a:p>
        </p:txBody>
      </p:sp>
      <p:sp>
        <p:nvSpPr>
          <p:cNvPr id="17" name="Oval 16"/>
          <p:cNvSpPr/>
          <p:nvPr/>
        </p:nvSpPr>
        <p:spPr bwMode="auto">
          <a:xfrm>
            <a:off x="7343775" y="4174443"/>
            <a:ext cx="1752600" cy="242664"/>
          </a:xfrm>
          <a:prstGeom prst="ellipse">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ndParaRPr>
          </a:p>
        </p:txBody>
      </p:sp>
      <p:sp>
        <p:nvSpPr>
          <p:cNvPr id="19" name="Aşağı Bükülü Ok 18"/>
          <p:cNvSpPr/>
          <p:nvPr/>
        </p:nvSpPr>
        <p:spPr bwMode="auto">
          <a:xfrm rot="378970">
            <a:off x="7039333" y="4463966"/>
            <a:ext cx="883581" cy="574722"/>
          </a:xfrm>
          <a:prstGeom prst="curvedDownArrow">
            <a:avLst/>
          </a:prstGeom>
          <a:solidFill>
            <a:srgbClr val="FF0000"/>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ndParaRPr>
          </a:p>
        </p:txBody>
      </p:sp>
      <p:sp>
        <p:nvSpPr>
          <p:cNvPr id="20" name="Aşağı Bükülü Ok 19"/>
          <p:cNvSpPr/>
          <p:nvPr/>
        </p:nvSpPr>
        <p:spPr bwMode="auto">
          <a:xfrm rot="378970">
            <a:off x="5640102" y="4416687"/>
            <a:ext cx="1364020" cy="574722"/>
          </a:xfrm>
          <a:prstGeom prst="curvedDownArrow">
            <a:avLst/>
          </a:prstGeom>
          <a:solidFill>
            <a:srgbClr val="FF0000"/>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502406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9" grpId="0" animBg="1"/>
      <p:bldP spid="2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152400" y="1295400"/>
            <a:ext cx="88392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 Durumumuz (Manisa)</a:t>
            </a:r>
          </a:p>
        </p:txBody>
      </p:sp>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Nereden başlamalıyız?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Durum tespiti</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38</a:t>
            </a:fld>
            <a:endParaRPr lang="tr-TR" sz="1200" b="1" dirty="0" smtClean="0"/>
          </a:p>
        </p:txBody>
      </p:sp>
      <p:pic>
        <p:nvPicPr>
          <p:cNvPr id="3" name="Resim 2"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872" y="1688655"/>
            <a:ext cx="5504265" cy="2450987"/>
          </a:xfrm>
          <a:prstGeom prst="rect">
            <a:avLst/>
          </a:prstGeom>
          <a:ln>
            <a:solidFill>
              <a:srgbClr val="0070C0"/>
            </a:solidFill>
          </a:ln>
        </p:spPr>
      </p:pic>
      <p:pic>
        <p:nvPicPr>
          <p:cNvPr id="4" name="Resim 3"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7229" y="4038600"/>
            <a:ext cx="4468000" cy="2337722"/>
          </a:xfrm>
          <a:prstGeom prst="rect">
            <a:avLst/>
          </a:prstGeom>
        </p:spPr>
      </p:pic>
      <p:sp>
        <p:nvSpPr>
          <p:cNvPr id="16" name="TextBox 28"/>
          <p:cNvSpPr txBox="1"/>
          <p:nvPr/>
        </p:nvSpPr>
        <p:spPr>
          <a:xfrm>
            <a:off x="6705600" y="3654623"/>
            <a:ext cx="2194833" cy="307777"/>
          </a:xfrm>
          <a:prstGeom prst="rect">
            <a:avLst/>
          </a:prstGeom>
          <a:noFill/>
        </p:spPr>
        <p:txBody>
          <a:bodyPr wrap="none" rtlCol="0">
            <a:spAutoFit/>
          </a:bodyPr>
          <a:lstStyle/>
          <a:p>
            <a:r>
              <a:rPr lang="tr-TR" sz="1400" b="1" dirty="0" smtClean="0">
                <a:solidFill>
                  <a:srgbClr val="FF0000"/>
                </a:solidFill>
              </a:rPr>
              <a:t>Türkiye Ortalaması 2,90</a:t>
            </a:r>
            <a:endParaRPr lang="tr-TR" sz="1400" b="1" dirty="0">
              <a:solidFill>
                <a:srgbClr val="FF0000"/>
              </a:solidFill>
            </a:endParaRPr>
          </a:p>
        </p:txBody>
      </p:sp>
      <p:sp>
        <p:nvSpPr>
          <p:cNvPr id="17" name="Oval 16"/>
          <p:cNvSpPr/>
          <p:nvPr/>
        </p:nvSpPr>
        <p:spPr bwMode="auto">
          <a:xfrm>
            <a:off x="7343775" y="4174443"/>
            <a:ext cx="1752600" cy="242664"/>
          </a:xfrm>
          <a:prstGeom prst="ellipse">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ndParaRPr>
          </a:p>
        </p:txBody>
      </p:sp>
      <p:sp>
        <p:nvSpPr>
          <p:cNvPr id="19" name="Aşağı Bükülü Ok 18"/>
          <p:cNvSpPr/>
          <p:nvPr/>
        </p:nvSpPr>
        <p:spPr bwMode="auto">
          <a:xfrm rot="378970">
            <a:off x="7039333" y="4463966"/>
            <a:ext cx="883581" cy="574722"/>
          </a:xfrm>
          <a:prstGeom prst="curvedDownArrow">
            <a:avLst/>
          </a:prstGeom>
          <a:solidFill>
            <a:srgbClr val="FF0000"/>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166013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Nereden başlamalıyız?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Durum tespiti</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39</a:t>
            </a:fld>
            <a:endParaRPr lang="tr-TR" sz="1200" b="1" dirty="0" smtClean="0"/>
          </a:p>
        </p:txBody>
      </p:sp>
      <p:sp>
        <p:nvSpPr>
          <p:cNvPr id="6" name="Rectangle 3"/>
          <p:cNvSpPr txBox="1">
            <a:spLocks noChangeArrowheads="1"/>
          </p:cNvSpPr>
          <p:nvPr/>
        </p:nvSpPr>
        <p:spPr bwMode="auto">
          <a:xfrm>
            <a:off x="152400" y="1295400"/>
            <a:ext cx="88392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 Durumumuz (Aydın)</a:t>
            </a:r>
          </a:p>
        </p:txBody>
      </p:sp>
      <p:sp>
        <p:nvSpPr>
          <p:cNvPr id="16" name="TextBox 28"/>
          <p:cNvSpPr txBox="1"/>
          <p:nvPr/>
        </p:nvSpPr>
        <p:spPr>
          <a:xfrm>
            <a:off x="6705600" y="3654623"/>
            <a:ext cx="2194833" cy="307777"/>
          </a:xfrm>
          <a:prstGeom prst="rect">
            <a:avLst/>
          </a:prstGeom>
          <a:noFill/>
        </p:spPr>
        <p:txBody>
          <a:bodyPr wrap="none" rtlCol="0">
            <a:spAutoFit/>
          </a:bodyPr>
          <a:lstStyle/>
          <a:p>
            <a:r>
              <a:rPr lang="tr-TR" sz="1400" b="1" dirty="0" smtClean="0">
                <a:solidFill>
                  <a:srgbClr val="FF0000"/>
                </a:solidFill>
              </a:rPr>
              <a:t>Türkiye Ortalaması 2,90</a:t>
            </a:r>
            <a:endParaRPr lang="tr-TR" sz="1400" b="1" dirty="0">
              <a:solidFill>
                <a:srgbClr val="FF0000"/>
              </a:solidFill>
            </a:endParaRPr>
          </a:p>
        </p:txBody>
      </p:sp>
      <p:pic>
        <p:nvPicPr>
          <p:cNvPr id="5" name="Resim 4"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676400"/>
            <a:ext cx="5740089" cy="2560829"/>
          </a:xfrm>
          <a:prstGeom prst="rect">
            <a:avLst/>
          </a:prstGeom>
        </p:spPr>
      </p:pic>
      <p:pic>
        <p:nvPicPr>
          <p:cNvPr id="7" name="Resim 6"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3843" y="4043636"/>
            <a:ext cx="4573957" cy="2396656"/>
          </a:xfrm>
          <a:prstGeom prst="rect">
            <a:avLst/>
          </a:prstGeom>
        </p:spPr>
      </p:pic>
      <p:sp>
        <p:nvSpPr>
          <p:cNvPr id="17" name="Oval 16"/>
          <p:cNvSpPr/>
          <p:nvPr/>
        </p:nvSpPr>
        <p:spPr bwMode="auto">
          <a:xfrm>
            <a:off x="7343775" y="4174443"/>
            <a:ext cx="1752600" cy="242664"/>
          </a:xfrm>
          <a:prstGeom prst="ellipse">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ndParaRPr>
          </a:p>
        </p:txBody>
      </p:sp>
      <p:sp>
        <p:nvSpPr>
          <p:cNvPr id="19" name="Aşağı Bükülü Ok 18"/>
          <p:cNvSpPr/>
          <p:nvPr/>
        </p:nvSpPr>
        <p:spPr bwMode="auto">
          <a:xfrm rot="378970">
            <a:off x="6095242" y="4446095"/>
            <a:ext cx="1755430" cy="574722"/>
          </a:xfrm>
          <a:prstGeom prst="curvedDownArrow">
            <a:avLst/>
          </a:prstGeom>
          <a:solidFill>
            <a:srgbClr val="FF0000"/>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754631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smtClean="0"/>
              <a:t>HIMSS</a:t>
            </a:r>
            <a:r>
              <a:rPr lang="tr-TR" sz="3200" dirty="0" smtClean="0"/>
              <a:t>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8839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HIMSS ne yapar?</a:t>
            </a:r>
          </a:p>
          <a:p>
            <a:pPr marL="457200" indent="-457200" algn="just" eaLnBrk="1" hangingPunct="1">
              <a:lnSpc>
                <a:spcPct val="90000"/>
              </a:lnSpc>
              <a:buAutoNum type="arabicPeriod"/>
            </a:pPr>
            <a:r>
              <a:rPr lang="tr-TR" sz="2400" kern="0" dirty="0" smtClean="0"/>
              <a:t>Sağlık hizmet sunumunda elektronik ve analitik sistemlerin kullanım seviyelerini ölçen </a:t>
            </a:r>
            <a:r>
              <a:rPr lang="tr-TR" sz="2400" b="1" kern="0" dirty="0" smtClean="0">
                <a:solidFill>
                  <a:srgbClr val="FF0000"/>
                </a:solidFill>
              </a:rPr>
              <a:t>standartlar belirler</a:t>
            </a:r>
            <a:r>
              <a:rPr lang="tr-TR" sz="2400" kern="0" dirty="0" smtClean="0"/>
              <a:t>.</a:t>
            </a:r>
          </a:p>
          <a:p>
            <a:pPr marL="457200" indent="-457200" algn="just" eaLnBrk="1" hangingPunct="1">
              <a:lnSpc>
                <a:spcPct val="90000"/>
              </a:lnSpc>
              <a:buAutoNum type="arabicPeriod"/>
            </a:pPr>
            <a:r>
              <a:rPr lang="tr-TR" sz="2400" kern="0" dirty="0" smtClean="0"/>
              <a:t>Sağlık hizmet sunucularının, HIMSS standartlarına göre </a:t>
            </a:r>
            <a:r>
              <a:rPr lang="tr-TR" sz="2400" b="1" kern="0" dirty="0" smtClean="0">
                <a:solidFill>
                  <a:srgbClr val="FF0000"/>
                </a:solidFill>
              </a:rPr>
              <a:t>ne seviyede (olgunlukta) olduklarını ölçümler</a:t>
            </a:r>
            <a:r>
              <a:rPr lang="tr-TR" sz="2400" kern="0" dirty="0" smtClean="0"/>
              <a:t> ve bu sonuçları tüm sağlık sektörü ile paylaşır.</a:t>
            </a:r>
          </a:p>
          <a:p>
            <a:pPr marL="457200" indent="-457200" algn="just" eaLnBrk="1" hangingPunct="1">
              <a:lnSpc>
                <a:spcPct val="90000"/>
              </a:lnSpc>
              <a:buAutoNum type="arabicPeriod"/>
            </a:pPr>
            <a:r>
              <a:rPr lang="tr-TR" sz="2400" kern="0" dirty="0" smtClean="0"/>
              <a:t>Bölgesel ve küresel çapta </a:t>
            </a:r>
            <a:r>
              <a:rPr lang="tr-TR" sz="2400" b="1" kern="0" dirty="0" smtClean="0">
                <a:solidFill>
                  <a:srgbClr val="FF0000"/>
                </a:solidFill>
              </a:rPr>
              <a:t>sağlık bilişim kongreleri ve zirveleri düzenler.</a:t>
            </a:r>
            <a:r>
              <a:rPr lang="tr-TR" sz="2400" kern="0" dirty="0" smtClean="0"/>
              <a:t> Sektörün paydaşlarını bir araya getirir.</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4</a:t>
            </a:fld>
            <a:endParaRPr lang="tr-TR" sz="1200" b="1" dirty="0" smtClean="0"/>
          </a:p>
        </p:txBody>
      </p:sp>
    </p:spTree>
    <p:extLst>
      <p:ext uri="{BB962C8B-B14F-4D97-AF65-F5344CB8AC3E}">
        <p14:creationId xmlns:p14="http://schemas.microsoft.com/office/powerpoint/2010/main" val="1057589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Effect transition="in" filter="wipe(left)">
                                      <p:cBhvr>
                                        <p:cTn id="11" dur="500"/>
                                        <p:tgtEl>
                                          <p:spTgt spid="9">
                                            <p:txEl>
                                              <p:pRg st="2" end="2"/>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Effect transition="in" filter="wipe(left)">
                                      <p:cBhvr>
                                        <p:cTn id="15"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Nereden başlamalıyız?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Durum tespiti</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40</a:t>
            </a:fld>
            <a:endParaRPr lang="tr-TR" sz="1200" b="1" dirty="0" smtClean="0"/>
          </a:p>
        </p:txBody>
      </p:sp>
      <p:sp>
        <p:nvSpPr>
          <p:cNvPr id="6" name="Rectangle 3"/>
          <p:cNvSpPr txBox="1">
            <a:spLocks noChangeArrowheads="1"/>
          </p:cNvSpPr>
          <p:nvPr/>
        </p:nvSpPr>
        <p:spPr bwMode="auto">
          <a:xfrm>
            <a:off x="152400" y="1295400"/>
            <a:ext cx="88392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 Durumumuz (Muğla)</a:t>
            </a:r>
          </a:p>
        </p:txBody>
      </p:sp>
      <p:sp>
        <p:nvSpPr>
          <p:cNvPr id="16" name="TextBox 28"/>
          <p:cNvSpPr txBox="1"/>
          <p:nvPr/>
        </p:nvSpPr>
        <p:spPr>
          <a:xfrm>
            <a:off x="6705600" y="3654623"/>
            <a:ext cx="2194833" cy="307777"/>
          </a:xfrm>
          <a:prstGeom prst="rect">
            <a:avLst/>
          </a:prstGeom>
          <a:noFill/>
        </p:spPr>
        <p:txBody>
          <a:bodyPr wrap="none" rtlCol="0">
            <a:spAutoFit/>
          </a:bodyPr>
          <a:lstStyle/>
          <a:p>
            <a:r>
              <a:rPr lang="tr-TR" sz="1400" b="1" dirty="0" smtClean="0">
                <a:solidFill>
                  <a:srgbClr val="FF0000"/>
                </a:solidFill>
              </a:rPr>
              <a:t>Türkiye Ortalaması 2,90</a:t>
            </a:r>
            <a:endParaRPr lang="tr-TR" sz="1400" b="1" dirty="0">
              <a:solidFill>
                <a:srgbClr val="FF0000"/>
              </a:solidFill>
            </a:endParaRPr>
          </a:p>
        </p:txBody>
      </p:sp>
      <p:pic>
        <p:nvPicPr>
          <p:cNvPr id="3" name="Resim 2"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291" y="1699125"/>
            <a:ext cx="5666009" cy="2526851"/>
          </a:xfrm>
          <a:prstGeom prst="rect">
            <a:avLst/>
          </a:prstGeom>
        </p:spPr>
      </p:pic>
      <p:pic>
        <p:nvPicPr>
          <p:cNvPr id="4" name="Resim 3"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5620" y="3990343"/>
            <a:ext cx="4695811" cy="2460906"/>
          </a:xfrm>
          <a:prstGeom prst="rect">
            <a:avLst/>
          </a:prstGeom>
        </p:spPr>
      </p:pic>
      <p:sp>
        <p:nvSpPr>
          <p:cNvPr id="17" name="Oval 16"/>
          <p:cNvSpPr/>
          <p:nvPr/>
        </p:nvSpPr>
        <p:spPr bwMode="auto">
          <a:xfrm>
            <a:off x="7343775" y="4174443"/>
            <a:ext cx="1752600" cy="242664"/>
          </a:xfrm>
          <a:prstGeom prst="ellipse">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ndParaRPr>
          </a:p>
        </p:txBody>
      </p:sp>
      <p:sp>
        <p:nvSpPr>
          <p:cNvPr id="19" name="Aşağı Bükülü Ok 18"/>
          <p:cNvSpPr/>
          <p:nvPr/>
        </p:nvSpPr>
        <p:spPr bwMode="auto">
          <a:xfrm>
            <a:off x="4953000" y="4646074"/>
            <a:ext cx="2209800" cy="574722"/>
          </a:xfrm>
          <a:prstGeom prst="curvedDownArrow">
            <a:avLst/>
          </a:prstGeom>
          <a:solidFill>
            <a:srgbClr val="FF0000"/>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ndParaRPr>
          </a:p>
        </p:txBody>
      </p:sp>
      <p:sp>
        <p:nvSpPr>
          <p:cNvPr id="13" name="Aşağı Bükülü Ok 12"/>
          <p:cNvSpPr/>
          <p:nvPr/>
        </p:nvSpPr>
        <p:spPr bwMode="auto">
          <a:xfrm rot="378970">
            <a:off x="7553411" y="4455774"/>
            <a:ext cx="675411" cy="322714"/>
          </a:xfrm>
          <a:prstGeom prst="curvedDownArrow">
            <a:avLst/>
          </a:prstGeom>
          <a:solidFill>
            <a:srgbClr val="FF0000"/>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042398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Nereden başlamalıyız?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Durum tespiti</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41</a:t>
            </a:fld>
            <a:endParaRPr lang="tr-TR" sz="1200" b="1" dirty="0" smtClean="0"/>
          </a:p>
        </p:txBody>
      </p:sp>
      <p:sp>
        <p:nvSpPr>
          <p:cNvPr id="6" name="Rectangle 3"/>
          <p:cNvSpPr txBox="1">
            <a:spLocks noChangeArrowheads="1"/>
          </p:cNvSpPr>
          <p:nvPr/>
        </p:nvSpPr>
        <p:spPr bwMode="auto">
          <a:xfrm>
            <a:off x="152400" y="1295400"/>
            <a:ext cx="88392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 Durumumuz (Toplam)</a:t>
            </a:r>
          </a:p>
        </p:txBody>
      </p:sp>
      <p:sp>
        <p:nvSpPr>
          <p:cNvPr id="16" name="TextBox 28"/>
          <p:cNvSpPr txBox="1"/>
          <p:nvPr/>
        </p:nvSpPr>
        <p:spPr>
          <a:xfrm>
            <a:off x="6705600" y="3654623"/>
            <a:ext cx="2194833" cy="307777"/>
          </a:xfrm>
          <a:prstGeom prst="rect">
            <a:avLst/>
          </a:prstGeom>
          <a:noFill/>
        </p:spPr>
        <p:txBody>
          <a:bodyPr wrap="none" rtlCol="0">
            <a:spAutoFit/>
          </a:bodyPr>
          <a:lstStyle/>
          <a:p>
            <a:r>
              <a:rPr lang="tr-TR" sz="1400" b="1" dirty="0" smtClean="0">
                <a:solidFill>
                  <a:srgbClr val="FF0000"/>
                </a:solidFill>
              </a:rPr>
              <a:t>Türkiye Ortalaması 2,90</a:t>
            </a:r>
            <a:endParaRPr lang="tr-TR" sz="1400" b="1" dirty="0">
              <a:solidFill>
                <a:srgbClr val="FF0000"/>
              </a:solidFill>
            </a:endParaRPr>
          </a:p>
        </p:txBody>
      </p:sp>
      <p:pic>
        <p:nvPicPr>
          <p:cNvPr id="5" name="Resim 4"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699968"/>
            <a:ext cx="5849585" cy="2614857"/>
          </a:xfrm>
          <a:prstGeom prst="rect">
            <a:avLst/>
          </a:prstGeom>
        </p:spPr>
      </p:pic>
      <p:pic>
        <p:nvPicPr>
          <p:cNvPr id="7" name="Resim 6"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4037261"/>
            <a:ext cx="4653451" cy="2439739"/>
          </a:xfrm>
          <a:prstGeom prst="rect">
            <a:avLst/>
          </a:prstGeom>
        </p:spPr>
      </p:pic>
      <p:sp>
        <p:nvSpPr>
          <p:cNvPr id="17" name="Oval 16"/>
          <p:cNvSpPr/>
          <p:nvPr/>
        </p:nvSpPr>
        <p:spPr bwMode="auto">
          <a:xfrm>
            <a:off x="7343775" y="4174443"/>
            <a:ext cx="1752600" cy="242664"/>
          </a:xfrm>
          <a:prstGeom prst="ellipse">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ndParaRPr>
          </a:p>
        </p:txBody>
      </p:sp>
      <p:sp>
        <p:nvSpPr>
          <p:cNvPr id="19" name="Aşağı Bükülü Ok 18"/>
          <p:cNvSpPr/>
          <p:nvPr/>
        </p:nvSpPr>
        <p:spPr bwMode="auto">
          <a:xfrm>
            <a:off x="5867398" y="4419600"/>
            <a:ext cx="1476375" cy="406134"/>
          </a:xfrm>
          <a:prstGeom prst="curvedDownArrow">
            <a:avLst/>
          </a:prstGeom>
          <a:solidFill>
            <a:srgbClr val="FF0000"/>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ndParaRPr>
          </a:p>
        </p:txBody>
      </p:sp>
      <p:sp>
        <p:nvSpPr>
          <p:cNvPr id="13" name="Aşağı Bükülü Ok 12"/>
          <p:cNvSpPr/>
          <p:nvPr/>
        </p:nvSpPr>
        <p:spPr bwMode="auto">
          <a:xfrm rot="378970">
            <a:off x="7553411" y="4455774"/>
            <a:ext cx="675411" cy="322714"/>
          </a:xfrm>
          <a:prstGeom prst="curvedDownArrow">
            <a:avLst/>
          </a:prstGeom>
          <a:solidFill>
            <a:srgbClr val="FF0000"/>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021775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Nereden başlamalıyız?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Fark Analizi (</a:t>
            </a:r>
            <a:r>
              <a:rPr lang="tr-TR" sz="2400" kern="0" dirty="0" err="1" smtClean="0">
                <a:solidFill>
                  <a:srgbClr val="3E3EBC"/>
                </a:solidFill>
              </a:rPr>
              <a:t>Gap</a:t>
            </a:r>
            <a:r>
              <a:rPr lang="tr-TR" sz="2400" kern="0" dirty="0" smtClean="0">
                <a:solidFill>
                  <a:srgbClr val="3E3EBC"/>
                </a:solidFill>
              </a:rPr>
              <a:t> Analysis)</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42</a:t>
            </a:fld>
            <a:endParaRPr lang="tr-TR" sz="1200" b="1" dirty="0" smtClean="0"/>
          </a:p>
        </p:txBody>
      </p:sp>
      <p:sp>
        <p:nvSpPr>
          <p:cNvPr id="12" name="Rectangle 3"/>
          <p:cNvSpPr txBox="1">
            <a:spLocks noChangeArrowheads="1"/>
          </p:cNvSpPr>
          <p:nvPr/>
        </p:nvSpPr>
        <p:spPr bwMode="auto">
          <a:xfrm>
            <a:off x="152400" y="129540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kern="0" dirty="0">
                <a:solidFill>
                  <a:srgbClr val="3E3EBC"/>
                </a:solidFill>
              </a:rPr>
              <a:t>Seviye 6 almak için, var olduğundan emin olmamız </a:t>
            </a:r>
            <a:r>
              <a:rPr lang="tr-TR" sz="2400" kern="0" dirty="0" smtClean="0">
                <a:solidFill>
                  <a:srgbClr val="3E3EBC"/>
                </a:solidFill>
              </a:rPr>
              <a:t>gerekenler:</a:t>
            </a:r>
            <a:endParaRPr lang="tr-TR" sz="2400" b="1" dirty="0" smtClean="0">
              <a:solidFill>
                <a:srgbClr val="FF0000"/>
              </a:solidFill>
            </a:endParaRPr>
          </a:p>
          <a:p>
            <a:pPr algn="just" eaLnBrk="1" hangingPunct="1">
              <a:lnSpc>
                <a:spcPct val="90000"/>
              </a:lnSpc>
            </a:pPr>
            <a:r>
              <a:rPr lang="tr-TR" sz="2400" b="1" dirty="0" smtClean="0">
                <a:solidFill>
                  <a:srgbClr val="FF0000"/>
                </a:solidFill>
              </a:rPr>
              <a:t>Elektronik </a:t>
            </a:r>
            <a:r>
              <a:rPr lang="tr-TR" sz="2400" b="1" dirty="0" err="1" smtClean="0">
                <a:solidFill>
                  <a:srgbClr val="FF0000"/>
                </a:solidFill>
              </a:rPr>
              <a:t>Order</a:t>
            </a:r>
            <a:r>
              <a:rPr lang="tr-TR" sz="2400" b="1" dirty="0" smtClean="0">
                <a:solidFill>
                  <a:srgbClr val="FF0000"/>
                </a:solidFill>
              </a:rPr>
              <a:t> (CPOE): </a:t>
            </a:r>
            <a:r>
              <a:rPr lang="tr-TR" sz="2400" dirty="0" smtClean="0"/>
              <a:t>Hekimler, ilaç/ilaç </a:t>
            </a:r>
            <a:r>
              <a:rPr lang="tr-TR" sz="2400" dirty="0"/>
              <a:t>dışı </a:t>
            </a:r>
            <a:r>
              <a:rPr lang="tr-TR" sz="2400" dirty="0" err="1"/>
              <a:t>orderlarını</a:t>
            </a:r>
            <a:r>
              <a:rPr lang="tr-TR" sz="2400" dirty="0"/>
              <a:t> elektronik olarak </a:t>
            </a:r>
            <a:r>
              <a:rPr lang="tr-TR" sz="2400" dirty="0" smtClean="0"/>
              <a:t>vermeli </a:t>
            </a:r>
            <a:r>
              <a:rPr lang="tr-TR" sz="2400" i="1" dirty="0" smtClean="0"/>
              <a:t>(en az 1 YT servisinde)</a:t>
            </a:r>
            <a:r>
              <a:rPr lang="tr-TR" sz="2400" dirty="0" smtClean="0"/>
              <a:t>.</a:t>
            </a:r>
            <a:endParaRPr lang="tr-TR" sz="2400" dirty="0"/>
          </a:p>
          <a:p>
            <a:pPr algn="just" eaLnBrk="1" hangingPunct="1">
              <a:lnSpc>
                <a:spcPct val="90000"/>
              </a:lnSpc>
            </a:pPr>
            <a:r>
              <a:rPr lang="tr-TR" sz="2400" b="1" dirty="0" smtClean="0">
                <a:solidFill>
                  <a:srgbClr val="FF0000"/>
                </a:solidFill>
              </a:rPr>
              <a:t>Doktor Klinik Dokümantasyonu: </a:t>
            </a:r>
            <a:r>
              <a:rPr lang="tr-TR" sz="2400" dirty="0" err="1" smtClean="0"/>
              <a:t>Heklimlerin</a:t>
            </a:r>
            <a:r>
              <a:rPr lang="tr-TR" sz="2400" dirty="0" smtClean="0"/>
              <a:t> YT tedavilerinde </a:t>
            </a:r>
            <a:r>
              <a:rPr lang="tr-TR" sz="2400" dirty="0" err="1" smtClean="0"/>
              <a:t>anamnez</a:t>
            </a:r>
            <a:r>
              <a:rPr lang="tr-TR" sz="2400" dirty="0"/>
              <a:t>, hasta notları, sevk/taburcu notları, vb</a:t>
            </a:r>
            <a:r>
              <a:rPr lang="tr-TR" sz="2400" dirty="0" smtClean="0"/>
              <a:t>. olmalı.</a:t>
            </a:r>
            <a:endParaRPr lang="tr-TR" sz="2400" dirty="0"/>
          </a:p>
          <a:p>
            <a:pPr algn="just" eaLnBrk="1" hangingPunct="1">
              <a:lnSpc>
                <a:spcPct val="90000"/>
              </a:lnSpc>
            </a:pPr>
            <a:r>
              <a:rPr lang="tr-TR" sz="2400" b="1" dirty="0" smtClean="0">
                <a:solidFill>
                  <a:srgbClr val="FF0000"/>
                </a:solidFill>
              </a:rPr>
              <a:t>Kapalı Döngü İlaç Uygulaması (CLMA)</a:t>
            </a:r>
            <a:r>
              <a:rPr lang="tr-TR" sz="2400" dirty="0" smtClean="0"/>
              <a:t>;</a:t>
            </a:r>
          </a:p>
          <a:p>
            <a:pPr lvl="1" algn="just" eaLnBrk="1" hangingPunct="1">
              <a:lnSpc>
                <a:spcPct val="90000"/>
              </a:lnSpc>
            </a:pPr>
            <a:r>
              <a:rPr lang="tr-TR" sz="2000" b="1" u="sng" dirty="0" smtClean="0">
                <a:solidFill>
                  <a:srgbClr val="0070C0"/>
                </a:solidFill>
              </a:rPr>
              <a:t>İlaçların birim dozajları ayrıca </a:t>
            </a:r>
            <a:r>
              <a:rPr lang="tr-TR" sz="2000" b="1" u="sng" dirty="0" err="1" smtClean="0">
                <a:solidFill>
                  <a:srgbClr val="0070C0"/>
                </a:solidFill>
              </a:rPr>
              <a:t>barkodlanmalı</a:t>
            </a:r>
            <a:endParaRPr lang="tr-TR" sz="2000" b="1" u="sng" dirty="0" smtClean="0">
              <a:solidFill>
                <a:srgbClr val="0070C0"/>
              </a:solidFill>
            </a:endParaRPr>
          </a:p>
          <a:p>
            <a:pPr lvl="1" algn="just" eaLnBrk="1" hangingPunct="1">
              <a:lnSpc>
                <a:spcPct val="90000"/>
              </a:lnSpc>
            </a:pPr>
            <a:r>
              <a:rPr lang="tr-TR" sz="2000" dirty="0" smtClean="0"/>
              <a:t>İlaç </a:t>
            </a:r>
            <a:r>
              <a:rPr lang="tr-TR" sz="2000" dirty="0" smtClean="0"/>
              <a:t>listeleri ve detay bilgileri güncel tutulmalı</a:t>
            </a:r>
          </a:p>
          <a:p>
            <a:pPr lvl="1" algn="just" eaLnBrk="1" hangingPunct="1">
              <a:lnSpc>
                <a:spcPct val="90000"/>
              </a:lnSpc>
            </a:pPr>
            <a:r>
              <a:rPr lang="tr-TR" sz="2000" dirty="0" smtClean="0"/>
              <a:t>İlaç etkileşimlerine ve hasta özelliklerine göre reçete girilmeli</a:t>
            </a:r>
          </a:p>
          <a:p>
            <a:pPr lvl="1" algn="just" eaLnBrk="1" hangingPunct="1">
              <a:lnSpc>
                <a:spcPct val="90000"/>
              </a:lnSpc>
            </a:pPr>
            <a:r>
              <a:rPr lang="tr-TR" sz="2000" dirty="0" smtClean="0"/>
              <a:t>Reçeteler, eczanede ikincil doğrulamadan geçmeli</a:t>
            </a:r>
          </a:p>
          <a:p>
            <a:pPr lvl="1" algn="just" eaLnBrk="1" hangingPunct="1">
              <a:lnSpc>
                <a:spcPct val="90000"/>
              </a:lnSpc>
            </a:pPr>
            <a:r>
              <a:rPr lang="tr-TR" sz="2000" dirty="0" smtClean="0"/>
              <a:t>Hasta başı ilaç uygulamada «5 doğru» kuralı uygulanmalı</a:t>
            </a:r>
            <a:r>
              <a:rPr lang="tr-TR" sz="2400" dirty="0"/>
              <a:t>.</a:t>
            </a:r>
            <a:endParaRPr lang="tr-TR" sz="2000" dirty="0" smtClean="0"/>
          </a:p>
        </p:txBody>
      </p:sp>
    </p:spTree>
    <p:extLst>
      <p:ext uri="{BB962C8B-B14F-4D97-AF65-F5344CB8AC3E}">
        <p14:creationId xmlns:p14="http://schemas.microsoft.com/office/powerpoint/2010/main" val="4245739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Nereden başlamalıyız?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Fark Analizi (</a:t>
            </a:r>
            <a:r>
              <a:rPr lang="tr-TR" sz="2400" kern="0" dirty="0" err="1" smtClean="0">
                <a:solidFill>
                  <a:srgbClr val="3E3EBC"/>
                </a:solidFill>
              </a:rPr>
              <a:t>Gap</a:t>
            </a:r>
            <a:r>
              <a:rPr lang="tr-TR" sz="2400" kern="0" dirty="0" smtClean="0">
                <a:solidFill>
                  <a:srgbClr val="3E3EBC"/>
                </a:solidFill>
              </a:rPr>
              <a:t> Analysis)</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43</a:t>
            </a:fld>
            <a:endParaRPr lang="tr-TR" sz="1200" b="1" dirty="0" smtClean="0"/>
          </a:p>
        </p:txBody>
      </p:sp>
      <p:sp>
        <p:nvSpPr>
          <p:cNvPr id="12" name="Rectangle 3"/>
          <p:cNvSpPr txBox="1">
            <a:spLocks noChangeArrowheads="1"/>
          </p:cNvSpPr>
          <p:nvPr/>
        </p:nvSpPr>
        <p:spPr bwMode="auto">
          <a:xfrm>
            <a:off x="152400" y="129540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kern="0" dirty="0">
                <a:solidFill>
                  <a:srgbClr val="3E3EBC"/>
                </a:solidFill>
              </a:rPr>
              <a:t>Seviye 6 almak için, var olduğundan emin olmamız </a:t>
            </a:r>
            <a:r>
              <a:rPr lang="tr-TR" sz="2400" kern="0" dirty="0" smtClean="0">
                <a:solidFill>
                  <a:srgbClr val="3E3EBC"/>
                </a:solidFill>
              </a:rPr>
              <a:t>gerekenler:</a:t>
            </a:r>
            <a:endParaRPr lang="tr-TR" sz="2400" b="1" dirty="0" smtClean="0">
              <a:solidFill>
                <a:srgbClr val="FF0000"/>
              </a:solidFill>
            </a:endParaRPr>
          </a:p>
          <a:p>
            <a:pPr algn="just" eaLnBrk="1" hangingPunct="1">
              <a:lnSpc>
                <a:spcPct val="90000"/>
              </a:lnSpc>
            </a:pPr>
            <a:r>
              <a:rPr lang="tr-TR" sz="2400" b="1" dirty="0" smtClean="0">
                <a:solidFill>
                  <a:srgbClr val="FF0000"/>
                </a:solidFill>
              </a:rPr>
              <a:t>Klinik Karar Destek Sistemi (CDSS):</a:t>
            </a:r>
            <a:endParaRPr lang="tr-TR" sz="2400" dirty="0" smtClean="0"/>
          </a:p>
          <a:p>
            <a:pPr algn="just" eaLnBrk="1" hangingPunct="1">
              <a:lnSpc>
                <a:spcPct val="90000"/>
              </a:lnSpc>
            </a:pPr>
            <a:r>
              <a:rPr lang="tr-TR" sz="2400" dirty="0" smtClean="0"/>
              <a:t>İlaç KDS: </a:t>
            </a:r>
          </a:p>
          <a:p>
            <a:pPr lvl="1" algn="just" eaLnBrk="1" hangingPunct="1">
              <a:lnSpc>
                <a:spcPct val="90000"/>
              </a:lnSpc>
            </a:pPr>
            <a:r>
              <a:rPr lang="tr-TR" sz="2000" dirty="0" smtClean="0"/>
              <a:t>Uyarılar:</a:t>
            </a:r>
          </a:p>
          <a:p>
            <a:pPr lvl="2" algn="just" eaLnBrk="1" hangingPunct="1">
              <a:lnSpc>
                <a:spcPct val="90000"/>
              </a:lnSpc>
            </a:pPr>
            <a:r>
              <a:rPr lang="tr-TR" sz="1600" dirty="0" smtClean="0"/>
              <a:t>İlaç-ilaç, ilaç-besin, ilaç-alerji ilişkisinin kontrol edilmesi</a:t>
            </a:r>
          </a:p>
          <a:p>
            <a:pPr lvl="2" algn="just" eaLnBrk="1" hangingPunct="1">
              <a:lnSpc>
                <a:spcPct val="90000"/>
              </a:lnSpc>
            </a:pPr>
            <a:r>
              <a:rPr lang="tr-TR" sz="1600" dirty="0" smtClean="0"/>
              <a:t>İlacın hastanın anamnezi ile ilişkisinin kontrol edilmesi (cinsiyet, yaş, VKİ, tetkik sonuçları, vb.)</a:t>
            </a:r>
          </a:p>
          <a:p>
            <a:pPr lvl="2" algn="just" eaLnBrk="1" hangingPunct="1">
              <a:lnSpc>
                <a:spcPct val="90000"/>
              </a:lnSpc>
            </a:pPr>
            <a:r>
              <a:rPr lang="tr-TR" sz="1600" dirty="0" smtClean="0"/>
              <a:t>Hastaya göre doz kontrolü, günlük ve kümülatif doz uyarısı</a:t>
            </a:r>
          </a:p>
          <a:p>
            <a:pPr algn="just" eaLnBrk="1" hangingPunct="1">
              <a:lnSpc>
                <a:spcPct val="90000"/>
              </a:lnSpc>
            </a:pPr>
            <a:r>
              <a:rPr lang="tr-TR" sz="2400" dirty="0" smtClean="0"/>
              <a:t>Hekim KKDS</a:t>
            </a:r>
          </a:p>
          <a:p>
            <a:pPr lvl="1" algn="just" eaLnBrk="1" hangingPunct="1">
              <a:lnSpc>
                <a:spcPct val="90000"/>
              </a:lnSpc>
            </a:pPr>
            <a:r>
              <a:rPr lang="tr-TR" sz="2000" dirty="0" smtClean="0"/>
              <a:t>Uyarılar: </a:t>
            </a:r>
          </a:p>
          <a:p>
            <a:pPr lvl="2" algn="just" eaLnBrk="1" hangingPunct="1">
              <a:lnSpc>
                <a:spcPct val="90000"/>
              </a:lnSpc>
            </a:pPr>
            <a:r>
              <a:rPr lang="tr-TR" sz="1600" dirty="0" smtClean="0"/>
              <a:t>Tetkik sonuçları uyarıları (potasyum, kan şekeri, HCV, vb.)</a:t>
            </a:r>
          </a:p>
          <a:p>
            <a:pPr lvl="2" algn="just" eaLnBrk="1" hangingPunct="1">
              <a:lnSpc>
                <a:spcPct val="90000"/>
              </a:lnSpc>
            </a:pPr>
            <a:r>
              <a:rPr lang="tr-TR" sz="1600" dirty="0" smtClean="0"/>
              <a:t>Tetkik istemlerinde uyarılar (radyoloji isteminde gebelik, BT isteminde kontrast madde alerjisi, vb.)</a:t>
            </a:r>
          </a:p>
          <a:p>
            <a:pPr lvl="1" algn="just" eaLnBrk="1" hangingPunct="1">
              <a:lnSpc>
                <a:spcPct val="90000"/>
              </a:lnSpc>
            </a:pPr>
            <a:r>
              <a:rPr lang="tr-TR" sz="2000" b="1" u="sng" dirty="0" smtClean="0">
                <a:solidFill>
                  <a:srgbClr val="0070C0"/>
                </a:solidFill>
              </a:rPr>
              <a:t>Klinik KDS:</a:t>
            </a:r>
          </a:p>
          <a:p>
            <a:pPr lvl="2" algn="just" eaLnBrk="1" hangingPunct="1">
              <a:lnSpc>
                <a:spcPct val="90000"/>
              </a:lnSpc>
            </a:pPr>
            <a:r>
              <a:rPr lang="tr-TR" sz="1600" dirty="0" smtClean="0"/>
              <a:t>Tedavi sürecinde hastanın profiline ve tedavi protokollerine göre önerilerde bulunan ve hekimin uyguladığı tedavi yöntemlerine göre farklı seçenekler sunan KDS</a:t>
            </a:r>
          </a:p>
        </p:txBody>
      </p:sp>
    </p:spTree>
    <p:extLst>
      <p:ext uri="{BB962C8B-B14F-4D97-AF65-F5344CB8AC3E}">
        <p14:creationId xmlns:p14="http://schemas.microsoft.com/office/powerpoint/2010/main" val="4291104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Nereden başlamalıyız?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Fark Analizi (</a:t>
            </a:r>
            <a:r>
              <a:rPr lang="tr-TR" sz="2400" kern="0" dirty="0" err="1" smtClean="0">
                <a:solidFill>
                  <a:srgbClr val="3E3EBC"/>
                </a:solidFill>
              </a:rPr>
              <a:t>Gap</a:t>
            </a:r>
            <a:r>
              <a:rPr lang="tr-TR" sz="2400" kern="0" dirty="0" smtClean="0">
                <a:solidFill>
                  <a:srgbClr val="3E3EBC"/>
                </a:solidFill>
              </a:rPr>
              <a:t> Analysis)</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44</a:t>
            </a:fld>
            <a:endParaRPr lang="tr-TR" sz="1200" b="1" dirty="0" smtClean="0"/>
          </a:p>
        </p:txBody>
      </p:sp>
      <p:sp>
        <p:nvSpPr>
          <p:cNvPr id="12" name="Rectangle 3"/>
          <p:cNvSpPr txBox="1">
            <a:spLocks noChangeArrowheads="1"/>
          </p:cNvSpPr>
          <p:nvPr/>
        </p:nvSpPr>
        <p:spPr bwMode="auto">
          <a:xfrm>
            <a:off x="152400" y="129540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kern="0" dirty="0">
                <a:solidFill>
                  <a:srgbClr val="3E3EBC"/>
                </a:solidFill>
              </a:rPr>
              <a:t>Seviye 6 almak için, var olduğundan emin olmamız </a:t>
            </a:r>
            <a:r>
              <a:rPr lang="tr-TR" sz="2400" kern="0" dirty="0" smtClean="0">
                <a:solidFill>
                  <a:srgbClr val="3E3EBC"/>
                </a:solidFill>
              </a:rPr>
              <a:t>gerekenler:</a:t>
            </a:r>
            <a:endParaRPr lang="tr-TR" sz="2400" b="1" dirty="0" smtClean="0">
              <a:solidFill>
                <a:srgbClr val="FF0000"/>
              </a:solidFill>
            </a:endParaRPr>
          </a:p>
          <a:p>
            <a:pPr algn="just" eaLnBrk="1" hangingPunct="1">
              <a:lnSpc>
                <a:spcPct val="90000"/>
              </a:lnSpc>
            </a:pPr>
            <a:r>
              <a:rPr lang="tr-TR" sz="2400" b="1" dirty="0" smtClean="0">
                <a:solidFill>
                  <a:srgbClr val="FF0000"/>
                </a:solidFill>
              </a:rPr>
              <a:t>Klinik Karar Destek Sistemi (CDSS):</a:t>
            </a:r>
            <a:endParaRPr lang="tr-TR" sz="2400" dirty="0" smtClean="0"/>
          </a:p>
          <a:p>
            <a:pPr algn="just" eaLnBrk="1" hangingPunct="1">
              <a:lnSpc>
                <a:spcPct val="90000"/>
              </a:lnSpc>
            </a:pPr>
            <a:r>
              <a:rPr lang="tr-TR" sz="2400" dirty="0" smtClean="0"/>
              <a:t>Hemşire KKDS</a:t>
            </a:r>
          </a:p>
          <a:p>
            <a:pPr lvl="1" algn="just" eaLnBrk="1" hangingPunct="1">
              <a:lnSpc>
                <a:spcPct val="90000"/>
              </a:lnSpc>
            </a:pPr>
            <a:r>
              <a:rPr lang="tr-TR" sz="2000" dirty="0" smtClean="0"/>
              <a:t>Uyarılar: </a:t>
            </a:r>
          </a:p>
          <a:p>
            <a:pPr lvl="2" algn="just" eaLnBrk="1" hangingPunct="1">
              <a:lnSpc>
                <a:spcPct val="90000"/>
              </a:lnSpc>
            </a:pPr>
            <a:r>
              <a:rPr lang="tr-TR" sz="1600" dirty="0"/>
              <a:t>Klinik risk analizine göre </a:t>
            </a:r>
            <a:r>
              <a:rPr lang="tr-TR" sz="1600" dirty="0" smtClean="0"/>
              <a:t>uyarılar (bası </a:t>
            </a:r>
            <a:r>
              <a:rPr lang="tr-TR" sz="1600" dirty="0"/>
              <a:t>yarası, düşme riski, ödem, ağrı, vb</a:t>
            </a:r>
            <a:r>
              <a:rPr lang="tr-TR" sz="1600" dirty="0" smtClean="0"/>
              <a:t>. analizler sonucunda hemşireyi yönlendirici uyarılar)</a:t>
            </a:r>
          </a:p>
          <a:p>
            <a:pPr lvl="2" algn="just" eaLnBrk="1" hangingPunct="1">
              <a:lnSpc>
                <a:spcPct val="90000"/>
              </a:lnSpc>
            </a:pPr>
            <a:r>
              <a:rPr lang="tr-TR" sz="1600" dirty="0" smtClean="0"/>
              <a:t>Yoğun bakım uyarıları (solunum sayısı düşüklüğü, yüksek ateş alarmı, yüksek nabız alarmı, kan basıncı yüksekliği/düşüklüğü alarmı, vb.)</a:t>
            </a:r>
          </a:p>
          <a:p>
            <a:pPr lvl="1" algn="just" eaLnBrk="1" hangingPunct="1">
              <a:lnSpc>
                <a:spcPct val="90000"/>
              </a:lnSpc>
            </a:pPr>
            <a:r>
              <a:rPr lang="tr-TR" sz="2000" b="1" u="sng" dirty="0" smtClean="0">
                <a:solidFill>
                  <a:srgbClr val="0070C0"/>
                </a:solidFill>
              </a:rPr>
              <a:t>Klinik Hemşirelik KDS:</a:t>
            </a:r>
          </a:p>
          <a:p>
            <a:pPr lvl="2" algn="just" eaLnBrk="1" hangingPunct="1">
              <a:lnSpc>
                <a:spcPct val="90000"/>
              </a:lnSpc>
            </a:pPr>
            <a:r>
              <a:rPr lang="tr-TR" sz="1600" dirty="0" smtClean="0"/>
              <a:t>Klinik risk analizine göre otomatik tedavi önerileri (bası yarası, düşme riski, ödem, ağrı, vb.: Tedavi sürecinde hastanın profiline ve tedavi protokollerine göre önerilerde analizlerine göre otomatik tedavi önerisini  ve hemşirelik </a:t>
            </a:r>
            <a:r>
              <a:rPr lang="tr-TR" sz="1600" dirty="0" err="1" smtClean="0"/>
              <a:t>orderlarını</a:t>
            </a:r>
            <a:r>
              <a:rPr lang="tr-TR" sz="1600" dirty="0" smtClean="0"/>
              <a:t> oluşturan sistemler)</a:t>
            </a:r>
          </a:p>
          <a:p>
            <a:pPr lvl="2" algn="just" eaLnBrk="1" hangingPunct="1">
              <a:lnSpc>
                <a:spcPct val="90000"/>
              </a:lnSpc>
            </a:pPr>
            <a:endParaRPr lang="tr-TR" sz="1600" dirty="0" smtClean="0"/>
          </a:p>
        </p:txBody>
      </p:sp>
    </p:spTree>
    <p:extLst>
      <p:ext uri="{BB962C8B-B14F-4D97-AF65-F5344CB8AC3E}">
        <p14:creationId xmlns:p14="http://schemas.microsoft.com/office/powerpoint/2010/main" val="2222545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a:t>Nereden başlamalıyız?</a:t>
            </a:r>
            <a:endParaRPr lang="en-GB" sz="3200" dirty="0"/>
          </a:p>
        </p:txBody>
      </p:sp>
      <p:sp>
        <p:nvSpPr>
          <p:cNvPr id="9" name="Rectangle 3"/>
          <p:cNvSpPr txBox="1">
            <a:spLocks noChangeArrowheads="1"/>
          </p:cNvSpPr>
          <p:nvPr/>
        </p:nvSpPr>
        <p:spPr bwMode="auto">
          <a:xfrm>
            <a:off x="152400" y="914400"/>
            <a:ext cx="29718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EMRAM Dereceleri</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45</a:t>
            </a:fld>
            <a:endParaRPr lang="tr-TR" sz="1200" b="1" dirty="0" smtClean="0"/>
          </a:p>
        </p:txBody>
      </p:sp>
      <p:sp>
        <p:nvSpPr>
          <p:cNvPr id="3" name="Dikdörtgen 2"/>
          <p:cNvSpPr/>
          <p:nvPr/>
        </p:nvSpPr>
        <p:spPr bwMode="auto">
          <a:xfrm>
            <a:off x="7988300" y="918416"/>
            <a:ext cx="1066800" cy="1404544"/>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Eczane</a:t>
            </a:r>
          </a:p>
        </p:txBody>
      </p:sp>
      <p:sp>
        <p:nvSpPr>
          <p:cNvPr id="6" name="Dikdörtgen 5"/>
          <p:cNvSpPr/>
          <p:nvPr/>
        </p:nvSpPr>
        <p:spPr bwMode="auto">
          <a:xfrm>
            <a:off x="7988300" y="2895600"/>
            <a:ext cx="1066800" cy="1404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Radyoloji</a:t>
            </a:r>
          </a:p>
        </p:txBody>
      </p:sp>
      <p:sp>
        <p:nvSpPr>
          <p:cNvPr id="7" name="Dikdörtgen 6"/>
          <p:cNvSpPr/>
          <p:nvPr/>
        </p:nvSpPr>
        <p:spPr bwMode="auto">
          <a:xfrm>
            <a:off x="7988300" y="4945800"/>
            <a:ext cx="1066800" cy="1404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Laboratuvar</a:t>
            </a:r>
          </a:p>
          <a:p>
            <a:pPr marL="0" marR="0" indent="0" algn="ctr" defTabSz="914400" rtl="0" eaLnBrk="1" fontAlgn="base" latinLnBrk="0" hangingPunct="1">
              <a:lnSpc>
                <a:spcPct val="100000"/>
              </a:lnSpc>
              <a:spcBef>
                <a:spcPct val="0"/>
              </a:spcBef>
              <a:spcAft>
                <a:spcPct val="0"/>
              </a:spcAft>
              <a:buClrTx/>
              <a:buSzTx/>
              <a:buFontTx/>
              <a:buNone/>
              <a:tabLst/>
            </a:pPr>
            <a:r>
              <a:rPr lang="tr-TR" sz="1200" dirty="0" smtClean="0"/>
              <a:t>(Patoloji, vb.)</a:t>
            </a:r>
            <a:endParaRPr kumimoji="0" lang="tr-TR" sz="1200" b="0" i="0" u="none" strike="noStrike" cap="none" normalizeH="0" baseline="0" dirty="0" smtClean="0">
              <a:ln>
                <a:noFill/>
              </a:ln>
              <a:solidFill>
                <a:schemeClr val="tx1"/>
              </a:solidFill>
              <a:effectLst/>
              <a:latin typeface="Arial" charset="0"/>
            </a:endParaRPr>
          </a:p>
        </p:txBody>
      </p:sp>
      <p:sp>
        <p:nvSpPr>
          <p:cNvPr id="8" name="Akış Çizelgesi: Manyetik Disk 7"/>
          <p:cNvSpPr/>
          <p:nvPr/>
        </p:nvSpPr>
        <p:spPr bwMode="auto">
          <a:xfrm>
            <a:off x="4731032" y="3200400"/>
            <a:ext cx="914400" cy="1219200"/>
          </a:xfrm>
          <a:prstGeom prst="flowChartMagneticDisk">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50" b="0" i="0" u="none" strike="noStrike" cap="none" normalizeH="0" baseline="0" dirty="0" smtClean="0">
                <a:ln>
                  <a:noFill/>
                </a:ln>
                <a:solidFill>
                  <a:schemeClr val="tx1"/>
                </a:solidFill>
                <a:effectLst/>
                <a:latin typeface="Arial" charset="0"/>
              </a:rPr>
              <a:t>Klinik Veri Havuzu </a:t>
            </a:r>
          </a:p>
          <a:p>
            <a:pPr marL="0" marR="0" indent="0" algn="ctr" defTabSz="914400" rtl="0" eaLnBrk="1" fontAlgn="base" latinLnBrk="0" hangingPunct="1">
              <a:lnSpc>
                <a:spcPct val="100000"/>
              </a:lnSpc>
              <a:spcBef>
                <a:spcPct val="0"/>
              </a:spcBef>
              <a:spcAft>
                <a:spcPct val="0"/>
              </a:spcAft>
              <a:buClrTx/>
              <a:buSzTx/>
              <a:buFontTx/>
              <a:buNone/>
              <a:tabLst/>
            </a:pPr>
            <a:r>
              <a:rPr kumimoji="0" lang="tr-TR" sz="1050" b="0" i="0" u="none" strike="noStrike" cap="none" normalizeH="0" baseline="0" dirty="0" smtClean="0">
                <a:ln>
                  <a:noFill/>
                </a:ln>
                <a:solidFill>
                  <a:schemeClr val="tx1"/>
                </a:solidFill>
                <a:effectLst/>
                <a:latin typeface="Arial" charset="0"/>
              </a:rPr>
              <a:t>(CDR)</a:t>
            </a:r>
          </a:p>
        </p:txBody>
      </p:sp>
      <p:pic>
        <p:nvPicPr>
          <p:cNvPr id="1026" name="Picture 2" descr="doctor ico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025" y="8445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nurse icon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6" descr="nurse icon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8" descr="nurse icon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4" name="Picture 10" descr="nurse icon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52006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12" descr="inpatient icon ile ilgili görsel sonucu"/>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8" name="Picture 14" descr="inpatient icon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630" y="2909172"/>
            <a:ext cx="1181100" cy="123478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28"/>
          <p:cNvSpPr txBox="1"/>
          <p:nvPr/>
        </p:nvSpPr>
        <p:spPr>
          <a:xfrm>
            <a:off x="2189000" y="1970690"/>
            <a:ext cx="1508746" cy="261610"/>
          </a:xfrm>
          <a:prstGeom prst="rect">
            <a:avLst/>
          </a:prstGeom>
          <a:noFill/>
        </p:spPr>
        <p:txBody>
          <a:bodyPr wrap="none" rtlCol="0">
            <a:spAutoFit/>
          </a:bodyPr>
          <a:lstStyle/>
          <a:p>
            <a:r>
              <a:rPr lang="tr-TR" sz="1050" dirty="0" smtClean="0">
                <a:solidFill>
                  <a:schemeClr val="tx2">
                    <a:lumMod val="75000"/>
                  </a:schemeClr>
                </a:solidFill>
              </a:rPr>
              <a:t>Karar Destek Sistemi</a:t>
            </a:r>
            <a:endParaRPr lang="tr-TR" sz="1050" dirty="0">
              <a:solidFill>
                <a:schemeClr val="tx2">
                  <a:lumMod val="75000"/>
                </a:schemeClr>
              </a:solidFill>
            </a:endParaRPr>
          </a:p>
        </p:txBody>
      </p:sp>
      <p:sp>
        <p:nvSpPr>
          <p:cNvPr id="18" name="Dikdörtgen 17"/>
          <p:cNvSpPr/>
          <p:nvPr/>
        </p:nvSpPr>
        <p:spPr bwMode="auto">
          <a:xfrm>
            <a:off x="2292350" y="2243554"/>
            <a:ext cx="1016000" cy="564552"/>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0 Mükerrerlik ve</a:t>
            </a:r>
          </a:p>
          <a:p>
            <a:pPr marL="0" marR="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dirty="0">
                <a:ln>
                  <a:noFill/>
                </a:ln>
                <a:solidFill>
                  <a:schemeClr val="tx1"/>
                </a:solidFill>
                <a:effectLst/>
              </a:rPr>
              <a:t> </a:t>
            </a:r>
            <a:r>
              <a:rPr kumimoji="0" lang="tr-TR" sz="900" b="0" i="0" u="none" strike="noStrike" cap="none" normalizeH="0" dirty="0" smtClean="0">
                <a:ln>
                  <a:noFill/>
                </a:ln>
                <a:solidFill>
                  <a:schemeClr val="tx1"/>
                </a:solidFill>
                <a:effectLst/>
              </a:rPr>
              <a:t>Çelişki kontrolü</a:t>
            </a:r>
            <a:endParaRPr kumimoji="0" lang="tr-TR" sz="900" b="0" i="0" u="none" strike="noStrike" cap="none" normalizeH="0" baseline="0" dirty="0" smtClean="0">
              <a:ln>
                <a:noFill/>
              </a:ln>
              <a:solidFill>
                <a:schemeClr val="tx1"/>
              </a:solidFill>
              <a:effectLst/>
            </a:endParaRPr>
          </a:p>
        </p:txBody>
      </p:sp>
      <p:sp>
        <p:nvSpPr>
          <p:cNvPr id="19" name="Dikdörtgen 18"/>
          <p:cNvSpPr/>
          <p:nvPr/>
        </p:nvSpPr>
        <p:spPr bwMode="auto">
          <a:xfrm>
            <a:off x="3308350" y="2243554"/>
            <a:ext cx="1016000" cy="564552"/>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1 </a:t>
            </a:r>
          </a:p>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İlaç-ilaç, ilaç-gıda, vb. </a:t>
            </a:r>
            <a:r>
              <a:rPr kumimoji="0" lang="tr-TR" sz="900" b="0" i="0" u="none" strike="noStrike" cap="none" normalizeH="0" dirty="0" smtClean="0">
                <a:ln>
                  <a:noFill/>
                </a:ln>
                <a:solidFill>
                  <a:schemeClr val="tx1"/>
                </a:solidFill>
                <a:effectLst/>
              </a:rPr>
              <a:t>kontrolü</a:t>
            </a:r>
            <a:endParaRPr kumimoji="0" lang="tr-TR" sz="900" b="0" i="0" u="none" strike="noStrike" cap="none" normalizeH="0" baseline="0" dirty="0" smtClean="0">
              <a:ln>
                <a:noFill/>
              </a:ln>
              <a:solidFill>
                <a:schemeClr val="tx1"/>
              </a:solidFill>
              <a:effectLst/>
            </a:endParaRPr>
          </a:p>
        </p:txBody>
      </p:sp>
      <p:sp>
        <p:nvSpPr>
          <p:cNvPr id="20" name="Dikdörtgen 19"/>
          <p:cNvSpPr/>
          <p:nvPr/>
        </p:nvSpPr>
        <p:spPr bwMode="auto">
          <a:xfrm>
            <a:off x="4324350" y="2243554"/>
            <a:ext cx="1016000" cy="564552"/>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2 </a:t>
            </a:r>
          </a:p>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Kural motoru ve etkileşimli tedavi önerileri</a:t>
            </a:r>
            <a:endParaRPr kumimoji="0" lang="tr-TR" sz="900" b="0" i="0" u="none" strike="noStrike" cap="none" normalizeH="0" baseline="0" dirty="0" smtClean="0">
              <a:ln>
                <a:noFill/>
              </a:ln>
              <a:solidFill>
                <a:schemeClr val="tx1"/>
              </a:solidFill>
              <a:effectLst/>
            </a:endParaRPr>
          </a:p>
        </p:txBody>
      </p:sp>
      <p:sp>
        <p:nvSpPr>
          <p:cNvPr id="23" name="Dikdörtgen 22"/>
          <p:cNvSpPr/>
          <p:nvPr/>
        </p:nvSpPr>
        <p:spPr bwMode="auto">
          <a:xfrm>
            <a:off x="7327020" y="914400"/>
            <a:ext cx="665139"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İlaç-ilaç, alerji kontrolü</a:t>
            </a:r>
          </a:p>
        </p:txBody>
      </p:sp>
      <p:sp>
        <p:nvSpPr>
          <p:cNvPr id="28" name="Dikdörtgen 27"/>
          <p:cNvSpPr/>
          <p:nvPr/>
        </p:nvSpPr>
        <p:spPr bwMode="auto">
          <a:xfrm>
            <a:off x="7327020" y="1391225"/>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r>
              <a:rPr lang="tr-TR" sz="1000" dirty="0" err="1" smtClean="0"/>
              <a:t>eMAR</a:t>
            </a:r>
            <a:endParaRPr lang="tr-TR" sz="1000" dirty="0"/>
          </a:p>
        </p:txBody>
      </p:sp>
      <p:sp>
        <p:nvSpPr>
          <p:cNvPr id="29" name="Dikdörtgen 28"/>
          <p:cNvSpPr/>
          <p:nvPr/>
        </p:nvSpPr>
        <p:spPr bwMode="auto">
          <a:xfrm>
            <a:off x="7327020" y="1859731"/>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r>
              <a:rPr lang="tr-TR" sz="1000" dirty="0"/>
              <a:t>CPOE</a:t>
            </a:r>
          </a:p>
        </p:txBody>
      </p:sp>
      <p:sp>
        <p:nvSpPr>
          <p:cNvPr id="30" name="Dikdörtgen 29"/>
          <p:cNvSpPr/>
          <p:nvPr/>
        </p:nvSpPr>
        <p:spPr bwMode="auto">
          <a:xfrm>
            <a:off x="7315200" y="3374110"/>
            <a:ext cx="67179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CPOE</a:t>
            </a:r>
          </a:p>
        </p:txBody>
      </p:sp>
      <p:sp>
        <p:nvSpPr>
          <p:cNvPr id="31" name="Dikdörtgen 30"/>
          <p:cNvSpPr/>
          <p:nvPr/>
        </p:nvSpPr>
        <p:spPr bwMode="auto">
          <a:xfrm>
            <a:off x="7317390" y="495081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CPOE</a:t>
            </a:r>
          </a:p>
        </p:txBody>
      </p:sp>
      <p:sp>
        <p:nvSpPr>
          <p:cNvPr id="32" name="Dikdörtgen 31"/>
          <p:cNvSpPr/>
          <p:nvPr/>
        </p:nvSpPr>
        <p:spPr bwMode="auto">
          <a:xfrm>
            <a:off x="7315200" y="2906110"/>
            <a:ext cx="67179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PACS</a:t>
            </a:r>
          </a:p>
          <a:p>
            <a:pPr marL="0" marR="0" indent="0" algn="ctr" defTabSz="914400" rtl="0" eaLnBrk="1" fontAlgn="base" latinLnBrk="0" hangingPunct="1">
              <a:lnSpc>
                <a:spcPct val="100000"/>
              </a:lnSpc>
              <a:spcBef>
                <a:spcPct val="0"/>
              </a:spcBef>
              <a:spcAft>
                <a:spcPct val="0"/>
              </a:spcAft>
              <a:buClrTx/>
              <a:buSzTx/>
              <a:buFontTx/>
              <a:buNone/>
              <a:tabLst/>
            </a:pPr>
            <a:r>
              <a:rPr lang="tr-TR" sz="800" dirty="0" smtClean="0"/>
              <a:t>İntranet</a:t>
            </a:r>
            <a:endParaRPr kumimoji="0" lang="tr-TR" sz="1000" b="0" i="0" u="none" strike="noStrike" cap="none" normalizeH="0" baseline="0" dirty="0" smtClean="0">
              <a:ln>
                <a:noFill/>
              </a:ln>
              <a:solidFill>
                <a:schemeClr val="tx1"/>
              </a:solidFill>
              <a:effectLst/>
              <a:latin typeface="Arial" charset="0"/>
            </a:endParaRPr>
          </a:p>
        </p:txBody>
      </p:sp>
      <p:sp>
        <p:nvSpPr>
          <p:cNvPr id="39" name="Dikdörtgen 38"/>
          <p:cNvSpPr/>
          <p:nvPr/>
        </p:nvSpPr>
        <p:spPr bwMode="auto">
          <a:xfrm>
            <a:off x="4914900" y="8709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CPOE</a:t>
            </a:r>
          </a:p>
        </p:txBody>
      </p:sp>
      <p:sp>
        <p:nvSpPr>
          <p:cNvPr id="41" name="Dikdörtgen 40"/>
          <p:cNvSpPr/>
          <p:nvPr/>
        </p:nvSpPr>
        <p:spPr bwMode="auto">
          <a:xfrm>
            <a:off x="5038725" y="54865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Klinik dok.</a:t>
            </a:r>
          </a:p>
        </p:txBody>
      </p:sp>
      <p:sp>
        <p:nvSpPr>
          <p:cNvPr id="43" name="Dikdörtgen 42"/>
          <p:cNvSpPr/>
          <p:nvPr/>
        </p:nvSpPr>
        <p:spPr bwMode="auto">
          <a:xfrm>
            <a:off x="5038725" y="50165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err="1" smtClean="0">
                <a:ln>
                  <a:noFill/>
                </a:ln>
                <a:solidFill>
                  <a:schemeClr val="tx1"/>
                </a:solidFill>
                <a:effectLst/>
                <a:latin typeface="Arial" charset="0"/>
              </a:rPr>
              <a:t>eMAR</a:t>
            </a:r>
            <a:endParaRPr kumimoji="0" lang="tr-TR" sz="1000" b="0" i="0" u="none" strike="noStrike" cap="none" normalizeH="0" baseline="0" dirty="0" smtClean="0">
              <a:ln>
                <a:noFill/>
              </a:ln>
              <a:solidFill>
                <a:schemeClr val="tx1"/>
              </a:solidFill>
              <a:effectLst/>
              <a:latin typeface="Arial" charset="0"/>
            </a:endParaRPr>
          </a:p>
        </p:txBody>
      </p:sp>
      <p:sp>
        <p:nvSpPr>
          <p:cNvPr id="47" name="Dikdörtgen 46"/>
          <p:cNvSpPr/>
          <p:nvPr/>
        </p:nvSpPr>
        <p:spPr bwMode="auto">
          <a:xfrm>
            <a:off x="5711500" y="3597600"/>
            <a:ext cx="666000"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r>
              <a:rPr lang="tr-TR" sz="1000" dirty="0"/>
              <a:t>Klinik dok.</a:t>
            </a:r>
          </a:p>
          <a:p>
            <a:r>
              <a:rPr lang="tr-TR" sz="1000" dirty="0"/>
              <a:t>(</a:t>
            </a:r>
            <a:r>
              <a:rPr lang="tr-TR" sz="1000" dirty="0" smtClean="0"/>
              <a:t>hekim)</a:t>
            </a:r>
            <a:endParaRPr lang="tr-TR" sz="1000" dirty="0"/>
          </a:p>
        </p:txBody>
      </p:sp>
      <p:sp>
        <p:nvSpPr>
          <p:cNvPr id="49" name="Dikdörtgen 48"/>
          <p:cNvSpPr/>
          <p:nvPr/>
        </p:nvSpPr>
        <p:spPr bwMode="auto">
          <a:xfrm>
            <a:off x="5711500" y="31276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Klinik dok.</a:t>
            </a:r>
          </a:p>
          <a:p>
            <a:pPr marL="0" marR="0" indent="0" algn="ctr" defTabSz="914400" rtl="0" eaLnBrk="1" fontAlgn="base" latinLnBrk="0" hangingPunct="1">
              <a:lnSpc>
                <a:spcPct val="100000"/>
              </a:lnSpc>
              <a:spcBef>
                <a:spcPct val="0"/>
              </a:spcBef>
              <a:spcAft>
                <a:spcPct val="0"/>
              </a:spcAft>
              <a:buClrTx/>
              <a:buSzTx/>
              <a:buFontTx/>
              <a:buNone/>
              <a:tabLst/>
            </a:pPr>
            <a:r>
              <a:rPr lang="tr-TR" sz="1000" dirty="0" smtClean="0"/>
              <a:t>(hemşire)</a:t>
            </a:r>
            <a:endParaRPr kumimoji="0" lang="tr-TR" sz="1000" b="0" i="0" u="none" strike="noStrike" cap="none" normalizeH="0" baseline="0" dirty="0" smtClean="0">
              <a:ln>
                <a:noFill/>
              </a:ln>
              <a:solidFill>
                <a:schemeClr val="tx1"/>
              </a:solidFill>
              <a:effectLst/>
              <a:latin typeface="Arial" charset="0"/>
            </a:endParaRPr>
          </a:p>
        </p:txBody>
      </p:sp>
      <p:sp>
        <p:nvSpPr>
          <p:cNvPr id="50" name="Rectangle 3"/>
          <p:cNvSpPr txBox="1">
            <a:spLocks noChangeArrowheads="1"/>
          </p:cNvSpPr>
          <p:nvPr/>
        </p:nvSpPr>
        <p:spPr bwMode="auto">
          <a:xfrm>
            <a:off x="132630" y="1530350"/>
            <a:ext cx="14859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FF0000"/>
                </a:solidFill>
              </a:rPr>
              <a:t>Seviye 6</a:t>
            </a:r>
          </a:p>
        </p:txBody>
      </p:sp>
      <p:sp>
        <p:nvSpPr>
          <p:cNvPr id="33" name="Dikdörtgen 32"/>
          <p:cNvSpPr/>
          <p:nvPr/>
        </p:nvSpPr>
        <p:spPr bwMode="auto">
          <a:xfrm>
            <a:off x="7315200" y="3842979"/>
            <a:ext cx="67179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PACS</a:t>
            </a:r>
          </a:p>
          <a:p>
            <a:pPr marL="0" marR="0" indent="0" algn="ctr" defTabSz="914400" rtl="0" eaLnBrk="1" fontAlgn="base" latinLnBrk="0" hangingPunct="1">
              <a:lnSpc>
                <a:spcPct val="100000"/>
              </a:lnSpc>
              <a:spcBef>
                <a:spcPct val="0"/>
              </a:spcBef>
              <a:spcAft>
                <a:spcPct val="0"/>
              </a:spcAft>
              <a:buClrTx/>
              <a:buSzTx/>
              <a:buFontTx/>
              <a:buNone/>
              <a:tabLst/>
            </a:pPr>
            <a:r>
              <a:rPr lang="tr-TR" sz="800" dirty="0" smtClean="0"/>
              <a:t>Tam erişim, filmsiz</a:t>
            </a:r>
            <a:endParaRPr kumimoji="0" lang="tr-TR" sz="1000" b="0" i="0" u="none" strike="noStrike" cap="none" normalizeH="0" baseline="0" dirty="0" smtClean="0">
              <a:ln>
                <a:noFill/>
              </a:ln>
              <a:solidFill>
                <a:schemeClr val="tx1"/>
              </a:solidFill>
              <a:effectLst/>
              <a:latin typeface="Arial" charset="0"/>
            </a:endParaRPr>
          </a:p>
        </p:txBody>
      </p:sp>
      <p:sp>
        <p:nvSpPr>
          <p:cNvPr id="34" name="Dikdörtgen 33"/>
          <p:cNvSpPr/>
          <p:nvPr/>
        </p:nvSpPr>
        <p:spPr bwMode="auto">
          <a:xfrm>
            <a:off x="5701561" y="5498637"/>
            <a:ext cx="735679" cy="234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En az  1 YT</a:t>
            </a:r>
          </a:p>
        </p:txBody>
      </p:sp>
      <p:sp>
        <p:nvSpPr>
          <p:cNvPr id="35" name="Dikdörtgen 34"/>
          <p:cNvSpPr/>
          <p:nvPr/>
        </p:nvSpPr>
        <p:spPr bwMode="auto">
          <a:xfrm>
            <a:off x="5340350" y="2243554"/>
            <a:ext cx="1016000" cy="564552"/>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3 </a:t>
            </a:r>
          </a:p>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Tedavi önerileri, tedavi uyum kontrolleri</a:t>
            </a:r>
            <a:endParaRPr kumimoji="0" lang="tr-TR" sz="900" b="0" i="0" u="none" strike="noStrike" cap="none" normalizeH="0" baseline="0" dirty="0" smtClean="0">
              <a:ln>
                <a:noFill/>
              </a:ln>
              <a:solidFill>
                <a:schemeClr val="tx1"/>
              </a:solidFill>
              <a:effectLst/>
            </a:endParaRPr>
          </a:p>
        </p:txBody>
      </p:sp>
      <p:sp>
        <p:nvSpPr>
          <p:cNvPr id="36" name="Dikdörtgen 35"/>
          <p:cNvSpPr/>
          <p:nvPr/>
        </p:nvSpPr>
        <p:spPr bwMode="auto">
          <a:xfrm>
            <a:off x="6367561" y="2577419"/>
            <a:ext cx="735679" cy="234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En az  1 YT</a:t>
            </a:r>
          </a:p>
        </p:txBody>
      </p:sp>
      <p:sp>
        <p:nvSpPr>
          <p:cNvPr id="37" name="Dikdörtgen 36"/>
          <p:cNvSpPr/>
          <p:nvPr/>
        </p:nvSpPr>
        <p:spPr bwMode="auto">
          <a:xfrm>
            <a:off x="6649200" y="1382400"/>
            <a:ext cx="666000" cy="94056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CLMA</a:t>
            </a:r>
          </a:p>
        </p:txBody>
      </p:sp>
      <p:sp>
        <p:nvSpPr>
          <p:cNvPr id="38" name="Dikdörtgen 37"/>
          <p:cNvSpPr/>
          <p:nvPr/>
        </p:nvSpPr>
        <p:spPr bwMode="auto">
          <a:xfrm>
            <a:off x="152400" y="2438400"/>
            <a:ext cx="735679"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CLMA</a:t>
            </a:r>
          </a:p>
          <a:p>
            <a:pPr marL="0" marR="0" indent="0" algn="ctr" defTabSz="914400" rtl="0" eaLnBrk="1" fontAlgn="base" latinLnBrk="0" hangingPunct="1">
              <a:lnSpc>
                <a:spcPct val="100000"/>
              </a:lnSpc>
              <a:spcBef>
                <a:spcPct val="0"/>
              </a:spcBef>
              <a:spcAft>
                <a:spcPct val="0"/>
              </a:spcAft>
              <a:buClrTx/>
              <a:buSzTx/>
              <a:buFontTx/>
              <a:buNone/>
              <a:tabLst/>
            </a:pPr>
            <a:r>
              <a:rPr lang="tr-TR" sz="1000" dirty="0" smtClean="0"/>
              <a:t>«5 Doğru»</a:t>
            </a:r>
            <a:endParaRPr kumimoji="0" lang="tr-TR" sz="1000" b="0" i="0" u="none" strike="noStrike" cap="none" normalizeH="0" baseline="0" dirty="0" smtClean="0">
              <a:ln>
                <a:noFill/>
              </a:ln>
              <a:solidFill>
                <a:schemeClr val="tx1"/>
              </a:solidFill>
              <a:effectLst/>
              <a:latin typeface="Arial" charset="0"/>
            </a:endParaRPr>
          </a:p>
        </p:txBody>
      </p:sp>
      <p:sp>
        <p:nvSpPr>
          <p:cNvPr id="40" name="Dikdörtgen 39"/>
          <p:cNvSpPr/>
          <p:nvPr/>
        </p:nvSpPr>
        <p:spPr bwMode="auto">
          <a:xfrm>
            <a:off x="882870" y="2438110"/>
            <a:ext cx="735679" cy="234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&gt;4 ay, %95</a:t>
            </a:r>
          </a:p>
        </p:txBody>
      </p:sp>
      <p:sp>
        <p:nvSpPr>
          <p:cNvPr id="42" name="Dikdörtgen 41"/>
          <p:cNvSpPr/>
          <p:nvPr/>
        </p:nvSpPr>
        <p:spPr bwMode="auto">
          <a:xfrm>
            <a:off x="5038725" y="5954500"/>
            <a:ext cx="666000"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CLMA</a:t>
            </a:r>
          </a:p>
        </p:txBody>
      </p:sp>
      <p:sp>
        <p:nvSpPr>
          <p:cNvPr id="44" name="Dikdörtgen 43"/>
          <p:cNvSpPr/>
          <p:nvPr/>
        </p:nvSpPr>
        <p:spPr bwMode="auto">
          <a:xfrm>
            <a:off x="339506" y="4871112"/>
            <a:ext cx="1094609" cy="468000"/>
          </a:xfrm>
          <a:prstGeom prst="rect">
            <a:avLst/>
          </a:prstGeom>
          <a:solidFill>
            <a:schemeClr val="bg1">
              <a:lumMod val="85000"/>
            </a:schemeClr>
          </a:solidFill>
          <a:ln w="19050" cap="flat" cmpd="sng" algn="ctr">
            <a:solidFill>
              <a:srgbClr val="00B0F0"/>
            </a:solidFill>
            <a:prstDash val="sysDash"/>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EBYS</a:t>
            </a:r>
          </a:p>
        </p:txBody>
      </p:sp>
      <p:sp>
        <p:nvSpPr>
          <p:cNvPr id="45" name="Dikdörtgen 44"/>
          <p:cNvSpPr/>
          <p:nvPr/>
        </p:nvSpPr>
        <p:spPr bwMode="auto">
          <a:xfrm>
            <a:off x="4918064" y="1339972"/>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Klinik dok.</a:t>
            </a:r>
          </a:p>
        </p:txBody>
      </p:sp>
      <p:sp>
        <p:nvSpPr>
          <p:cNvPr id="46" name="Dikdörtgen 45"/>
          <p:cNvSpPr/>
          <p:nvPr/>
        </p:nvSpPr>
        <p:spPr bwMode="auto">
          <a:xfrm>
            <a:off x="5580900" y="1352109"/>
            <a:ext cx="735679" cy="234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En az  1 YT</a:t>
            </a:r>
          </a:p>
        </p:txBody>
      </p:sp>
    </p:spTree>
    <p:extLst>
      <p:ext uri="{BB962C8B-B14F-4D97-AF65-F5344CB8AC3E}">
        <p14:creationId xmlns:p14="http://schemas.microsoft.com/office/powerpoint/2010/main" val="2144746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Nasıl başarabiliriz?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 6 için pratik öneriler</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46</a:t>
            </a:fld>
            <a:endParaRPr lang="tr-TR" sz="1200" b="1" dirty="0" smtClean="0"/>
          </a:p>
        </p:txBody>
      </p:sp>
      <p:sp>
        <p:nvSpPr>
          <p:cNvPr id="12" name="Rectangle 3"/>
          <p:cNvSpPr txBox="1">
            <a:spLocks noChangeArrowheads="1"/>
          </p:cNvSpPr>
          <p:nvPr/>
        </p:nvSpPr>
        <p:spPr bwMode="auto">
          <a:xfrm>
            <a:off x="152400" y="129540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kern="0" dirty="0">
                <a:solidFill>
                  <a:srgbClr val="3E3EBC"/>
                </a:solidFill>
              </a:rPr>
              <a:t>Elektronik </a:t>
            </a:r>
            <a:r>
              <a:rPr lang="tr-TR" sz="2400" kern="0" dirty="0" err="1">
                <a:solidFill>
                  <a:srgbClr val="3E3EBC"/>
                </a:solidFill>
              </a:rPr>
              <a:t>Order</a:t>
            </a:r>
            <a:r>
              <a:rPr lang="tr-TR" sz="2400" kern="0" dirty="0">
                <a:solidFill>
                  <a:srgbClr val="3E3EBC"/>
                </a:solidFill>
              </a:rPr>
              <a:t> (CPOE</a:t>
            </a:r>
            <a:r>
              <a:rPr lang="tr-TR" sz="2400" kern="0" dirty="0" smtClean="0">
                <a:solidFill>
                  <a:srgbClr val="3E3EBC"/>
                </a:solidFill>
              </a:rPr>
              <a:t>)</a:t>
            </a:r>
          </a:p>
          <a:p>
            <a:pPr marL="0" indent="0" algn="just" eaLnBrk="1" hangingPunct="1">
              <a:lnSpc>
                <a:spcPct val="90000"/>
              </a:lnSpc>
              <a:buNone/>
            </a:pPr>
            <a:r>
              <a:rPr lang="tr-TR" sz="2400" b="1" dirty="0">
                <a:solidFill>
                  <a:srgbClr val="0070C0"/>
                </a:solidFill>
              </a:rPr>
              <a:t>İstemleri (</a:t>
            </a:r>
            <a:r>
              <a:rPr lang="tr-TR" sz="2400" b="1" dirty="0" err="1">
                <a:solidFill>
                  <a:srgbClr val="0070C0"/>
                </a:solidFill>
              </a:rPr>
              <a:t>order</a:t>
            </a:r>
            <a:r>
              <a:rPr lang="tr-TR" sz="2400" b="1" dirty="0">
                <a:solidFill>
                  <a:srgbClr val="0070C0"/>
                </a:solidFill>
              </a:rPr>
              <a:t>) elektronik olarak yapmanın </a:t>
            </a:r>
            <a:r>
              <a:rPr lang="tr-TR" sz="2400" b="1" dirty="0">
                <a:solidFill>
                  <a:srgbClr val="FF0000"/>
                </a:solidFill>
              </a:rPr>
              <a:t>klinik uygulamaya </a:t>
            </a:r>
            <a:r>
              <a:rPr lang="tr-TR" sz="2400" dirty="0"/>
              <a:t>anlamlı bir katkısı var mıdır?</a:t>
            </a:r>
            <a:endParaRPr lang="tr-TR" sz="2400" dirty="0" smtClean="0"/>
          </a:p>
        </p:txBody>
      </p:sp>
      <p:grpSp>
        <p:nvGrpSpPr>
          <p:cNvPr id="6" name="Grup 5"/>
          <p:cNvGrpSpPr/>
          <p:nvPr/>
        </p:nvGrpSpPr>
        <p:grpSpPr>
          <a:xfrm>
            <a:off x="456942" y="2481022"/>
            <a:ext cx="7493915" cy="2099383"/>
            <a:chOff x="456942" y="2481022"/>
            <a:chExt cx="7493915" cy="2099383"/>
          </a:xfrm>
        </p:grpSpPr>
        <p:pic>
          <p:nvPicPr>
            <p:cNvPr id="7" name="Resim 6"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942" y="2481022"/>
              <a:ext cx="7493915" cy="2099383"/>
            </a:xfrm>
            <a:prstGeom prst="rect">
              <a:avLst/>
            </a:prstGeom>
            <a:ln>
              <a:solidFill>
                <a:srgbClr val="00B0F0"/>
              </a:solidFill>
            </a:ln>
          </p:spPr>
        </p:pic>
        <p:sp>
          <p:nvSpPr>
            <p:cNvPr id="8" name="Rectangle 3"/>
            <p:cNvSpPr txBox="1">
              <a:spLocks noChangeArrowheads="1"/>
            </p:cNvSpPr>
            <p:nvPr/>
          </p:nvSpPr>
          <p:spPr bwMode="auto">
            <a:xfrm>
              <a:off x="7010400" y="4191000"/>
              <a:ext cx="868232"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FF0000"/>
                  </a:solidFill>
                </a:rPr>
                <a:t>2003</a:t>
              </a:r>
            </a:p>
          </p:txBody>
        </p:sp>
      </p:grpSp>
      <p:pic>
        <p:nvPicPr>
          <p:cNvPr id="10" name="Resim 9"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034" y="4876800"/>
            <a:ext cx="5487166" cy="1400371"/>
          </a:xfrm>
          <a:prstGeom prst="rect">
            <a:avLst/>
          </a:prstGeom>
          <a:ln>
            <a:solidFill>
              <a:srgbClr val="00B0F0"/>
            </a:solidFill>
          </a:ln>
        </p:spPr>
      </p:pic>
    </p:spTree>
    <p:extLst>
      <p:ext uri="{BB962C8B-B14F-4D97-AF65-F5344CB8AC3E}">
        <p14:creationId xmlns:p14="http://schemas.microsoft.com/office/powerpoint/2010/main" val="1963853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Nasıl başarabiliriz?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 6 için pratik öneriler</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47</a:t>
            </a:fld>
            <a:endParaRPr lang="tr-TR" sz="1200" b="1" dirty="0" smtClean="0"/>
          </a:p>
        </p:txBody>
      </p:sp>
      <p:sp>
        <p:nvSpPr>
          <p:cNvPr id="12" name="Rectangle 3"/>
          <p:cNvSpPr txBox="1">
            <a:spLocks noChangeArrowheads="1"/>
          </p:cNvSpPr>
          <p:nvPr/>
        </p:nvSpPr>
        <p:spPr bwMode="auto">
          <a:xfrm>
            <a:off x="152400" y="129540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kern="0" dirty="0">
                <a:solidFill>
                  <a:srgbClr val="3E3EBC"/>
                </a:solidFill>
              </a:rPr>
              <a:t>Elektronik </a:t>
            </a:r>
            <a:r>
              <a:rPr lang="tr-TR" sz="2400" kern="0" dirty="0" err="1">
                <a:solidFill>
                  <a:srgbClr val="3E3EBC"/>
                </a:solidFill>
              </a:rPr>
              <a:t>Order</a:t>
            </a:r>
            <a:r>
              <a:rPr lang="tr-TR" sz="2400" kern="0" dirty="0">
                <a:solidFill>
                  <a:srgbClr val="3E3EBC"/>
                </a:solidFill>
              </a:rPr>
              <a:t> (CPOE</a:t>
            </a:r>
            <a:r>
              <a:rPr lang="tr-TR" sz="2400" kern="0" dirty="0" smtClean="0">
                <a:solidFill>
                  <a:srgbClr val="3E3EBC"/>
                </a:solidFill>
              </a:rPr>
              <a:t>)</a:t>
            </a:r>
          </a:p>
          <a:p>
            <a:pPr marL="0" indent="0" algn="just" eaLnBrk="1" hangingPunct="1">
              <a:lnSpc>
                <a:spcPct val="90000"/>
              </a:lnSpc>
              <a:buNone/>
            </a:pPr>
            <a:r>
              <a:rPr lang="tr-TR" sz="2400" b="1" dirty="0">
                <a:solidFill>
                  <a:srgbClr val="0070C0"/>
                </a:solidFill>
              </a:rPr>
              <a:t>İstemleri (</a:t>
            </a:r>
            <a:r>
              <a:rPr lang="tr-TR" sz="2400" b="1" dirty="0" err="1">
                <a:solidFill>
                  <a:srgbClr val="0070C0"/>
                </a:solidFill>
              </a:rPr>
              <a:t>order</a:t>
            </a:r>
            <a:r>
              <a:rPr lang="tr-TR" sz="2400" b="1" dirty="0">
                <a:solidFill>
                  <a:srgbClr val="0070C0"/>
                </a:solidFill>
              </a:rPr>
              <a:t>) elektronik olarak yapmanın </a:t>
            </a:r>
            <a:r>
              <a:rPr lang="tr-TR" sz="2400" b="1" dirty="0">
                <a:solidFill>
                  <a:srgbClr val="FF0000"/>
                </a:solidFill>
              </a:rPr>
              <a:t>klinik uygulamaya </a:t>
            </a:r>
            <a:r>
              <a:rPr lang="tr-TR" sz="2400" dirty="0"/>
              <a:t>anlamlı bir katkısı var mıdır?</a:t>
            </a:r>
          </a:p>
          <a:p>
            <a:pPr marL="0" indent="0" algn="just" eaLnBrk="1" hangingPunct="1">
              <a:lnSpc>
                <a:spcPct val="90000"/>
              </a:lnSpc>
              <a:buNone/>
            </a:pPr>
            <a:endParaRPr lang="tr-TR" sz="2400" dirty="0" smtClean="0"/>
          </a:p>
        </p:txBody>
      </p:sp>
      <p:grpSp>
        <p:nvGrpSpPr>
          <p:cNvPr id="13" name="Grup 12"/>
          <p:cNvGrpSpPr/>
          <p:nvPr/>
        </p:nvGrpSpPr>
        <p:grpSpPr>
          <a:xfrm>
            <a:off x="90087" y="2447925"/>
            <a:ext cx="8963827" cy="996896"/>
            <a:chOff x="90087" y="2279704"/>
            <a:chExt cx="8963827" cy="996896"/>
          </a:xfrm>
        </p:grpSpPr>
        <p:pic>
          <p:nvPicPr>
            <p:cNvPr id="14" name="Resim 13"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87" y="2279704"/>
              <a:ext cx="8963827" cy="996896"/>
            </a:xfrm>
            <a:prstGeom prst="rect">
              <a:avLst/>
            </a:prstGeom>
            <a:ln>
              <a:solidFill>
                <a:srgbClr val="00B0F0"/>
              </a:solidFill>
            </a:ln>
          </p:spPr>
        </p:pic>
        <p:sp>
          <p:nvSpPr>
            <p:cNvPr id="15" name="Rectangle 3"/>
            <p:cNvSpPr txBox="1">
              <a:spLocks noChangeArrowheads="1"/>
            </p:cNvSpPr>
            <p:nvPr/>
          </p:nvSpPr>
          <p:spPr bwMode="auto">
            <a:xfrm>
              <a:off x="7999996" y="2833914"/>
              <a:ext cx="868232"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FF0000"/>
                  </a:solidFill>
                </a:rPr>
                <a:t>2003</a:t>
              </a:r>
            </a:p>
          </p:txBody>
        </p:sp>
      </p:grpSp>
      <p:pic>
        <p:nvPicPr>
          <p:cNvPr id="16" name="Resim 15"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16" y="3838770"/>
            <a:ext cx="8912369" cy="2213944"/>
          </a:xfrm>
          <a:prstGeom prst="rect">
            <a:avLst/>
          </a:prstGeom>
          <a:ln>
            <a:solidFill>
              <a:srgbClr val="00B0F0"/>
            </a:solidFill>
          </a:ln>
        </p:spPr>
      </p:pic>
    </p:spTree>
    <p:extLst>
      <p:ext uri="{BB962C8B-B14F-4D97-AF65-F5344CB8AC3E}">
        <p14:creationId xmlns:p14="http://schemas.microsoft.com/office/powerpoint/2010/main" val="1418600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Nasıl başarabiliriz?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 6 için pratik öneriler</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48</a:t>
            </a:fld>
            <a:endParaRPr lang="tr-TR" sz="1200" b="1" dirty="0" smtClean="0"/>
          </a:p>
        </p:txBody>
      </p:sp>
      <p:sp>
        <p:nvSpPr>
          <p:cNvPr id="12" name="Rectangle 3"/>
          <p:cNvSpPr txBox="1">
            <a:spLocks noChangeArrowheads="1"/>
          </p:cNvSpPr>
          <p:nvPr/>
        </p:nvSpPr>
        <p:spPr bwMode="auto">
          <a:xfrm>
            <a:off x="152400" y="129540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kern="0" dirty="0">
                <a:solidFill>
                  <a:srgbClr val="3E3EBC"/>
                </a:solidFill>
              </a:rPr>
              <a:t>Elektronik </a:t>
            </a:r>
            <a:r>
              <a:rPr lang="tr-TR" sz="2400" kern="0" dirty="0" err="1">
                <a:solidFill>
                  <a:srgbClr val="3E3EBC"/>
                </a:solidFill>
              </a:rPr>
              <a:t>Order</a:t>
            </a:r>
            <a:r>
              <a:rPr lang="tr-TR" sz="2400" kern="0" dirty="0">
                <a:solidFill>
                  <a:srgbClr val="3E3EBC"/>
                </a:solidFill>
              </a:rPr>
              <a:t> (CPOE</a:t>
            </a:r>
            <a:r>
              <a:rPr lang="tr-TR" sz="2400" kern="0" dirty="0" smtClean="0">
                <a:solidFill>
                  <a:srgbClr val="3E3EBC"/>
                </a:solidFill>
              </a:rPr>
              <a:t>)</a:t>
            </a:r>
          </a:p>
          <a:p>
            <a:pPr marL="0" indent="0" algn="just" eaLnBrk="1" hangingPunct="1">
              <a:lnSpc>
                <a:spcPct val="90000"/>
              </a:lnSpc>
              <a:buNone/>
            </a:pPr>
            <a:r>
              <a:rPr lang="tr-TR" sz="2400" b="1" dirty="0">
                <a:solidFill>
                  <a:srgbClr val="0070C0"/>
                </a:solidFill>
              </a:rPr>
              <a:t>İstemleri (</a:t>
            </a:r>
            <a:r>
              <a:rPr lang="tr-TR" sz="2400" b="1" dirty="0" err="1">
                <a:solidFill>
                  <a:srgbClr val="0070C0"/>
                </a:solidFill>
              </a:rPr>
              <a:t>order</a:t>
            </a:r>
            <a:r>
              <a:rPr lang="tr-TR" sz="2400" b="1" dirty="0">
                <a:solidFill>
                  <a:srgbClr val="0070C0"/>
                </a:solidFill>
              </a:rPr>
              <a:t>) elektronik olarak yapmanın </a:t>
            </a:r>
            <a:r>
              <a:rPr lang="tr-TR" sz="2400" b="1" dirty="0">
                <a:solidFill>
                  <a:srgbClr val="FF0000"/>
                </a:solidFill>
              </a:rPr>
              <a:t>klinik uygulamaya </a:t>
            </a:r>
            <a:r>
              <a:rPr lang="tr-TR" sz="2400" dirty="0"/>
              <a:t>anlamlı bir katkısı var mıdır?</a:t>
            </a:r>
          </a:p>
          <a:p>
            <a:pPr marL="0" indent="0" algn="just" eaLnBrk="1" hangingPunct="1">
              <a:lnSpc>
                <a:spcPct val="90000"/>
              </a:lnSpc>
              <a:buNone/>
            </a:pPr>
            <a:endParaRPr lang="tr-TR" sz="2400" dirty="0" smtClean="0"/>
          </a:p>
        </p:txBody>
      </p:sp>
      <p:grpSp>
        <p:nvGrpSpPr>
          <p:cNvPr id="10" name="Grup 9"/>
          <p:cNvGrpSpPr/>
          <p:nvPr/>
        </p:nvGrpSpPr>
        <p:grpSpPr>
          <a:xfrm>
            <a:off x="75573" y="2514600"/>
            <a:ext cx="8992227" cy="1676400"/>
            <a:chOff x="75573" y="2209800"/>
            <a:chExt cx="8992227" cy="1676400"/>
          </a:xfrm>
        </p:grpSpPr>
        <p:pic>
          <p:nvPicPr>
            <p:cNvPr id="17" name="Resim 16"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3" y="2209800"/>
              <a:ext cx="8963827" cy="1663007"/>
            </a:xfrm>
            <a:prstGeom prst="rect">
              <a:avLst/>
            </a:prstGeom>
            <a:ln>
              <a:solidFill>
                <a:srgbClr val="00B0F0"/>
              </a:solidFill>
            </a:ln>
          </p:spPr>
        </p:pic>
        <p:sp>
          <p:nvSpPr>
            <p:cNvPr id="18" name="Rectangle 3"/>
            <p:cNvSpPr txBox="1">
              <a:spLocks noChangeArrowheads="1"/>
            </p:cNvSpPr>
            <p:nvPr/>
          </p:nvSpPr>
          <p:spPr bwMode="auto">
            <a:xfrm>
              <a:off x="8199568" y="3505200"/>
              <a:ext cx="868232"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FF0000"/>
                  </a:solidFill>
                </a:rPr>
                <a:t>2003</a:t>
              </a:r>
            </a:p>
          </p:txBody>
        </p:sp>
      </p:grpSp>
      <p:pic>
        <p:nvPicPr>
          <p:cNvPr id="19" name="Resim 18"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4358156"/>
            <a:ext cx="5639587" cy="1514687"/>
          </a:xfrm>
          <a:prstGeom prst="rect">
            <a:avLst/>
          </a:prstGeom>
          <a:ln>
            <a:solidFill>
              <a:srgbClr val="00B0F0"/>
            </a:solidFill>
          </a:ln>
        </p:spPr>
      </p:pic>
    </p:spTree>
    <p:extLst>
      <p:ext uri="{BB962C8B-B14F-4D97-AF65-F5344CB8AC3E}">
        <p14:creationId xmlns:p14="http://schemas.microsoft.com/office/powerpoint/2010/main" val="1091399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Nasıl başarabiliriz?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 6 için pratik öneriler</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49</a:t>
            </a:fld>
            <a:endParaRPr lang="tr-TR" sz="1200" b="1" dirty="0" smtClean="0"/>
          </a:p>
        </p:txBody>
      </p:sp>
      <p:sp>
        <p:nvSpPr>
          <p:cNvPr id="12" name="Rectangle 3"/>
          <p:cNvSpPr txBox="1">
            <a:spLocks noChangeArrowheads="1"/>
          </p:cNvSpPr>
          <p:nvPr/>
        </p:nvSpPr>
        <p:spPr bwMode="auto">
          <a:xfrm>
            <a:off x="152400" y="129540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kern="0" dirty="0">
                <a:solidFill>
                  <a:srgbClr val="3E3EBC"/>
                </a:solidFill>
              </a:rPr>
              <a:t>Elektronik </a:t>
            </a:r>
            <a:r>
              <a:rPr lang="tr-TR" sz="2400" kern="0" dirty="0" err="1">
                <a:solidFill>
                  <a:srgbClr val="3E3EBC"/>
                </a:solidFill>
              </a:rPr>
              <a:t>Order</a:t>
            </a:r>
            <a:r>
              <a:rPr lang="tr-TR" sz="2400" kern="0" dirty="0">
                <a:solidFill>
                  <a:srgbClr val="3E3EBC"/>
                </a:solidFill>
              </a:rPr>
              <a:t> (CPOE)</a:t>
            </a:r>
            <a:endParaRPr lang="tr-TR" sz="2400" dirty="0" smtClean="0"/>
          </a:p>
          <a:p>
            <a:pPr algn="just" eaLnBrk="1" hangingPunct="1">
              <a:lnSpc>
                <a:spcPct val="90000"/>
              </a:lnSpc>
            </a:pPr>
            <a:r>
              <a:rPr lang="tr-TR" sz="2400" dirty="0" smtClean="0"/>
              <a:t>Tek yapılması gereken, zaten HBYS ürününüzde var olan elektronik </a:t>
            </a:r>
            <a:r>
              <a:rPr lang="tr-TR" sz="2400" dirty="0" err="1" smtClean="0"/>
              <a:t>order</a:t>
            </a:r>
            <a:r>
              <a:rPr lang="tr-TR" sz="2400" dirty="0" smtClean="0"/>
              <a:t> uygulamasını hayata geçirmek.</a:t>
            </a:r>
          </a:p>
          <a:p>
            <a:pPr algn="just" eaLnBrk="1" hangingPunct="1">
              <a:lnSpc>
                <a:spcPct val="90000"/>
              </a:lnSpc>
            </a:pPr>
            <a:r>
              <a:rPr lang="tr-TR" sz="2400" dirty="0" smtClean="0"/>
              <a:t>Hekimlerin ve hemşirelerin davranış değişikliği kolay değildir. Bu nedenle teşvik edici uygulamalar faydalı olacaktır.</a:t>
            </a:r>
            <a:endParaRPr lang="tr-TR" sz="2000" dirty="0" smtClean="0"/>
          </a:p>
        </p:txBody>
      </p:sp>
    </p:spTree>
    <p:extLst>
      <p:ext uri="{BB962C8B-B14F-4D97-AF65-F5344CB8AC3E}">
        <p14:creationId xmlns:p14="http://schemas.microsoft.com/office/powerpoint/2010/main" val="395073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smtClean="0"/>
              <a:t>HIMSS</a:t>
            </a:r>
            <a:r>
              <a:rPr lang="tr-TR" sz="3200" dirty="0" smtClean="0"/>
              <a:t>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8839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kern="0" dirty="0" smtClean="0">
                <a:solidFill>
                  <a:srgbClr val="3E3EBC"/>
                </a:solidFill>
              </a:rPr>
              <a:t>Ölçümlemeyi nasıl yapar?</a:t>
            </a:r>
            <a:endParaRPr lang="tr-TR" sz="2400" kern="0" dirty="0">
              <a:solidFill>
                <a:srgbClr val="3E3EBC"/>
              </a:solidFill>
            </a:endParaRPr>
          </a:p>
          <a:p>
            <a:pPr marL="0" indent="0" algn="just" eaLnBrk="1" hangingPunct="1">
              <a:lnSpc>
                <a:spcPct val="90000"/>
              </a:lnSpc>
              <a:buNone/>
            </a:pPr>
            <a:r>
              <a:rPr lang="tr-TR" sz="2400" dirty="0" smtClean="0"/>
              <a:t>Bilgi ve teknolojinin kullanım seviyesini, sağlık kurumları tarafından doldurulan </a:t>
            </a:r>
            <a:r>
              <a:rPr lang="tr-TR" sz="2400" b="1" dirty="0" smtClean="0">
                <a:solidFill>
                  <a:srgbClr val="FF0000"/>
                </a:solidFill>
              </a:rPr>
              <a:t>anketler üzerinden belirler</a:t>
            </a:r>
            <a:r>
              <a:rPr lang="tr-TR" sz="2400" dirty="0" smtClean="0"/>
              <a:t>. </a:t>
            </a:r>
          </a:p>
          <a:p>
            <a:pPr marL="0" indent="0" algn="just" eaLnBrk="1" hangingPunct="1">
              <a:lnSpc>
                <a:spcPct val="90000"/>
              </a:lnSpc>
              <a:buNone/>
            </a:pPr>
            <a:endParaRPr lang="tr-TR" sz="2400" dirty="0"/>
          </a:p>
          <a:p>
            <a:pPr marL="0" indent="0" algn="just" eaLnBrk="1" hangingPunct="1">
              <a:lnSpc>
                <a:spcPct val="90000"/>
              </a:lnSpc>
              <a:buNone/>
            </a:pPr>
            <a:r>
              <a:rPr lang="tr-TR" sz="2400" dirty="0" smtClean="0"/>
              <a:t>Belirlenen seviyenin, üst seviyelerden biri (örneğin EMRAM için Seviye 6 ve 7) olması halinde, </a:t>
            </a:r>
            <a:r>
              <a:rPr lang="tr-TR" sz="2400" b="1" dirty="0" smtClean="0">
                <a:solidFill>
                  <a:srgbClr val="FF0000"/>
                </a:solidFill>
              </a:rPr>
              <a:t>yerinde ziyaretlerle bu ölçüm teyit edilir.</a:t>
            </a:r>
            <a:endParaRPr lang="tr-TR" sz="2400" b="1" kern="0" dirty="0" smtClean="0">
              <a:solidFill>
                <a:srgbClr val="FF0000"/>
              </a:solidFill>
            </a:endParaRP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5</a:t>
            </a:fld>
            <a:endParaRPr lang="tr-TR" sz="1200" b="1" dirty="0" smtClean="0"/>
          </a:p>
        </p:txBody>
      </p:sp>
    </p:spTree>
    <p:extLst>
      <p:ext uri="{BB962C8B-B14F-4D97-AF65-F5344CB8AC3E}">
        <p14:creationId xmlns:p14="http://schemas.microsoft.com/office/powerpoint/2010/main" val="4013520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wipe(left)">
                                      <p:cBhvr>
                                        <p:cTn id="1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Nasıl başarabiliriz?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 6 için pratik öneriler</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50</a:t>
            </a:fld>
            <a:endParaRPr lang="tr-TR" sz="1200" b="1" dirty="0" smtClean="0"/>
          </a:p>
        </p:txBody>
      </p:sp>
      <p:sp>
        <p:nvSpPr>
          <p:cNvPr id="12" name="Rectangle 3"/>
          <p:cNvSpPr txBox="1">
            <a:spLocks noChangeArrowheads="1"/>
          </p:cNvSpPr>
          <p:nvPr/>
        </p:nvSpPr>
        <p:spPr bwMode="auto">
          <a:xfrm>
            <a:off x="152400" y="129540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kern="0" dirty="0" smtClean="0">
                <a:solidFill>
                  <a:srgbClr val="3E3EBC"/>
                </a:solidFill>
              </a:rPr>
              <a:t>Hemşire Klinik Karar Destek Sistemi (CDSS)</a:t>
            </a:r>
            <a:endParaRPr lang="tr-TR" sz="2400" dirty="0" smtClean="0"/>
          </a:p>
          <a:p>
            <a:pPr algn="just" eaLnBrk="1" hangingPunct="1">
              <a:lnSpc>
                <a:spcPct val="90000"/>
              </a:lnSpc>
            </a:pPr>
            <a:r>
              <a:rPr lang="tr-TR" sz="2400" b="1" dirty="0">
                <a:solidFill>
                  <a:srgbClr val="0070C0"/>
                </a:solidFill>
              </a:rPr>
              <a:t>Klinik karar destek sistemleri kullanmanın</a:t>
            </a:r>
            <a:r>
              <a:rPr lang="tr-TR" sz="2400" dirty="0"/>
              <a:t> </a:t>
            </a:r>
            <a:r>
              <a:rPr lang="tr-TR" sz="2400" b="1" dirty="0">
                <a:solidFill>
                  <a:srgbClr val="FF0000"/>
                </a:solidFill>
              </a:rPr>
              <a:t>klinik uygulamaya </a:t>
            </a:r>
            <a:r>
              <a:rPr lang="tr-TR" sz="2400" dirty="0"/>
              <a:t>anlamlı bir katkısı var mıdır? </a:t>
            </a:r>
            <a:endParaRPr lang="tr-TR" sz="2000" dirty="0" smtClean="0"/>
          </a:p>
        </p:txBody>
      </p:sp>
      <p:grpSp>
        <p:nvGrpSpPr>
          <p:cNvPr id="6" name="Grup 5"/>
          <p:cNvGrpSpPr/>
          <p:nvPr/>
        </p:nvGrpSpPr>
        <p:grpSpPr>
          <a:xfrm>
            <a:off x="152400" y="2456925"/>
            <a:ext cx="7611538" cy="1476581"/>
            <a:chOff x="152400" y="2181019"/>
            <a:chExt cx="7611538" cy="1476581"/>
          </a:xfrm>
        </p:grpSpPr>
        <p:pic>
          <p:nvPicPr>
            <p:cNvPr id="7" name="Resim 6"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181019"/>
              <a:ext cx="7611538" cy="1476581"/>
            </a:xfrm>
            <a:prstGeom prst="rect">
              <a:avLst/>
            </a:prstGeom>
            <a:ln>
              <a:solidFill>
                <a:srgbClr val="00B0F0"/>
              </a:solidFill>
            </a:ln>
          </p:spPr>
        </p:pic>
        <p:sp>
          <p:nvSpPr>
            <p:cNvPr id="8" name="Rectangle 3"/>
            <p:cNvSpPr txBox="1">
              <a:spLocks noChangeArrowheads="1"/>
            </p:cNvSpPr>
            <p:nvPr/>
          </p:nvSpPr>
          <p:spPr bwMode="auto">
            <a:xfrm>
              <a:off x="6872514" y="3214914"/>
              <a:ext cx="868232"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FF0000"/>
                  </a:solidFill>
                </a:rPr>
                <a:t>1994</a:t>
              </a:r>
            </a:p>
          </p:txBody>
        </p:sp>
      </p:grpSp>
      <p:pic>
        <p:nvPicPr>
          <p:cNvPr id="10" name="Resim 9"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046" y="4162106"/>
            <a:ext cx="8649908" cy="2286319"/>
          </a:xfrm>
          <a:prstGeom prst="rect">
            <a:avLst/>
          </a:prstGeom>
          <a:ln>
            <a:solidFill>
              <a:srgbClr val="00B0F0"/>
            </a:solidFill>
          </a:ln>
        </p:spPr>
      </p:pic>
    </p:spTree>
    <p:extLst>
      <p:ext uri="{BB962C8B-B14F-4D97-AF65-F5344CB8AC3E}">
        <p14:creationId xmlns:p14="http://schemas.microsoft.com/office/powerpoint/2010/main" val="3104860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Nasıl başarabiliriz?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 6 için pratik öneriler</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51</a:t>
            </a:fld>
            <a:endParaRPr lang="tr-TR" sz="1200" b="1" dirty="0" smtClean="0"/>
          </a:p>
        </p:txBody>
      </p:sp>
      <p:sp>
        <p:nvSpPr>
          <p:cNvPr id="12" name="Rectangle 3"/>
          <p:cNvSpPr txBox="1">
            <a:spLocks noChangeArrowheads="1"/>
          </p:cNvSpPr>
          <p:nvPr/>
        </p:nvSpPr>
        <p:spPr bwMode="auto">
          <a:xfrm>
            <a:off x="152400" y="129540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kern="0" dirty="0" smtClean="0">
                <a:solidFill>
                  <a:srgbClr val="3E3EBC"/>
                </a:solidFill>
              </a:rPr>
              <a:t>Hemşire Klinik Karar Destek Sistemi (CDSS)</a:t>
            </a:r>
            <a:endParaRPr lang="tr-TR" sz="2400" dirty="0" smtClean="0"/>
          </a:p>
          <a:p>
            <a:pPr algn="just" eaLnBrk="1" hangingPunct="1">
              <a:lnSpc>
                <a:spcPct val="90000"/>
              </a:lnSpc>
            </a:pPr>
            <a:r>
              <a:rPr lang="tr-TR" sz="2400" b="1" dirty="0">
                <a:solidFill>
                  <a:srgbClr val="0070C0"/>
                </a:solidFill>
              </a:rPr>
              <a:t>Klinik karar destek sistemleri kullanmanın</a:t>
            </a:r>
            <a:r>
              <a:rPr lang="tr-TR" sz="2400" dirty="0"/>
              <a:t> </a:t>
            </a:r>
            <a:r>
              <a:rPr lang="tr-TR" sz="2400" b="1" dirty="0">
                <a:solidFill>
                  <a:srgbClr val="FF0000"/>
                </a:solidFill>
              </a:rPr>
              <a:t>klinik uygulamaya </a:t>
            </a:r>
            <a:r>
              <a:rPr lang="tr-TR" sz="2400" dirty="0"/>
              <a:t>anlamlı bir katkısı var mıdır? </a:t>
            </a:r>
            <a:endParaRPr lang="tr-TR" sz="2000" dirty="0" smtClean="0"/>
          </a:p>
        </p:txBody>
      </p:sp>
      <p:pic>
        <p:nvPicPr>
          <p:cNvPr id="13" name="Resim 12"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4392" y="4628699"/>
            <a:ext cx="5611008" cy="1324160"/>
          </a:xfrm>
          <a:prstGeom prst="rect">
            <a:avLst/>
          </a:prstGeom>
          <a:ln>
            <a:solidFill>
              <a:srgbClr val="00B0F0"/>
            </a:solidFill>
          </a:ln>
        </p:spPr>
      </p:pic>
      <p:grpSp>
        <p:nvGrpSpPr>
          <p:cNvPr id="14" name="Grup 13"/>
          <p:cNvGrpSpPr/>
          <p:nvPr/>
        </p:nvGrpSpPr>
        <p:grpSpPr>
          <a:xfrm>
            <a:off x="152400" y="2514600"/>
            <a:ext cx="8534400" cy="1076059"/>
            <a:chOff x="152400" y="2276741"/>
            <a:chExt cx="8534400" cy="1076059"/>
          </a:xfrm>
        </p:grpSpPr>
        <p:pic>
          <p:nvPicPr>
            <p:cNvPr id="15" name="Resim 14"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276741"/>
              <a:ext cx="8528773" cy="1076059"/>
            </a:xfrm>
            <a:prstGeom prst="rect">
              <a:avLst/>
            </a:prstGeom>
            <a:ln>
              <a:solidFill>
                <a:srgbClr val="00B0F0"/>
              </a:solidFill>
            </a:ln>
          </p:spPr>
        </p:pic>
        <p:sp>
          <p:nvSpPr>
            <p:cNvPr id="16" name="Rectangle 3"/>
            <p:cNvSpPr txBox="1">
              <a:spLocks noChangeArrowheads="1"/>
            </p:cNvSpPr>
            <p:nvPr/>
          </p:nvSpPr>
          <p:spPr bwMode="auto">
            <a:xfrm>
              <a:off x="7818568" y="2971800"/>
              <a:ext cx="868232"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FF0000"/>
                  </a:solidFill>
                </a:rPr>
                <a:t>2005</a:t>
              </a:r>
            </a:p>
          </p:txBody>
        </p:sp>
      </p:grpSp>
    </p:spTree>
    <p:extLst>
      <p:ext uri="{BB962C8B-B14F-4D97-AF65-F5344CB8AC3E}">
        <p14:creationId xmlns:p14="http://schemas.microsoft.com/office/powerpoint/2010/main" val="4201379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Nasıl başarabiliriz?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 6 için pratik öneriler</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52</a:t>
            </a:fld>
            <a:endParaRPr lang="tr-TR" sz="1200" b="1" dirty="0" smtClean="0"/>
          </a:p>
        </p:txBody>
      </p:sp>
      <p:sp>
        <p:nvSpPr>
          <p:cNvPr id="12" name="Rectangle 3"/>
          <p:cNvSpPr txBox="1">
            <a:spLocks noChangeArrowheads="1"/>
          </p:cNvSpPr>
          <p:nvPr/>
        </p:nvSpPr>
        <p:spPr bwMode="auto">
          <a:xfrm>
            <a:off x="152400" y="129540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u="sng" kern="0" dirty="0" smtClean="0">
                <a:solidFill>
                  <a:srgbClr val="FF0000"/>
                </a:solidFill>
              </a:rPr>
              <a:t>Hemşire</a:t>
            </a:r>
            <a:r>
              <a:rPr lang="tr-TR" sz="2400" kern="0" dirty="0" smtClean="0">
                <a:solidFill>
                  <a:srgbClr val="3E3EBC"/>
                </a:solidFill>
              </a:rPr>
              <a:t> Klinik Karar Destek Sistemi (CDSS)</a:t>
            </a:r>
            <a:endParaRPr lang="tr-TR" sz="2400" dirty="0"/>
          </a:p>
        </p:txBody>
      </p:sp>
      <p:graphicFrame>
        <p:nvGraphicFramePr>
          <p:cNvPr id="4" name="Tablo 3"/>
          <p:cNvGraphicFramePr>
            <a:graphicFrameLocks noGrp="1"/>
          </p:cNvGraphicFramePr>
          <p:nvPr>
            <p:extLst>
              <p:ext uri="{D42A27DB-BD31-4B8C-83A1-F6EECF244321}">
                <p14:modId xmlns:p14="http://schemas.microsoft.com/office/powerpoint/2010/main" val="1575295307"/>
              </p:ext>
            </p:extLst>
          </p:nvPr>
        </p:nvGraphicFramePr>
        <p:xfrm>
          <a:off x="355600" y="1828800"/>
          <a:ext cx="8432800" cy="4396740"/>
        </p:xfrm>
        <a:graphic>
          <a:graphicData uri="http://schemas.openxmlformats.org/drawingml/2006/table">
            <a:tbl>
              <a:tblPr firstRow="1">
                <a:tableStyleId>{93296810-A885-4BE3-A3E7-6D5BEEA58F35}</a:tableStyleId>
              </a:tblPr>
              <a:tblGrid>
                <a:gridCol w="1879600"/>
                <a:gridCol w="2971800"/>
                <a:gridCol w="3581400"/>
              </a:tblGrid>
              <a:tr h="381000">
                <a:tc>
                  <a:txBody>
                    <a:bodyPr/>
                    <a:lstStyle/>
                    <a:p>
                      <a:pPr algn="ctr" fontAlgn="ctr"/>
                      <a:r>
                        <a:rPr lang="tr-TR" sz="1200" u="none" strike="noStrike" dirty="0">
                          <a:effectLst/>
                          <a:latin typeface="Calibri" panose="020F0502020204030204" pitchFamily="34" charset="0"/>
                          <a:cs typeface="Calibri" panose="020F0502020204030204" pitchFamily="34" charset="0"/>
                        </a:rPr>
                        <a:t>Hasta Kabulünde ve Takibinde  Uygulanan Risk Analizleri</a:t>
                      </a:r>
                      <a:endParaRPr lang="tr-TR" sz="1200" b="1" i="0" u="none" strike="noStrike" dirty="0">
                        <a:solidFill>
                          <a:srgbClr val="595959"/>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tr-TR" sz="1200" u="none" strike="noStrike">
                          <a:effectLst/>
                          <a:latin typeface="Calibri" panose="020F0502020204030204" pitchFamily="34" charset="0"/>
                          <a:cs typeface="Calibri" panose="020F0502020204030204" pitchFamily="34" charset="0"/>
                        </a:rPr>
                        <a:t>Risk Ölçekleri</a:t>
                      </a:r>
                      <a:endParaRPr lang="tr-TR" sz="1200" b="1" i="0" u="none" strike="noStrike">
                        <a:solidFill>
                          <a:srgbClr val="595959"/>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tr-TR" sz="1200" u="none" strike="noStrike" dirty="0" err="1">
                          <a:effectLst/>
                          <a:latin typeface="Calibri" panose="020F0502020204030204" pitchFamily="34" charset="0"/>
                          <a:cs typeface="Calibri" panose="020F0502020204030204" pitchFamily="34" charset="0"/>
                        </a:rPr>
                        <a:t>SKS'deki</a:t>
                      </a:r>
                      <a:r>
                        <a:rPr lang="tr-TR" sz="1200" u="none" strike="noStrike" dirty="0">
                          <a:effectLst/>
                          <a:latin typeface="Calibri" panose="020F0502020204030204" pitchFamily="34" charset="0"/>
                          <a:cs typeface="Calibri" panose="020F0502020204030204" pitchFamily="34" charset="0"/>
                        </a:rPr>
                        <a:t> Karşılığı</a:t>
                      </a:r>
                      <a:endParaRPr lang="tr-TR" sz="1200" b="1" i="0" u="none" strike="noStrike" dirty="0">
                        <a:solidFill>
                          <a:srgbClr val="595959"/>
                        </a:solidFill>
                        <a:effectLst/>
                        <a:latin typeface="Calibri" panose="020F0502020204030204" pitchFamily="34" charset="0"/>
                        <a:cs typeface="Calibri" panose="020F0502020204030204" pitchFamily="34" charset="0"/>
                      </a:endParaRPr>
                    </a:p>
                  </a:txBody>
                  <a:tcPr marL="0" marR="0" marT="0" marB="0" anchor="ctr"/>
                </a:tc>
              </a:tr>
              <a:tr h="1524000">
                <a:tc>
                  <a:txBody>
                    <a:bodyPr/>
                    <a:lstStyle/>
                    <a:p>
                      <a:pPr algn="l" fontAlgn="ctr"/>
                      <a:r>
                        <a:rPr lang="tr-TR" sz="1200" b="1" u="none" strike="noStrike" dirty="0">
                          <a:effectLst/>
                          <a:latin typeface="Calibri" panose="020F0502020204030204" pitchFamily="34" charset="0"/>
                          <a:cs typeface="Calibri" panose="020F0502020204030204" pitchFamily="34" charset="0"/>
                        </a:rPr>
                        <a:t>Düşme Riski Analizi</a:t>
                      </a:r>
                      <a:endParaRPr lang="tr-TR" sz="1200" b="1" i="0" u="none" strike="noStrike" dirty="0">
                        <a:solidFill>
                          <a:srgbClr val="595959"/>
                        </a:solidFill>
                        <a:effectLst/>
                        <a:latin typeface="Calibri" panose="020F0502020204030204" pitchFamily="34" charset="0"/>
                        <a:cs typeface="Calibri" panose="020F0502020204030204" pitchFamily="34" charset="0"/>
                      </a:endParaRPr>
                    </a:p>
                  </a:txBody>
                  <a:tcPr marL="0" marR="0" marT="0" marB="0" anchor="ctr"/>
                </a:tc>
                <a:tc>
                  <a:txBody>
                    <a:bodyPr/>
                    <a:lstStyle/>
                    <a:p>
                      <a:pPr algn="l" fontAlgn="ctr"/>
                      <a:r>
                        <a:rPr lang="tr-TR" sz="1200" u="none" strike="noStrike" dirty="0">
                          <a:effectLst/>
                          <a:latin typeface="Calibri" panose="020F0502020204030204" pitchFamily="34" charset="0"/>
                          <a:cs typeface="Calibri" panose="020F0502020204030204" pitchFamily="34" charset="0"/>
                        </a:rPr>
                        <a:t>• Yetişkinler için </a:t>
                      </a:r>
                      <a:r>
                        <a:rPr lang="tr-TR" sz="1200" u="none" strike="noStrike" dirty="0" err="1">
                          <a:effectLst/>
                          <a:latin typeface="Calibri" panose="020F0502020204030204" pitchFamily="34" charset="0"/>
                          <a:cs typeface="Calibri" panose="020F0502020204030204" pitchFamily="34" charset="0"/>
                        </a:rPr>
                        <a:t>İtaki</a:t>
                      </a:r>
                      <a:r>
                        <a:rPr lang="tr-TR" sz="1200" u="none" strike="noStrike" dirty="0">
                          <a:effectLst/>
                          <a:latin typeface="Calibri" panose="020F0502020204030204" pitchFamily="34" charset="0"/>
                          <a:cs typeface="Calibri" panose="020F0502020204030204" pitchFamily="34" charset="0"/>
                        </a:rPr>
                        <a:t> Skalası (16 yaş üstü)</a:t>
                      </a:r>
                      <a:br>
                        <a:rPr lang="tr-TR" sz="1200" u="none" strike="noStrike" dirty="0">
                          <a:effectLst/>
                          <a:latin typeface="Calibri" panose="020F0502020204030204" pitchFamily="34" charset="0"/>
                          <a:cs typeface="Calibri" panose="020F0502020204030204" pitchFamily="34" charset="0"/>
                        </a:rPr>
                      </a:br>
                      <a:r>
                        <a:rPr lang="tr-TR" sz="1200" u="none" strike="noStrike" dirty="0">
                          <a:effectLst/>
                          <a:latin typeface="Calibri" panose="020F0502020204030204" pitchFamily="34" charset="0"/>
                          <a:cs typeface="Calibri" panose="020F0502020204030204" pitchFamily="34" charset="0"/>
                        </a:rPr>
                        <a:t>• Çocuklar için </a:t>
                      </a:r>
                      <a:r>
                        <a:rPr lang="tr-TR" sz="1200" u="none" strike="noStrike" dirty="0" err="1">
                          <a:effectLst/>
                          <a:latin typeface="Calibri" panose="020F0502020204030204" pitchFamily="34" charset="0"/>
                          <a:cs typeface="Calibri" panose="020F0502020204030204" pitchFamily="34" charset="0"/>
                        </a:rPr>
                        <a:t>Harizmi</a:t>
                      </a:r>
                      <a:r>
                        <a:rPr lang="tr-TR" sz="1200" u="none" strike="noStrike" dirty="0">
                          <a:effectLst/>
                          <a:latin typeface="Calibri" panose="020F0502020204030204" pitchFamily="34" charset="0"/>
                          <a:cs typeface="Calibri" panose="020F0502020204030204" pitchFamily="34" charset="0"/>
                        </a:rPr>
                        <a:t> Skalası (0-16 yaş)</a:t>
                      </a:r>
                      <a:endParaRPr lang="tr-TR" sz="1200" b="0" i="0" u="none" strike="noStrike" dirty="0">
                        <a:solidFill>
                          <a:srgbClr val="595959"/>
                        </a:solidFill>
                        <a:effectLst/>
                        <a:latin typeface="Calibri" panose="020F0502020204030204" pitchFamily="34" charset="0"/>
                        <a:cs typeface="Calibri" panose="020F0502020204030204" pitchFamily="34" charset="0"/>
                      </a:endParaRPr>
                    </a:p>
                  </a:txBody>
                  <a:tcPr marL="0" marR="0" marT="0" marB="0" anchor="ctr"/>
                </a:tc>
                <a:tc>
                  <a:txBody>
                    <a:bodyPr/>
                    <a:lstStyle/>
                    <a:p>
                      <a:pPr algn="l" fontAlgn="ctr"/>
                      <a:r>
                        <a:rPr lang="tr-TR" sz="1200" b="1" u="none" strike="noStrike" dirty="0">
                          <a:effectLst/>
                          <a:latin typeface="Calibri" panose="020F0502020204030204" pitchFamily="34" charset="0"/>
                          <a:cs typeface="Calibri" panose="020F0502020204030204" pitchFamily="34" charset="0"/>
                        </a:rPr>
                        <a:t>Standart Hasta Bakım - SHB 02- </a:t>
                      </a:r>
                      <a:r>
                        <a:rPr lang="tr-TR" sz="1200" u="none" strike="noStrike" dirty="0">
                          <a:effectLst/>
                          <a:latin typeface="Calibri" panose="020F0502020204030204" pitchFamily="34" charset="0"/>
                          <a:cs typeface="Calibri" panose="020F0502020204030204" pitchFamily="34" charset="0"/>
                        </a:rPr>
                        <a:t>Hastaların bakım ihtiyaçları bütüncül bir yaklaşımla değerlendirilmelidir.</a:t>
                      </a:r>
                      <a:br>
                        <a:rPr lang="tr-TR" sz="1200" u="none" strike="noStrike" dirty="0">
                          <a:effectLst/>
                          <a:latin typeface="Calibri" panose="020F0502020204030204" pitchFamily="34" charset="0"/>
                          <a:cs typeface="Calibri" panose="020F0502020204030204" pitchFamily="34" charset="0"/>
                        </a:rPr>
                      </a:br>
                      <a:r>
                        <a:rPr lang="tr-TR" sz="1200" b="1" u="none" strike="noStrike" dirty="0">
                          <a:effectLst/>
                          <a:latin typeface="Calibri" panose="020F0502020204030204" pitchFamily="34" charset="0"/>
                          <a:cs typeface="Calibri" panose="020F0502020204030204" pitchFamily="34" charset="0"/>
                        </a:rPr>
                        <a:t>SHB </a:t>
                      </a:r>
                      <a:r>
                        <a:rPr lang="tr-TR" sz="1200" b="1" u="none" strike="noStrike" dirty="0" smtClean="0">
                          <a:effectLst/>
                          <a:latin typeface="Calibri" panose="020F0502020204030204" pitchFamily="34" charset="0"/>
                          <a:cs typeface="Calibri" panose="020F0502020204030204" pitchFamily="34" charset="0"/>
                        </a:rPr>
                        <a:t>09</a:t>
                      </a:r>
                      <a:r>
                        <a:rPr lang="tr-TR" sz="1200" b="1" u="none" strike="noStrike" baseline="0" dirty="0" smtClean="0">
                          <a:effectLst/>
                          <a:latin typeface="Calibri" panose="020F0502020204030204" pitchFamily="34" charset="0"/>
                          <a:cs typeface="Calibri" panose="020F0502020204030204" pitchFamily="34" charset="0"/>
                        </a:rPr>
                        <a:t> -</a:t>
                      </a:r>
                      <a:r>
                        <a:rPr lang="tr-TR" sz="1200" b="1" u="none" strike="noStrike" dirty="0" smtClean="0">
                          <a:effectLst/>
                          <a:latin typeface="Calibri" panose="020F0502020204030204" pitchFamily="34" charset="0"/>
                          <a:cs typeface="Calibri" panose="020F0502020204030204" pitchFamily="34" charset="0"/>
                        </a:rPr>
                        <a:t> </a:t>
                      </a:r>
                      <a:r>
                        <a:rPr lang="tr-TR" sz="1200" u="none" strike="noStrike" dirty="0">
                          <a:effectLst/>
                          <a:latin typeface="Calibri" panose="020F0502020204030204" pitchFamily="34" charset="0"/>
                          <a:cs typeface="Calibri" panose="020F0502020204030204" pitchFamily="34" charset="0"/>
                        </a:rPr>
                        <a:t>Hasta düşmelerinin önlenmesine yönelik çalışmalar yapılmalıdır.</a:t>
                      </a:r>
                      <a:br>
                        <a:rPr lang="tr-TR" sz="1200" u="none" strike="noStrike" dirty="0">
                          <a:effectLst/>
                          <a:latin typeface="Calibri" panose="020F0502020204030204" pitchFamily="34" charset="0"/>
                          <a:cs typeface="Calibri" panose="020F0502020204030204" pitchFamily="34" charset="0"/>
                        </a:rPr>
                      </a:br>
                      <a:r>
                        <a:rPr lang="tr-TR" sz="1200" b="1" u="none" strike="noStrike" dirty="0">
                          <a:effectLst/>
                          <a:latin typeface="Calibri" panose="020F0502020204030204" pitchFamily="34" charset="0"/>
                          <a:cs typeface="Calibri" panose="020F0502020204030204" pitchFamily="34" charset="0"/>
                        </a:rPr>
                        <a:t>SHB </a:t>
                      </a:r>
                      <a:r>
                        <a:rPr lang="tr-TR" sz="1200" b="1" u="none" strike="noStrike" dirty="0" smtClean="0">
                          <a:effectLst/>
                          <a:latin typeface="Calibri" panose="020F0502020204030204" pitchFamily="34" charset="0"/>
                          <a:cs typeface="Calibri" panose="020F0502020204030204" pitchFamily="34" charset="0"/>
                        </a:rPr>
                        <a:t>10</a:t>
                      </a:r>
                      <a:r>
                        <a:rPr lang="tr-TR" sz="1200" b="1" u="none" strike="noStrike" baseline="0" dirty="0" smtClean="0">
                          <a:effectLst/>
                          <a:latin typeface="Calibri" panose="020F0502020204030204" pitchFamily="34" charset="0"/>
                          <a:cs typeface="Calibri" panose="020F0502020204030204" pitchFamily="34" charset="0"/>
                        </a:rPr>
                        <a:t> -</a:t>
                      </a:r>
                      <a:r>
                        <a:rPr lang="tr-TR" sz="1200" b="1" u="none" strike="noStrike" dirty="0" smtClean="0">
                          <a:effectLst/>
                          <a:latin typeface="Calibri" panose="020F0502020204030204" pitchFamily="34" charset="0"/>
                          <a:cs typeface="Calibri" panose="020F0502020204030204" pitchFamily="34" charset="0"/>
                        </a:rPr>
                        <a:t> </a:t>
                      </a:r>
                      <a:r>
                        <a:rPr lang="tr-TR" sz="1200" u="none" strike="noStrike" dirty="0" smtClean="0">
                          <a:effectLst/>
                          <a:latin typeface="Calibri" panose="020F0502020204030204" pitchFamily="34" charset="0"/>
                          <a:cs typeface="Calibri" panose="020F0502020204030204" pitchFamily="34" charset="0"/>
                        </a:rPr>
                        <a:t> </a:t>
                      </a:r>
                      <a:r>
                        <a:rPr lang="tr-TR" sz="1200" u="none" strike="noStrike" dirty="0">
                          <a:effectLst/>
                          <a:latin typeface="Calibri" panose="020F0502020204030204" pitchFamily="34" charset="0"/>
                          <a:cs typeface="Calibri" panose="020F0502020204030204" pitchFamily="34" charset="0"/>
                        </a:rPr>
                        <a:t>Yatan hastaların düşme risk düzeyinin belirlenmesine yönelik risk değerlendirmesi yapılmalıdır.</a:t>
                      </a:r>
                      <a:br>
                        <a:rPr lang="tr-TR" sz="1200" u="none" strike="noStrike" dirty="0">
                          <a:effectLst/>
                          <a:latin typeface="Calibri" panose="020F0502020204030204" pitchFamily="34" charset="0"/>
                          <a:cs typeface="Calibri" panose="020F0502020204030204" pitchFamily="34" charset="0"/>
                        </a:rPr>
                      </a:br>
                      <a:r>
                        <a:rPr lang="tr-TR" sz="1200" b="1" u="none" strike="noStrike" dirty="0">
                          <a:effectLst/>
                          <a:latin typeface="Calibri" panose="020F0502020204030204" pitchFamily="34" charset="0"/>
                          <a:cs typeface="Calibri" panose="020F0502020204030204" pitchFamily="34" charset="0"/>
                        </a:rPr>
                        <a:t>SYB 01</a:t>
                      </a:r>
                      <a:r>
                        <a:rPr lang="tr-TR" sz="1200" u="none" strike="noStrike" dirty="0">
                          <a:effectLst/>
                          <a:latin typeface="Calibri" panose="020F0502020204030204" pitchFamily="34" charset="0"/>
                          <a:cs typeface="Calibri" panose="020F0502020204030204" pitchFamily="34" charset="0"/>
                        </a:rPr>
                        <a:t> - Yoğun bakım ünitesi ile ilgili süreçler ve bu süreçlere yönelik kurallar tanımlanmalıdır.</a:t>
                      </a:r>
                      <a:endParaRPr lang="tr-TR" sz="1200" b="0" i="0" u="none" strike="noStrike" dirty="0">
                        <a:solidFill>
                          <a:srgbClr val="595959"/>
                        </a:solidFill>
                        <a:effectLst/>
                        <a:latin typeface="Calibri" panose="020F0502020204030204" pitchFamily="34" charset="0"/>
                        <a:cs typeface="Calibri" panose="020F0502020204030204" pitchFamily="34" charset="0"/>
                      </a:endParaRPr>
                    </a:p>
                  </a:txBody>
                  <a:tcPr marL="0" marR="0" marT="0" marB="0" anchor="ctr"/>
                </a:tc>
              </a:tr>
              <a:tr h="2324100">
                <a:tc>
                  <a:txBody>
                    <a:bodyPr/>
                    <a:lstStyle/>
                    <a:p>
                      <a:pPr algn="l" fontAlgn="ctr"/>
                      <a:r>
                        <a:rPr lang="tr-TR" sz="1200" b="1" u="none" strike="noStrike" dirty="0">
                          <a:effectLst/>
                          <a:latin typeface="Calibri" panose="020F0502020204030204" pitchFamily="34" charset="0"/>
                          <a:cs typeface="Calibri" panose="020F0502020204030204" pitchFamily="34" charset="0"/>
                        </a:rPr>
                        <a:t>Bası Yarası /Cilt Bütünlüğünün Bozulması  Riski Analizi</a:t>
                      </a:r>
                      <a:endParaRPr lang="tr-TR" sz="1200" b="1" i="0" u="none" strike="noStrike" dirty="0">
                        <a:solidFill>
                          <a:srgbClr val="595959"/>
                        </a:solidFill>
                        <a:effectLst/>
                        <a:latin typeface="Calibri" panose="020F0502020204030204" pitchFamily="34" charset="0"/>
                        <a:cs typeface="Calibri" panose="020F0502020204030204" pitchFamily="34" charset="0"/>
                      </a:endParaRPr>
                    </a:p>
                  </a:txBody>
                  <a:tcPr marL="0" marR="0" marT="0" marB="0" anchor="ctr"/>
                </a:tc>
                <a:tc>
                  <a:txBody>
                    <a:bodyPr/>
                    <a:lstStyle/>
                    <a:p>
                      <a:pPr algn="l" fontAlgn="ctr"/>
                      <a:r>
                        <a:rPr lang="tr-TR" sz="1200" u="none" strike="noStrike" dirty="0">
                          <a:effectLst/>
                          <a:latin typeface="Calibri" panose="020F0502020204030204" pitchFamily="34" charset="0"/>
                          <a:cs typeface="Calibri" panose="020F0502020204030204" pitchFamily="34" charset="0"/>
                        </a:rPr>
                        <a:t>• 5 yaş Üstü Hastalar İçin BRADEN</a:t>
                      </a:r>
                      <a:br>
                        <a:rPr lang="tr-TR" sz="1200" u="none" strike="noStrike" dirty="0">
                          <a:effectLst/>
                          <a:latin typeface="Calibri" panose="020F0502020204030204" pitchFamily="34" charset="0"/>
                          <a:cs typeface="Calibri" panose="020F0502020204030204" pitchFamily="34" charset="0"/>
                        </a:rPr>
                      </a:br>
                      <a:r>
                        <a:rPr lang="tr-TR" sz="1200" u="none" strike="noStrike" dirty="0">
                          <a:effectLst/>
                          <a:latin typeface="Calibri" panose="020F0502020204030204" pitchFamily="34" charset="0"/>
                          <a:cs typeface="Calibri" panose="020F0502020204030204" pitchFamily="34" charset="0"/>
                        </a:rPr>
                        <a:t>• 5 yaş ve Altı hastalar için BRADEN Q</a:t>
                      </a:r>
                      <a:br>
                        <a:rPr lang="tr-TR" sz="1200" u="none" strike="noStrike" dirty="0">
                          <a:effectLst/>
                          <a:latin typeface="Calibri" panose="020F0502020204030204" pitchFamily="34" charset="0"/>
                          <a:cs typeface="Calibri" panose="020F0502020204030204" pitchFamily="34" charset="0"/>
                        </a:rPr>
                      </a:br>
                      <a:r>
                        <a:rPr lang="tr-TR" sz="1200" u="none" strike="noStrike" dirty="0">
                          <a:effectLst/>
                          <a:latin typeface="Calibri" panose="020F0502020204030204" pitchFamily="34" charset="0"/>
                          <a:cs typeface="Calibri" panose="020F0502020204030204" pitchFamily="34" charset="0"/>
                        </a:rPr>
                        <a:t>• </a:t>
                      </a:r>
                      <a:r>
                        <a:rPr lang="tr-TR" sz="1200" u="none" strike="noStrike" dirty="0" err="1">
                          <a:effectLst/>
                          <a:latin typeface="Calibri" panose="020F0502020204030204" pitchFamily="34" charset="0"/>
                          <a:cs typeface="Calibri" panose="020F0502020204030204" pitchFamily="34" charset="0"/>
                        </a:rPr>
                        <a:t>Yenidoğanlar</a:t>
                      </a:r>
                      <a:r>
                        <a:rPr lang="tr-TR" sz="1200" u="none" strike="noStrike" dirty="0">
                          <a:effectLst/>
                          <a:latin typeface="Calibri" panose="020F0502020204030204" pitchFamily="34" charset="0"/>
                          <a:cs typeface="Calibri" panose="020F0502020204030204" pitchFamily="34" charset="0"/>
                        </a:rPr>
                        <a:t> için NSCS (</a:t>
                      </a:r>
                      <a:r>
                        <a:rPr lang="tr-TR" sz="1200" u="none" strike="noStrike" dirty="0" err="1">
                          <a:effectLst/>
                          <a:latin typeface="Calibri" panose="020F0502020204030204" pitchFamily="34" charset="0"/>
                          <a:cs typeface="Calibri" panose="020F0502020204030204" pitchFamily="34" charset="0"/>
                        </a:rPr>
                        <a:t>Neonatal</a:t>
                      </a:r>
                      <a:r>
                        <a:rPr lang="tr-TR" sz="1200" u="none" strike="noStrike" dirty="0">
                          <a:effectLst/>
                          <a:latin typeface="Calibri" panose="020F0502020204030204" pitchFamily="34" charset="0"/>
                          <a:cs typeface="Calibri" panose="020F0502020204030204" pitchFamily="34" charset="0"/>
                        </a:rPr>
                        <a:t> Skin Control </a:t>
                      </a:r>
                      <a:r>
                        <a:rPr lang="tr-TR" sz="1200" u="none" strike="noStrike" dirty="0" err="1">
                          <a:effectLst/>
                          <a:latin typeface="Calibri" panose="020F0502020204030204" pitchFamily="34" charset="0"/>
                          <a:cs typeface="Calibri" panose="020F0502020204030204" pitchFamily="34" charset="0"/>
                        </a:rPr>
                        <a:t>Score</a:t>
                      </a:r>
                      <a:r>
                        <a:rPr lang="tr-TR" sz="1200" u="none" strike="noStrike" dirty="0">
                          <a:effectLst/>
                          <a:latin typeface="Calibri" panose="020F0502020204030204" pitchFamily="34" charset="0"/>
                          <a:cs typeface="Calibri" panose="020F0502020204030204" pitchFamily="34" charset="0"/>
                        </a:rPr>
                        <a:t>)</a:t>
                      </a:r>
                      <a:br>
                        <a:rPr lang="tr-TR" sz="1200" u="none" strike="noStrike" dirty="0">
                          <a:effectLst/>
                          <a:latin typeface="Calibri" panose="020F0502020204030204" pitchFamily="34" charset="0"/>
                          <a:cs typeface="Calibri" panose="020F0502020204030204" pitchFamily="34" charset="0"/>
                        </a:rPr>
                      </a:br>
                      <a:r>
                        <a:rPr lang="tr-TR" sz="1200" u="none" strike="noStrike" dirty="0">
                          <a:effectLst/>
                          <a:latin typeface="Calibri" panose="020F0502020204030204" pitchFamily="34" charset="0"/>
                          <a:cs typeface="Calibri" panose="020F0502020204030204" pitchFamily="34" charset="0"/>
                        </a:rPr>
                        <a:t>• Radyoterapi alanlar Cilt </a:t>
                      </a:r>
                      <a:r>
                        <a:rPr lang="tr-TR" sz="1200" u="none" strike="noStrike" dirty="0" err="1">
                          <a:effectLst/>
                          <a:latin typeface="Calibri" panose="020F0502020204030204" pitchFamily="34" charset="0"/>
                          <a:cs typeface="Calibri" panose="020F0502020204030204" pitchFamily="34" charset="0"/>
                        </a:rPr>
                        <a:t>Toksisite</a:t>
                      </a:r>
                      <a:r>
                        <a:rPr lang="tr-TR" sz="1200" u="none" strike="noStrike" dirty="0">
                          <a:effectLst/>
                          <a:latin typeface="Calibri" panose="020F0502020204030204" pitchFamily="34" charset="0"/>
                          <a:cs typeface="Calibri" panose="020F0502020204030204" pitchFamily="34" charset="0"/>
                        </a:rPr>
                        <a:t> </a:t>
                      </a:r>
                      <a:r>
                        <a:rPr lang="tr-TR" sz="1200" u="none" strike="noStrike" dirty="0" err="1">
                          <a:effectLst/>
                          <a:latin typeface="Calibri" panose="020F0502020204030204" pitchFamily="34" charset="0"/>
                          <a:cs typeface="Calibri" panose="020F0502020204030204" pitchFamily="34" charset="0"/>
                        </a:rPr>
                        <a:t>Skorlaması</a:t>
                      </a:r>
                      <a:r>
                        <a:rPr lang="tr-TR" sz="1200" u="none" strike="noStrike" dirty="0">
                          <a:effectLst/>
                          <a:latin typeface="Calibri" panose="020F0502020204030204" pitchFamily="34" charset="0"/>
                          <a:cs typeface="Calibri" panose="020F0502020204030204" pitchFamily="34" charset="0"/>
                        </a:rPr>
                        <a:t/>
                      </a:r>
                      <a:br>
                        <a:rPr lang="tr-TR" sz="1200" u="none" strike="noStrike" dirty="0">
                          <a:effectLst/>
                          <a:latin typeface="Calibri" panose="020F0502020204030204" pitchFamily="34" charset="0"/>
                          <a:cs typeface="Calibri" panose="020F0502020204030204" pitchFamily="34" charset="0"/>
                        </a:rPr>
                      </a:br>
                      <a:r>
                        <a:rPr lang="tr-TR" sz="1200" u="none" strike="noStrike" dirty="0">
                          <a:effectLst/>
                          <a:latin typeface="Calibri" panose="020F0502020204030204" pitchFamily="34" charset="0"/>
                          <a:cs typeface="Calibri" panose="020F0502020204030204" pitchFamily="34" charset="0"/>
                        </a:rPr>
                        <a:t>• İAD (</a:t>
                      </a:r>
                      <a:r>
                        <a:rPr lang="tr-TR" sz="1200" u="none" strike="noStrike" dirty="0" err="1">
                          <a:effectLst/>
                          <a:latin typeface="Calibri" panose="020F0502020204030204" pitchFamily="34" charset="0"/>
                          <a:cs typeface="Calibri" panose="020F0502020204030204" pitchFamily="34" charset="0"/>
                        </a:rPr>
                        <a:t>inkontinans</a:t>
                      </a:r>
                      <a:r>
                        <a:rPr lang="tr-TR" sz="1200" u="none" strike="noStrike" dirty="0">
                          <a:effectLst/>
                          <a:latin typeface="Calibri" panose="020F0502020204030204" pitchFamily="34" charset="0"/>
                          <a:cs typeface="Calibri" panose="020F0502020204030204" pitchFamily="34" charset="0"/>
                        </a:rPr>
                        <a:t> Alakalı </a:t>
                      </a:r>
                      <a:r>
                        <a:rPr lang="tr-TR" sz="1200" u="none" strike="noStrike" dirty="0" err="1">
                          <a:effectLst/>
                          <a:latin typeface="Calibri" panose="020F0502020204030204" pitchFamily="34" charset="0"/>
                          <a:cs typeface="Calibri" panose="020F0502020204030204" pitchFamily="34" charset="0"/>
                        </a:rPr>
                        <a:t>Dermatid</a:t>
                      </a:r>
                      <a:r>
                        <a:rPr lang="tr-TR" sz="1200" u="none" strike="noStrike" dirty="0">
                          <a:effectLst/>
                          <a:latin typeface="Calibri" panose="020F0502020204030204" pitchFamily="34" charset="0"/>
                          <a:cs typeface="Calibri" panose="020F0502020204030204" pitchFamily="34" charset="0"/>
                        </a:rPr>
                        <a:t>) </a:t>
                      </a:r>
                      <a:r>
                        <a:rPr lang="tr-TR" sz="1200" u="none" strike="noStrike" dirty="0" err="1">
                          <a:effectLst/>
                          <a:latin typeface="Calibri" panose="020F0502020204030204" pitchFamily="34" charset="0"/>
                          <a:cs typeface="Calibri" panose="020F0502020204030204" pitchFamily="34" charset="0"/>
                        </a:rPr>
                        <a:t>Evreleme</a:t>
                      </a:r>
                      <a:r>
                        <a:rPr lang="tr-TR" sz="1200" u="none" strike="noStrike" dirty="0">
                          <a:effectLst/>
                          <a:latin typeface="Calibri" panose="020F0502020204030204" pitchFamily="34" charset="0"/>
                          <a:cs typeface="Calibri" panose="020F0502020204030204" pitchFamily="34" charset="0"/>
                        </a:rPr>
                        <a:t/>
                      </a:r>
                      <a:br>
                        <a:rPr lang="tr-TR" sz="1200" u="none" strike="noStrike" dirty="0">
                          <a:effectLst/>
                          <a:latin typeface="Calibri" panose="020F0502020204030204" pitchFamily="34" charset="0"/>
                          <a:cs typeface="Calibri" panose="020F0502020204030204" pitchFamily="34" charset="0"/>
                        </a:rPr>
                      </a:br>
                      <a:r>
                        <a:rPr lang="tr-TR" sz="1200" u="none" strike="noStrike" dirty="0">
                          <a:effectLst/>
                          <a:latin typeface="Calibri" panose="020F0502020204030204" pitchFamily="34" charset="0"/>
                          <a:cs typeface="Calibri" panose="020F0502020204030204" pitchFamily="34" charset="0"/>
                        </a:rPr>
                        <a:t>• Bası Yarası </a:t>
                      </a:r>
                      <a:r>
                        <a:rPr lang="tr-TR" sz="1200" u="none" strike="noStrike" dirty="0" err="1">
                          <a:effectLst/>
                          <a:latin typeface="Calibri" panose="020F0502020204030204" pitchFamily="34" charset="0"/>
                          <a:cs typeface="Calibri" panose="020F0502020204030204" pitchFamily="34" charset="0"/>
                        </a:rPr>
                        <a:t>Evreleme</a:t>
                      </a:r>
                      <a:endParaRPr lang="tr-TR" sz="1200" b="0" i="0" u="none" strike="noStrike" dirty="0">
                        <a:solidFill>
                          <a:srgbClr val="595959"/>
                        </a:solidFill>
                        <a:effectLst/>
                        <a:latin typeface="Calibri" panose="020F0502020204030204" pitchFamily="34" charset="0"/>
                        <a:cs typeface="Calibri" panose="020F0502020204030204" pitchFamily="34" charset="0"/>
                      </a:endParaRPr>
                    </a:p>
                  </a:txBody>
                  <a:tcPr marL="0" marR="0" marT="0" marB="0" anchor="ctr"/>
                </a:tc>
                <a:tc>
                  <a:txBody>
                    <a:bodyPr/>
                    <a:lstStyle/>
                    <a:p>
                      <a:pPr algn="l" fontAlgn="ctr"/>
                      <a:r>
                        <a:rPr lang="tr-TR" sz="1200" b="1" u="none" strike="noStrike" dirty="0">
                          <a:effectLst/>
                          <a:latin typeface="Calibri" panose="020F0502020204030204" pitchFamily="34" charset="0"/>
                          <a:cs typeface="Calibri" panose="020F0502020204030204" pitchFamily="34" charset="0"/>
                        </a:rPr>
                        <a:t>SHB </a:t>
                      </a:r>
                      <a:r>
                        <a:rPr lang="tr-TR" sz="1200" b="1" u="none" strike="noStrike" dirty="0" smtClean="0">
                          <a:effectLst/>
                          <a:latin typeface="Calibri" panose="020F0502020204030204" pitchFamily="34" charset="0"/>
                          <a:cs typeface="Calibri" panose="020F0502020204030204" pitchFamily="34" charset="0"/>
                        </a:rPr>
                        <a:t>02 </a:t>
                      </a:r>
                      <a:r>
                        <a:rPr lang="tr-TR" sz="1200" u="none" strike="noStrike" dirty="0" smtClean="0">
                          <a:effectLst/>
                          <a:latin typeface="Calibri" panose="020F0502020204030204" pitchFamily="34" charset="0"/>
                          <a:cs typeface="Calibri" panose="020F0502020204030204" pitchFamily="34" charset="0"/>
                        </a:rPr>
                        <a:t>- </a:t>
                      </a:r>
                      <a:r>
                        <a:rPr lang="tr-TR" sz="1200" u="none" strike="noStrike" dirty="0">
                          <a:effectLst/>
                          <a:latin typeface="Calibri" panose="020F0502020204030204" pitchFamily="34" charset="0"/>
                          <a:cs typeface="Calibri" panose="020F0502020204030204" pitchFamily="34" charset="0"/>
                        </a:rPr>
                        <a:t>Standart Hasta Bakımı: Hastaların bakım ihtiyaçları bütüncül bir yaklaşımla değerlendirilmelidir. </a:t>
                      </a:r>
                      <a:br>
                        <a:rPr lang="tr-TR" sz="1200" u="none" strike="noStrike" dirty="0">
                          <a:effectLst/>
                          <a:latin typeface="Calibri" panose="020F0502020204030204" pitchFamily="34" charset="0"/>
                          <a:cs typeface="Calibri" panose="020F0502020204030204" pitchFamily="34" charset="0"/>
                        </a:rPr>
                      </a:br>
                      <a:r>
                        <a:rPr lang="tr-TR" sz="1200" b="1" u="none" strike="noStrike" dirty="0">
                          <a:effectLst/>
                          <a:latin typeface="Calibri" panose="020F0502020204030204" pitchFamily="34" charset="0"/>
                          <a:cs typeface="Calibri" panose="020F0502020204030204" pitchFamily="34" charset="0"/>
                        </a:rPr>
                        <a:t>SYB 01 </a:t>
                      </a:r>
                      <a:r>
                        <a:rPr lang="tr-TR" sz="1200" u="none" strike="noStrike" dirty="0">
                          <a:effectLst/>
                          <a:latin typeface="Calibri" panose="020F0502020204030204" pitchFamily="34" charset="0"/>
                          <a:cs typeface="Calibri" panose="020F0502020204030204" pitchFamily="34" charset="0"/>
                        </a:rPr>
                        <a:t>- Standart Yoğun Bakım: Yoğun bakım ünitesi ile ilgili süreçler ve bu süreçlere yönelik kurallar tanımlanmalıdır</a:t>
                      </a:r>
                      <a:br>
                        <a:rPr lang="tr-TR" sz="1200" u="none" strike="noStrike" dirty="0">
                          <a:effectLst/>
                          <a:latin typeface="Calibri" panose="020F0502020204030204" pitchFamily="34" charset="0"/>
                          <a:cs typeface="Calibri" panose="020F0502020204030204" pitchFamily="34" charset="0"/>
                        </a:rPr>
                      </a:br>
                      <a:r>
                        <a:rPr lang="tr-TR" sz="1200" b="1" u="none" strike="noStrike" dirty="0">
                          <a:effectLst/>
                          <a:latin typeface="Calibri" panose="020F0502020204030204" pitchFamily="34" charset="0"/>
                          <a:cs typeface="Calibri" panose="020F0502020204030204" pitchFamily="34" charset="0"/>
                        </a:rPr>
                        <a:t>SYB </a:t>
                      </a:r>
                      <a:r>
                        <a:rPr lang="tr-TR" sz="1200" b="1" u="none" strike="noStrike" dirty="0" smtClean="0">
                          <a:effectLst/>
                          <a:latin typeface="Calibri" panose="020F0502020204030204" pitchFamily="34" charset="0"/>
                          <a:cs typeface="Calibri" panose="020F0502020204030204" pitchFamily="34" charset="0"/>
                        </a:rPr>
                        <a:t>07 </a:t>
                      </a:r>
                      <a:r>
                        <a:rPr lang="tr-TR" sz="1200" u="none" strike="noStrike" dirty="0" smtClean="0">
                          <a:effectLst/>
                          <a:latin typeface="Calibri" panose="020F0502020204030204" pitchFamily="34" charset="0"/>
                          <a:cs typeface="Calibri" panose="020F0502020204030204" pitchFamily="34" charset="0"/>
                        </a:rPr>
                        <a:t>- </a:t>
                      </a:r>
                      <a:r>
                        <a:rPr lang="tr-TR" sz="1200" u="none" strike="noStrike" dirty="0">
                          <a:effectLst/>
                          <a:latin typeface="Calibri" panose="020F0502020204030204" pitchFamily="34" charset="0"/>
                          <a:cs typeface="Calibri" panose="020F0502020204030204" pitchFamily="34" charset="0"/>
                        </a:rPr>
                        <a:t>Standart Yoğun Bakım:  Bası ülserinin önlenmesine yönelik düzenleme bulunmalıdır.</a:t>
                      </a:r>
                      <a:endParaRPr lang="tr-TR" sz="1200" b="0" i="0" u="none" strike="noStrike" dirty="0">
                        <a:solidFill>
                          <a:srgbClr val="595959"/>
                        </a:solidFill>
                        <a:effectLst/>
                        <a:latin typeface="Calibri" panose="020F0502020204030204" pitchFamily="34" charset="0"/>
                        <a:cs typeface="Calibri" panose="020F0502020204030204" pitchFamily="34" charset="0"/>
                      </a:endParaRPr>
                    </a:p>
                  </a:txBody>
                  <a:tcPr marL="0" marR="0" marT="0" marB="0" anchor="ctr"/>
                </a:tc>
              </a:tr>
            </a:tbl>
          </a:graphicData>
        </a:graphic>
      </p:graphicFrame>
    </p:spTree>
    <p:extLst>
      <p:ext uri="{BB962C8B-B14F-4D97-AF65-F5344CB8AC3E}">
        <p14:creationId xmlns:p14="http://schemas.microsoft.com/office/powerpoint/2010/main" val="2895278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Nasıl başarabiliriz?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 6 için pratik öneriler</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53</a:t>
            </a:fld>
            <a:endParaRPr lang="tr-TR" sz="1200" b="1" dirty="0" smtClean="0"/>
          </a:p>
        </p:txBody>
      </p:sp>
      <p:sp>
        <p:nvSpPr>
          <p:cNvPr id="12" name="Rectangle 3"/>
          <p:cNvSpPr txBox="1">
            <a:spLocks noChangeArrowheads="1"/>
          </p:cNvSpPr>
          <p:nvPr/>
        </p:nvSpPr>
        <p:spPr bwMode="auto">
          <a:xfrm>
            <a:off x="152400" y="129540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u="sng" kern="0" dirty="0" smtClean="0">
                <a:solidFill>
                  <a:srgbClr val="FF0000"/>
                </a:solidFill>
              </a:rPr>
              <a:t>Hemşire</a:t>
            </a:r>
            <a:r>
              <a:rPr lang="tr-TR" sz="2400" kern="0" dirty="0" smtClean="0">
                <a:solidFill>
                  <a:srgbClr val="3E3EBC"/>
                </a:solidFill>
              </a:rPr>
              <a:t> Klinik Karar Destek Sistemi (CDSS)</a:t>
            </a:r>
            <a:endParaRPr lang="tr-TR" sz="2400" dirty="0"/>
          </a:p>
        </p:txBody>
      </p:sp>
      <p:graphicFrame>
        <p:nvGraphicFramePr>
          <p:cNvPr id="4" name="Tablo 3"/>
          <p:cNvGraphicFramePr>
            <a:graphicFrameLocks noGrp="1"/>
          </p:cNvGraphicFramePr>
          <p:nvPr>
            <p:extLst>
              <p:ext uri="{D42A27DB-BD31-4B8C-83A1-F6EECF244321}">
                <p14:modId xmlns:p14="http://schemas.microsoft.com/office/powerpoint/2010/main" val="2875537398"/>
              </p:ext>
            </p:extLst>
          </p:nvPr>
        </p:nvGraphicFramePr>
        <p:xfrm>
          <a:off x="355600" y="1828801"/>
          <a:ext cx="8432800" cy="4590090"/>
        </p:xfrm>
        <a:graphic>
          <a:graphicData uri="http://schemas.openxmlformats.org/drawingml/2006/table">
            <a:tbl>
              <a:tblPr firstRow="1">
                <a:tableStyleId>{93296810-A885-4BE3-A3E7-6D5BEEA58F35}</a:tableStyleId>
              </a:tblPr>
              <a:tblGrid>
                <a:gridCol w="1879600"/>
                <a:gridCol w="2971800"/>
                <a:gridCol w="3581400"/>
              </a:tblGrid>
              <a:tr h="522996">
                <a:tc>
                  <a:txBody>
                    <a:bodyPr/>
                    <a:lstStyle/>
                    <a:p>
                      <a:pPr algn="ctr" fontAlgn="ctr"/>
                      <a:r>
                        <a:rPr lang="tr-TR" sz="1200" u="none" strike="noStrike" dirty="0">
                          <a:effectLst/>
                          <a:latin typeface="Calibri" panose="020F0502020204030204" pitchFamily="34" charset="0"/>
                          <a:cs typeface="Calibri" panose="020F0502020204030204" pitchFamily="34" charset="0"/>
                        </a:rPr>
                        <a:t>Hasta Kabulünde ve Takibinde  Uygulanan Risk Analizleri</a:t>
                      </a:r>
                      <a:endParaRPr lang="tr-TR" sz="1200" b="1" i="0" u="none" strike="noStrike" dirty="0">
                        <a:solidFill>
                          <a:srgbClr val="595959"/>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tr-TR" sz="1200" u="none" strike="noStrike">
                          <a:effectLst/>
                          <a:latin typeface="Calibri" panose="020F0502020204030204" pitchFamily="34" charset="0"/>
                          <a:cs typeface="Calibri" panose="020F0502020204030204" pitchFamily="34" charset="0"/>
                        </a:rPr>
                        <a:t>Risk Ölçekleri</a:t>
                      </a:r>
                      <a:endParaRPr lang="tr-TR" sz="1200" b="1" i="0" u="none" strike="noStrike">
                        <a:solidFill>
                          <a:srgbClr val="595959"/>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tr-TR" sz="1200" u="none" strike="noStrike" dirty="0" err="1">
                          <a:effectLst/>
                          <a:latin typeface="Calibri" panose="020F0502020204030204" pitchFamily="34" charset="0"/>
                          <a:cs typeface="Calibri" panose="020F0502020204030204" pitchFamily="34" charset="0"/>
                        </a:rPr>
                        <a:t>SKS'deki</a:t>
                      </a:r>
                      <a:r>
                        <a:rPr lang="tr-TR" sz="1200" u="none" strike="noStrike" dirty="0">
                          <a:effectLst/>
                          <a:latin typeface="Calibri" panose="020F0502020204030204" pitchFamily="34" charset="0"/>
                          <a:cs typeface="Calibri" panose="020F0502020204030204" pitchFamily="34" charset="0"/>
                        </a:rPr>
                        <a:t> Karşılığı</a:t>
                      </a:r>
                      <a:endParaRPr lang="tr-TR" sz="1200" b="1" i="0" u="none" strike="noStrike" dirty="0">
                        <a:solidFill>
                          <a:srgbClr val="595959"/>
                        </a:solidFill>
                        <a:effectLst/>
                        <a:latin typeface="Calibri" panose="020F0502020204030204" pitchFamily="34" charset="0"/>
                        <a:cs typeface="Calibri" panose="020F0502020204030204" pitchFamily="34" charset="0"/>
                      </a:endParaRPr>
                    </a:p>
                  </a:txBody>
                  <a:tcPr marL="0" marR="0" marT="0" marB="0" anchor="ctr"/>
                </a:tc>
              </a:tr>
              <a:tr h="2118359">
                <a:tc>
                  <a:txBody>
                    <a:bodyPr/>
                    <a:lstStyle/>
                    <a:p>
                      <a:pPr algn="l" fontAlgn="ctr"/>
                      <a:r>
                        <a:rPr lang="tr-TR" sz="1200" b="1" i="0" u="none" strike="noStrike" dirty="0">
                          <a:solidFill>
                            <a:schemeClr val="tx1"/>
                          </a:solidFill>
                          <a:effectLst/>
                          <a:latin typeface="Calibri" panose="020F0502020204030204" pitchFamily="34" charset="0"/>
                          <a:cs typeface="Calibri" panose="020F0502020204030204" pitchFamily="34" charset="0"/>
                        </a:rPr>
                        <a:t>Beslenme Risk Analizi</a:t>
                      </a:r>
                    </a:p>
                  </a:txBody>
                  <a:tcPr marL="0" marR="0" marT="0" marB="0" anchor="ctr"/>
                </a:tc>
                <a:tc>
                  <a:txBody>
                    <a:bodyPr/>
                    <a:lstStyle/>
                    <a:p>
                      <a:pPr algn="l" fontAlgn="ctr"/>
                      <a:r>
                        <a:rPr lang="tr-TR" sz="1200" b="0" i="0" u="none" strike="noStrike" dirty="0">
                          <a:solidFill>
                            <a:schemeClr val="tx1"/>
                          </a:solidFill>
                          <a:effectLst/>
                          <a:latin typeface="Calibri" panose="020F0502020204030204" pitchFamily="34" charset="0"/>
                          <a:cs typeface="Calibri" panose="020F0502020204030204" pitchFamily="34" charset="0"/>
                        </a:rPr>
                        <a:t>• 18 YAŞ ve ÜZERİ NRS 2002 (Başlangıç ve Final Taraması)</a:t>
                      </a:r>
                      <a:br>
                        <a:rPr lang="tr-TR" sz="1200" b="0" i="0" u="none" strike="noStrike" dirty="0">
                          <a:solidFill>
                            <a:schemeClr val="tx1"/>
                          </a:solidFill>
                          <a:effectLst/>
                          <a:latin typeface="Calibri" panose="020F0502020204030204" pitchFamily="34" charset="0"/>
                          <a:cs typeface="Calibri" panose="020F0502020204030204" pitchFamily="34" charset="0"/>
                        </a:rPr>
                      </a:br>
                      <a:r>
                        <a:rPr lang="tr-TR" sz="1200" b="0" i="0" u="none" strike="noStrike" dirty="0">
                          <a:solidFill>
                            <a:schemeClr val="tx1"/>
                          </a:solidFill>
                          <a:effectLst/>
                          <a:latin typeface="Calibri" panose="020F0502020204030204" pitchFamily="34" charset="0"/>
                          <a:cs typeface="Calibri" panose="020F0502020204030204" pitchFamily="34" charset="0"/>
                        </a:rPr>
                        <a:t>• 0-18 YAŞ STRONG KIDS</a:t>
                      </a:r>
                      <a:br>
                        <a:rPr lang="tr-TR" sz="1200" b="0" i="0" u="none" strike="noStrike" dirty="0">
                          <a:solidFill>
                            <a:schemeClr val="tx1"/>
                          </a:solidFill>
                          <a:effectLst/>
                          <a:latin typeface="Calibri" panose="020F0502020204030204" pitchFamily="34" charset="0"/>
                          <a:cs typeface="Calibri" panose="020F0502020204030204" pitchFamily="34" charset="0"/>
                        </a:rPr>
                      </a:br>
                      <a:r>
                        <a:rPr lang="tr-TR" sz="1200" b="0" i="0" u="none" strike="noStrike" dirty="0">
                          <a:solidFill>
                            <a:schemeClr val="tx1"/>
                          </a:solidFill>
                          <a:effectLst/>
                          <a:latin typeface="Calibri" panose="020F0502020204030204" pitchFamily="34" charset="0"/>
                          <a:cs typeface="Calibri" panose="020F0502020204030204" pitchFamily="34" charset="0"/>
                        </a:rPr>
                        <a:t>• Beslenme Risk Değerlendirme (0-18 yaş)</a:t>
                      </a:r>
                      <a:br>
                        <a:rPr lang="tr-TR" sz="1200" b="0" i="0" u="none" strike="noStrike" dirty="0">
                          <a:solidFill>
                            <a:schemeClr val="tx1"/>
                          </a:solidFill>
                          <a:effectLst/>
                          <a:latin typeface="Calibri" panose="020F0502020204030204" pitchFamily="34" charset="0"/>
                          <a:cs typeface="Calibri" panose="020F0502020204030204" pitchFamily="34" charset="0"/>
                        </a:rPr>
                      </a:br>
                      <a:r>
                        <a:rPr lang="tr-TR" sz="1200" b="0" i="0" u="none" strike="noStrike" dirty="0">
                          <a:solidFill>
                            <a:schemeClr val="tx1"/>
                          </a:solidFill>
                          <a:effectLst/>
                          <a:latin typeface="Calibri" panose="020F0502020204030204" pitchFamily="34" charset="0"/>
                          <a:cs typeface="Calibri" panose="020F0502020204030204" pitchFamily="34" charset="0"/>
                        </a:rPr>
                        <a:t>• Beslenme Risk Değerlendirme (18 yaş üstü)</a:t>
                      </a:r>
                    </a:p>
                  </a:txBody>
                  <a:tcPr marL="0" marR="0" marT="0" marB="0" anchor="ctr"/>
                </a:tc>
                <a:tc>
                  <a:txBody>
                    <a:bodyPr/>
                    <a:lstStyle/>
                    <a:p>
                      <a:pPr algn="l" fontAlgn="ctr"/>
                      <a:r>
                        <a:rPr lang="tr-TR" sz="1200" b="1" i="0" u="none" strike="noStrike" dirty="0">
                          <a:solidFill>
                            <a:schemeClr val="tx1"/>
                          </a:solidFill>
                          <a:effectLst/>
                          <a:latin typeface="Calibri" panose="020F0502020204030204" pitchFamily="34" charset="0"/>
                          <a:cs typeface="Calibri" panose="020F0502020204030204" pitchFamily="34" charset="0"/>
                        </a:rPr>
                        <a:t>SHB 02 - Standart Hasta Bakım: </a:t>
                      </a:r>
                      <a:r>
                        <a:rPr lang="tr-TR" sz="1200" b="0" i="0" u="none" strike="noStrike" dirty="0">
                          <a:solidFill>
                            <a:schemeClr val="tx1"/>
                          </a:solidFill>
                          <a:effectLst/>
                          <a:latin typeface="Calibri" panose="020F0502020204030204" pitchFamily="34" charset="0"/>
                          <a:cs typeface="Calibri" panose="020F0502020204030204" pitchFamily="34" charset="0"/>
                        </a:rPr>
                        <a:t> Hastaların bakım ihtiyaçları bütüncül bir yaklaşımla değerlendirilmelidir. </a:t>
                      </a:r>
                      <a:br>
                        <a:rPr lang="tr-TR" sz="1200" b="0" i="0" u="none" strike="noStrike" dirty="0">
                          <a:solidFill>
                            <a:schemeClr val="tx1"/>
                          </a:solidFill>
                          <a:effectLst/>
                          <a:latin typeface="Calibri" panose="020F0502020204030204" pitchFamily="34" charset="0"/>
                          <a:cs typeface="Calibri" panose="020F0502020204030204" pitchFamily="34" charset="0"/>
                        </a:rPr>
                      </a:br>
                      <a:r>
                        <a:rPr lang="tr-TR" sz="1200" b="1" i="0" u="none" strike="noStrike" dirty="0">
                          <a:solidFill>
                            <a:schemeClr val="tx1"/>
                          </a:solidFill>
                          <a:effectLst/>
                          <a:latin typeface="Calibri" panose="020F0502020204030204" pitchFamily="34" charset="0"/>
                          <a:cs typeface="Calibri" panose="020F0502020204030204" pitchFamily="34" charset="0"/>
                        </a:rPr>
                        <a:t>SYB 01 -Standart Yoğun Bakım:</a:t>
                      </a:r>
                      <a:r>
                        <a:rPr lang="tr-TR" sz="1200" b="0" i="0" u="none" strike="noStrike" dirty="0">
                          <a:solidFill>
                            <a:schemeClr val="tx1"/>
                          </a:solidFill>
                          <a:effectLst/>
                          <a:latin typeface="Calibri" panose="020F0502020204030204" pitchFamily="34" charset="0"/>
                          <a:cs typeface="Calibri" panose="020F0502020204030204" pitchFamily="34" charset="0"/>
                        </a:rPr>
                        <a:t> Yoğun bakım ünitesi ile ilgili süreçler ve bu süreçlere yönelik kurallar tanımlanmalıdır.</a:t>
                      </a:r>
                      <a:br>
                        <a:rPr lang="tr-TR" sz="1200" b="0" i="0" u="none" strike="noStrike" dirty="0">
                          <a:solidFill>
                            <a:schemeClr val="tx1"/>
                          </a:solidFill>
                          <a:effectLst/>
                          <a:latin typeface="Calibri" panose="020F0502020204030204" pitchFamily="34" charset="0"/>
                          <a:cs typeface="Calibri" panose="020F0502020204030204" pitchFamily="34" charset="0"/>
                        </a:rPr>
                      </a:br>
                      <a:r>
                        <a:rPr lang="tr-TR" sz="1200" b="1" i="0" u="none" strike="noStrike" dirty="0">
                          <a:solidFill>
                            <a:schemeClr val="tx1"/>
                          </a:solidFill>
                          <a:effectLst/>
                          <a:latin typeface="Calibri" panose="020F0502020204030204" pitchFamily="34" charset="0"/>
                          <a:cs typeface="Calibri" panose="020F0502020204030204" pitchFamily="34" charset="0"/>
                        </a:rPr>
                        <a:t>SYD 01  - Standart </a:t>
                      </a:r>
                      <a:r>
                        <a:rPr lang="tr-TR" sz="1200" b="1" i="0" u="none" strike="noStrike" dirty="0" err="1">
                          <a:solidFill>
                            <a:schemeClr val="tx1"/>
                          </a:solidFill>
                          <a:effectLst/>
                          <a:latin typeface="Calibri" panose="020F0502020204030204" pitchFamily="34" charset="0"/>
                          <a:cs typeface="Calibri" panose="020F0502020204030204" pitchFamily="34" charset="0"/>
                        </a:rPr>
                        <a:t>Yenidoğan</a:t>
                      </a:r>
                      <a:r>
                        <a:rPr lang="tr-TR" sz="1200" b="1" i="0" u="none" strike="noStrike" dirty="0">
                          <a:solidFill>
                            <a:schemeClr val="tx1"/>
                          </a:solidFill>
                          <a:effectLst/>
                          <a:latin typeface="Calibri" panose="020F0502020204030204" pitchFamily="34" charset="0"/>
                          <a:cs typeface="Calibri" panose="020F0502020204030204" pitchFamily="34" charset="0"/>
                        </a:rPr>
                        <a:t>:</a:t>
                      </a:r>
                      <a:r>
                        <a:rPr lang="tr-TR" sz="1200" b="0" i="0" u="none" strike="noStrike" dirty="0">
                          <a:solidFill>
                            <a:schemeClr val="tx1"/>
                          </a:solidFill>
                          <a:effectLst/>
                          <a:latin typeface="Calibri" panose="020F0502020204030204" pitchFamily="34" charset="0"/>
                          <a:cs typeface="Calibri" panose="020F0502020204030204" pitchFamily="34" charset="0"/>
                        </a:rPr>
                        <a:t> </a:t>
                      </a:r>
                      <a:r>
                        <a:rPr lang="tr-TR" sz="1200" b="0" i="0" u="none" strike="noStrike" dirty="0" err="1">
                          <a:solidFill>
                            <a:schemeClr val="tx1"/>
                          </a:solidFill>
                          <a:effectLst/>
                          <a:latin typeface="Calibri" panose="020F0502020204030204" pitchFamily="34" charset="0"/>
                          <a:cs typeface="Calibri" panose="020F0502020204030204" pitchFamily="34" charset="0"/>
                        </a:rPr>
                        <a:t>Yenidoğan</a:t>
                      </a:r>
                      <a:r>
                        <a:rPr lang="tr-TR" sz="1200" b="0" i="0" u="none" strike="noStrike" dirty="0">
                          <a:solidFill>
                            <a:schemeClr val="tx1"/>
                          </a:solidFill>
                          <a:effectLst/>
                          <a:latin typeface="Calibri" panose="020F0502020204030204" pitchFamily="34" charset="0"/>
                          <a:cs typeface="Calibri" panose="020F0502020204030204" pitchFamily="34" charset="0"/>
                        </a:rPr>
                        <a:t> yoğun bakım ünitesi ile ilgili süreçler ve bu süreçlere yönelik kurallar tanımlanmalıdır.</a:t>
                      </a:r>
                      <a:br>
                        <a:rPr lang="tr-TR" sz="1200" b="0" i="0" u="none" strike="noStrike" dirty="0">
                          <a:solidFill>
                            <a:schemeClr val="tx1"/>
                          </a:solidFill>
                          <a:effectLst/>
                          <a:latin typeface="Calibri" panose="020F0502020204030204" pitchFamily="34" charset="0"/>
                          <a:cs typeface="Calibri" panose="020F0502020204030204" pitchFamily="34" charset="0"/>
                        </a:rPr>
                      </a:br>
                      <a:r>
                        <a:rPr lang="tr-TR" sz="1200" b="1" i="0" u="none" strike="noStrike" dirty="0">
                          <a:solidFill>
                            <a:schemeClr val="tx1"/>
                          </a:solidFill>
                          <a:effectLst/>
                          <a:latin typeface="Calibri" panose="020F0502020204030204" pitchFamily="34" charset="0"/>
                          <a:cs typeface="Calibri" panose="020F0502020204030204" pitchFamily="34" charset="0"/>
                        </a:rPr>
                        <a:t>SYD 09 - Standart </a:t>
                      </a:r>
                      <a:r>
                        <a:rPr lang="tr-TR" sz="1200" b="1" i="0" u="none" strike="noStrike" dirty="0" err="1">
                          <a:solidFill>
                            <a:schemeClr val="tx1"/>
                          </a:solidFill>
                          <a:effectLst/>
                          <a:latin typeface="Calibri" panose="020F0502020204030204" pitchFamily="34" charset="0"/>
                          <a:cs typeface="Calibri" panose="020F0502020204030204" pitchFamily="34" charset="0"/>
                        </a:rPr>
                        <a:t>Yenidoğan</a:t>
                      </a:r>
                      <a:r>
                        <a:rPr lang="tr-TR" sz="1200" b="1" i="0" u="none" strike="noStrike" dirty="0">
                          <a:solidFill>
                            <a:schemeClr val="tx1"/>
                          </a:solidFill>
                          <a:effectLst/>
                          <a:latin typeface="Calibri" panose="020F0502020204030204" pitchFamily="34" charset="0"/>
                          <a:cs typeface="Calibri" panose="020F0502020204030204" pitchFamily="34" charset="0"/>
                        </a:rPr>
                        <a:t>:  </a:t>
                      </a:r>
                      <a:r>
                        <a:rPr lang="tr-TR" sz="1200" b="0" i="0" u="none" strike="noStrike" dirty="0">
                          <a:solidFill>
                            <a:schemeClr val="tx1"/>
                          </a:solidFill>
                          <a:effectLst/>
                          <a:latin typeface="Calibri" panose="020F0502020204030204" pitchFamily="34" charset="0"/>
                          <a:cs typeface="Calibri" panose="020F0502020204030204" pitchFamily="34" charset="0"/>
                        </a:rPr>
                        <a:t>Bebeklerin beslenme durumunun izlenmesi ile doğru ve güvenilir şekilde beslenmesine yönelik düzenleme yapılmalıdır</a:t>
                      </a:r>
                      <a:r>
                        <a:rPr lang="tr-TR" sz="1200" b="0" i="0" u="none" strike="noStrike" dirty="0" smtClean="0">
                          <a:solidFill>
                            <a:schemeClr val="tx1"/>
                          </a:solidFill>
                          <a:effectLst/>
                          <a:latin typeface="Calibri" panose="020F0502020204030204" pitchFamily="34" charset="0"/>
                          <a:cs typeface="Calibri" panose="020F0502020204030204" pitchFamily="34" charset="0"/>
                        </a:rPr>
                        <a:t>.</a:t>
                      </a:r>
                      <a:endParaRPr lang="tr-TR" sz="12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tc>
              </a:tr>
              <a:tr h="1923091">
                <a:tc>
                  <a:txBody>
                    <a:bodyPr/>
                    <a:lstStyle/>
                    <a:p>
                      <a:pPr algn="l" fontAlgn="ctr"/>
                      <a:r>
                        <a:rPr lang="tr-TR" sz="1200" b="1" i="0" u="none" strike="noStrike">
                          <a:solidFill>
                            <a:schemeClr val="tx1"/>
                          </a:solidFill>
                          <a:effectLst/>
                          <a:latin typeface="Calibri" panose="020F0502020204030204" pitchFamily="34" charset="0"/>
                          <a:cs typeface="Calibri" panose="020F0502020204030204" pitchFamily="34" charset="0"/>
                        </a:rPr>
                        <a:t>Ağrı Risk Analizi</a:t>
                      </a:r>
                    </a:p>
                  </a:txBody>
                  <a:tcPr marL="0" marR="0" marT="0" marB="0" anchor="ctr"/>
                </a:tc>
                <a:tc>
                  <a:txBody>
                    <a:bodyPr/>
                    <a:lstStyle/>
                    <a:p>
                      <a:pPr algn="l" fontAlgn="ctr"/>
                      <a:r>
                        <a:rPr lang="tr-TR" sz="1200" b="0" i="0" u="none" strike="noStrike" dirty="0">
                          <a:solidFill>
                            <a:schemeClr val="tx1"/>
                          </a:solidFill>
                          <a:effectLst/>
                          <a:latin typeface="Calibri" panose="020F0502020204030204" pitchFamily="34" charset="0"/>
                          <a:cs typeface="Calibri" panose="020F0502020204030204" pitchFamily="34" charset="0"/>
                        </a:rPr>
                        <a:t>• PREMATURE YENİDOĞAN AĞRI SKALASI (PIPS)</a:t>
                      </a:r>
                      <a:br>
                        <a:rPr lang="tr-TR" sz="1200" b="0" i="0" u="none" strike="noStrike" dirty="0">
                          <a:solidFill>
                            <a:schemeClr val="tx1"/>
                          </a:solidFill>
                          <a:effectLst/>
                          <a:latin typeface="Calibri" panose="020F0502020204030204" pitchFamily="34" charset="0"/>
                          <a:cs typeface="Calibri" panose="020F0502020204030204" pitchFamily="34" charset="0"/>
                        </a:rPr>
                      </a:br>
                      <a:r>
                        <a:rPr lang="tr-TR" sz="1200" b="0" i="0" u="none" strike="noStrike" dirty="0">
                          <a:solidFill>
                            <a:schemeClr val="tx1"/>
                          </a:solidFill>
                          <a:effectLst/>
                          <a:latin typeface="Calibri" panose="020F0502020204030204" pitchFamily="34" charset="0"/>
                          <a:cs typeface="Calibri" panose="020F0502020204030204" pitchFamily="34" charset="0"/>
                        </a:rPr>
                        <a:t>• YENİDOĞAN AĞRI SKALASI (NIPS) </a:t>
                      </a:r>
                      <a:br>
                        <a:rPr lang="tr-TR" sz="1200" b="0" i="0" u="none" strike="noStrike" dirty="0">
                          <a:solidFill>
                            <a:schemeClr val="tx1"/>
                          </a:solidFill>
                          <a:effectLst/>
                          <a:latin typeface="Calibri" panose="020F0502020204030204" pitchFamily="34" charset="0"/>
                          <a:cs typeface="Calibri" panose="020F0502020204030204" pitchFamily="34" charset="0"/>
                        </a:rPr>
                      </a:br>
                      <a:r>
                        <a:rPr lang="tr-TR" sz="1200" b="0" i="0" u="none" strike="noStrike" dirty="0">
                          <a:solidFill>
                            <a:schemeClr val="tx1"/>
                          </a:solidFill>
                          <a:effectLst/>
                          <a:latin typeface="Calibri" panose="020F0502020204030204" pitchFamily="34" charset="0"/>
                          <a:cs typeface="Calibri" panose="020F0502020204030204" pitchFamily="34" charset="0"/>
                        </a:rPr>
                        <a:t>• FLACC (2 ay-7 Yaş )</a:t>
                      </a:r>
                      <a:br>
                        <a:rPr lang="tr-TR" sz="1200" b="0" i="0" u="none" strike="noStrike" dirty="0">
                          <a:solidFill>
                            <a:schemeClr val="tx1"/>
                          </a:solidFill>
                          <a:effectLst/>
                          <a:latin typeface="Calibri" panose="020F0502020204030204" pitchFamily="34" charset="0"/>
                          <a:cs typeface="Calibri" panose="020F0502020204030204" pitchFamily="34" charset="0"/>
                        </a:rPr>
                      </a:br>
                      <a:r>
                        <a:rPr lang="tr-TR" sz="1200" b="0" i="0" u="none" strike="noStrike" dirty="0">
                          <a:solidFill>
                            <a:schemeClr val="tx1"/>
                          </a:solidFill>
                          <a:effectLst/>
                          <a:latin typeface="Calibri" panose="020F0502020204030204" pitchFamily="34" charset="0"/>
                          <a:cs typeface="Calibri" panose="020F0502020204030204" pitchFamily="34" charset="0"/>
                        </a:rPr>
                        <a:t>• YÜZ SKALASI (WONG-BAKER) (3-7 yaş ya da sayıları algılayamayan ve iletişim kurabilen)</a:t>
                      </a:r>
                      <a:br>
                        <a:rPr lang="tr-TR" sz="1200" b="0" i="0" u="none" strike="noStrike" dirty="0">
                          <a:solidFill>
                            <a:schemeClr val="tx1"/>
                          </a:solidFill>
                          <a:effectLst/>
                          <a:latin typeface="Calibri" panose="020F0502020204030204" pitchFamily="34" charset="0"/>
                          <a:cs typeface="Calibri" panose="020F0502020204030204" pitchFamily="34" charset="0"/>
                        </a:rPr>
                      </a:br>
                      <a:r>
                        <a:rPr lang="tr-TR" sz="1200" b="0" i="0" u="none" strike="noStrike" dirty="0">
                          <a:solidFill>
                            <a:schemeClr val="tx1"/>
                          </a:solidFill>
                          <a:effectLst/>
                          <a:latin typeface="Calibri" panose="020F0502020204030204" pitchFamily="34" charset="0"/>
                          <a:cs typeface="Calibri" panose="020F0502020204030204" pitchFamily="34" charset="0"/>
                        </a:rPr>
                        <a:t>• SAYISAL SKALA (7 Yaş Üstü iletişim kurabilen) </a:t>
                      </a:r>
                      <a:br>
                        <a:rPr lang="tr-TR" sz="1200" b="0" i="0" u="none" strike="noStrike" dirty="0">
                          <a:solidFill>
                            <a:schemeClr val="tx1"/>
                          </a:solidFill>
                          <a:effectLst/>
                          <a:latin typeface="Calibri" panose="020F0502020204030204" pitchFamily="34" charset="0"/>
                          <a:cs typeface="Calibri" panose="020F0502020204030204" pitchFamily="34" charset="0"/>
                        </a:rPr>
                      </a:br>
                      <a:r>
                        <a:rPr lang="tr-TR" sz="1200" b="0" i="0" u="none" strike="noStrike" dirty="0">
                          <a:solidFill>
                            <a:schemeClr val="tx1"/>
                          </a:solidFill>
                          <a:effectLst/>
                          <a:latin typeface="Calibri" panose="020F0502020204030204" pitchFamily="34" charset="0"/>
                          <a:cs typeface="Calibri" panose="020F0502020204030204" pitchFamily="34" charset="0"/>
                        </a:rPr>
                        <a:t>• DAS (Davranışsal Ağrı Skalası - iletişim Kuramayan)</a:t>
                      </a:r>
                      <a:br>
                        <a:rPr lang="tr-TR" sz="1200" b="0" i="0" u="none" strike="noStrike" dirty="0">
                          <a:solidFill>
                            <a:schemeClr val="tx1"/>
                          </a:solidFill>
                          <a:effectLst/>
                          <a:latin typeface="Calibri" panose="020F0502020204030204" pitchFamily="34" charset="0"/>
                          <a:cs typeface="Calibri" panose="020F0502020204030204" pitchFamily="34" charset="0"/>
                        </a:rPr>
                      </a:br>
                      <a:r>
                        <a:rPr lang="tr-TR" sz="1200" b="0" i="0" u="none" strike="noStrike" dirty="0">
                          <a:solidFill>
                            <a:schemeClr val="tx1"/>
                          </a:solidFill>
                          <a:effectLst/>
                          <a:latin typeface="Calibri" panose="020F0502020204030204" pitchFamily="34" charset="0"/>
                          <a:cs typeface="Calibri" panose="020F0502020204030204" pitchFamily="34" charset="0"/>
                        </a:rPr>
                        <a:t>• DAS E (Davranışsal Ağrı Skalası -</a:t>
                      </a:r>
                      <a:r>
                        <a:rPr lang="tr-TR" sz="1200" b="0" i="0" u="none" strike="noStrike" dirty="0" err="1">
                          <a:solidFill>
                            <a:schemeClr val="tx1"/>
                          </a:solidFill>
                          <a:effectLst/>
                          <a:latin typeface="Calibri" panose="020F0502020204030204" pitchFamily="34" charset="0"/>
                          <a:cs typeface="Calibri" panose="020F0502020204030204" pitchFamily="34" charset="0"/>
                        </a:rPr>
                        <a:t>Entübe</a:t>
                      </a:r>
                      <a:r>
                        <a:rPr lang="tr-TR" sz="1200" b="0" i="0" u="none" strike="noStrike" dirty="0">
                          <a:solidFill>
                            <a:schemeClr val="tx1"/>
                          </a:solidFill>
                          <a:effectLst/>
                          <a:latin typeface="Calibri" panose="020F0502020204030204" pitchFamily="34" charset="0"/>
                          <a:cs typeface="Calibri" panose="020F0502020204030204" pitchFamily="34" charset="0"/>
                        </a:rPr>
                        <a:t>)</a:t>
                      </a:r>
                    </a:p>
                  </a:txBody>
                  <a:tcPr marL="0" marR="0" marT="0" marB="0" anchor="ctr"/>
                </a:tc>
                <a:tc>
                  <a:txBody>
                    <a:bodyPr/>
                    <a:lstStyle/>
                    <a:p>
                      <a:pPr algn="l" fontAlgn="ctr"/>
                      <a:r>
                        <a:rPr lang="tr-TR" sz="1200" b="1" i="0" u="none" strike="noStrike" dirty="0">
                          <a:solidFill>
                            <a:schemeClr val="tx1"/>
                          </a:solidFill>
                          <a:effectLst/>
                          <a:latin typeface="Calibri" panose="020F0502020204030204" pitchFamily="34" charset="0"/>
                          <a:cs typeface="Calibri" panose="020F0502020204030204" pitchFamily="34" charset="0"/>
                        </a:rPr>
                        <a:t>SHB 02-Standart Hasta Bakımı: </a:t>
                      </a:r>
                      <a:r>
                        <a:rPr lang="tr-TR" sz="1200" b="0" i="0" u="none" strike="noStrike" dirty="0">
                          <a:solidFill>
                            <a:schemeClr val="tx1"/>
                          </a:solidFill>
                          <a:effectLst/>
                          <a:latin typeface="Calibri" panose="020F0502020204030204" pitchFamily="34" charset="0"/>
                          <a:cs typeface="Calibri" panose="020F0502020204030204" pitchFamily="34" charset="0"/>
                        </a:rPr>
                        <a:t>Hastaların bakım ihtiyaçları bütüncül bir yaklaşımla değerlendirilmelidir. </a:t>
                      </a:r>
                      <a:br>
                        <a:rPr lang="tr-TR" sz="1200" b="0" i="0" u="none" strike="noStrike" dirty="0">
                          <a:solidFill>
                            <a:schemeClr val="tx1"/>
                          </a:solidFill>
                          <a:effectLst/>
                          <a:latin typeface="Calibri" panose="020F0502020204030204" pitchFamily="34" charset="0"/>
                          <a:cs typeface="Calibri" panose="020F0502020204030204" pitchFamily="34" charset="0"/>
                        </a:rPr>
                      </a:br>
                      <a:r>
                        <a:rPr lang="tr-TR" sz="1200" b="1" i="0" u="none" strike="noStrike" dirty="0">
                          <a:solidFill>
                            <a:schemeClr val="tx1"/>
                          </a:solidFill>
                          <a:effectLst/>
                          <a:latin typeface="Calibri" panose="020F0502020204030204" pitchFamily="34" charset="0"/>
                          <a:cs typeface="Calibri" panose="020F0502020204030204" pitchFamily="34" charset="0"/>
                        </a:rPr>
                        <a:t>SHB 12 -Standart Hasta Bakımı:</a:t>
                      </a:r>
                      <a:r>
                        <a:rPr lang="tr-TR" sz="1200" b="0" i="0" u="none" strike="noStrike" dirty="0">
                          <a:solidFill>
                            <a:schemeClr val="tx1"/>
                          </a:solidFill>
                          <a:effectLst/>
                          <a:latin typeface="Calibri" panose="020F0502020204030204" pitchFamily="34" charset="0"/>
                          <a:cs typeface="Calibri" panose="020F0502020204030204" pitchFamily="34" charset="0"/>
                        </a:rPr>
                        <a:t> Ağrı kontrolünün ağlanmasına yönelik düzenleme bulunmalıdır.</a:t>
                      </a:r>
                      <a:br>
                        <a:rPr lang="tr-TR" sz="1200" b="0" i="0" u="none" strike="noStrike" dirty="0">
                          <a:solidFill>
                            <a:schemeClr val="tx1"/>
                          </a:solidFill>
                          <a:effectLst/>
                          <a:latin typeface="Calibri" panose="020F0502020204030204" pitchFamily="34" charset="0"/>
                          <a:cs typeface="Calibri" panose="020F0502020204030204" pitchFamily="34" charset="0"/>
                        </a:rPr>
                      </a:br>
                      <a:r>
                        <a:rPr lang="tr-TR" sz="1200" b="1" i="0" u="none" strike="noStrike" dirty="0">
                          <a:solidFill>
                            <a:schemeClr val="tx1"/>
                          </a:solidFill>
                          <a:effectLst/>
                          <a:latin typeface="Calibri" panose="020F0502020204030204" pitchFamily="34" charset="0"/>
                          <a:cs typeface="Calibri" panose="020F0502020204030204" pitchFamily="34" charset="0"/>
                        </a:rPr>
                        <a:t>SYB 01</a:t>
                      </a:r>
                      <a:r>
                        <a:rPr lang="tr-TR" sz="1200" b="0" i="0" u="none" strike="noStrike" dirty="0">
                          <a:solidFill>
                            <a:schemeClr val="tx1"/>
                          </a:solidFill>
                          <a:effectLst/>
                          <a:latin typeface="Calibri" panose="020F0502020204030204" pitchFamily="34" charset="0"/>
                          <a:cs typeface="Calibri" panose="020F0502020204030204" pitchFamily="34" charset="0"/>
                        </a:rPr>
                        <a:t> -</a:t>
                      </a:r>
                      <a:r>
                        <a:rPr lang="tr-TR" sz="1200" b="1" i="0" u="none" strike="noStrike" dirty="0">
                          <a:solidFill>
                            <a:schemeClr val="tx1"/>
                          </a:solidFill>
                          <a:effectLst/>
                          <a:latin typeface="Calibri" panose="020F0502020204030204" pitchFamily="34" charset="0"/>
                          <a:cs typeface="Calibri" panose="020F0502020204030204" pitchFamily="34" charset="0"/>
                        </a:rPr>
                        <a:t> Standart Yoğun Bakım: </a:t>
                      </a:r>
                      <a:r>
                        <a:rPr lang="tr-TR" sz="1200" b="0" i="0" u="none" strike="noStrike" dirty="0">
                          <a:solidFill>
                            <a:schemeClr val="tx1"/>
                          </a:solidFill>
                          <a:effectLst/>
                          <a:latin typeface="Calibri" panose="020F0502020204030204" pitchFamily="34" charset="0"/>
                          <a:cs typeface="Calibri" panose="020F0502020204030204" pitchFamily="34" charset="0"/>
                        </a:rPr>
                        <a:t>Yoğun bakım ünitesi ile ilgili süreçler ve bu süreçlere  yönelik kurallar tanımlanmalıdır.</a:t>
                      </a:r>
                    </a:p>
                  </a:txBody>
                  <a:tcPr marL="0" marR="0" marT="0" marB="0" anchor="ctr"/>
                </a:tc>
              </a:tr>
            </a:tbl>
          </a:graphicData>
        </a:graphic>
      </p:graphicFrame>
    </p:spTree>
    <p:extLst>
      <p:ext uri="{BB962C8B-B14F-4D97-AF65-F5344CB8AC3E}">
        <p14:creationId xmlns:p14="http://schemas.microsoft.com/office/powerpoint/2010/main" val="426051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Nasıl başarabiliriz?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 6 için pratik öneriler</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54</a:t>
            </a:fld>
            <a:endParaRPr lang="tr-TR" sz="1200" b="1" dirty="0" smtClean="0"/>
          </a:p>
        </p:txBody>
      </p:sp>
      <p:sp>
        <p:nvSpPr>
          <p:cNvPr id="12" name="Rectangle 3"/>
          <p:cNvSpPr txBox="1">
            <a:spLocks noChangeArrowheads="1"/>
          </p:cNvSpPr>
          <p:nvPr/>
        </p:nvSpPr>
        <p:spPr bwMode="auto">
          <a:xfrm>
            <a:off x="152400" y="129540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u="sng" kern="0" dirty="0" smtClean="0">
                <a:solidFill>
                  <a:srgbClr val="FF0000"/>
                </a:solidFill>
              </a:rPr>
              <a:t>Hemşire</a:t>
            </a:r>
            <a:r>
              <a:rPr lang="tr-TR" sz="2400" kern="0" dirty="0" smtClean="0">
                <a:solidFill>
                  <a:srgbClr val="3E3EBC"/>
                </a:solidFill>
              </a:rPr>
              <a:t> Klinik Karar Destek Sistemi (CDSS)</a:t>
            </a:r>
            <a:endParaRPr lang="tr-TR" sz="2400" dirty="0"/>
          </a:p>
        </p:txBody>
      </p:sp>
      <p:graphicFrame>
        <p:nvGraphicFramePr>
          <p:cNvPr id="4" name="Tablo 3"/>
          <p:cNvGraphicFramePr>
            <a:graphicFrameLocks noGrp="1"/>
          </p:cNvGraphicFramePr>
          <p:nvPr>
            <p:extLst>
              <p:ext uri="{D42A27DB-BD31-4B8C-83A1-F6EECF244321}">
                <p14:modId xmlns:p14="http://schemas.microsoft.com/office/powerpoint/2010/main" val="3089104872"/>
              </p:ext>
            </p:extLst>
          </p:nvPr>
        </p:nvGraphicFramePr>
        <p:xfrm>
          <a:off x="355600" y="1828801"/>
          <a:ext cx="8432800" cy="4045830"/>
        </p:xfrm>
        <a:graphic>
          <a:graphicData uri="http://schemas.openxmlformats.org/drawingml/2006/table">
            <a:tbl>
              <a:tblPr firstRow="1">
                <a:tableStyleId>{93296810-A885-4BE3-A3E7-6D5BEEA58F35}</a:tableStyleId>
              </a:tblPr>
              <a:tblGrid>
                <a:gridCol w="1879600"/>
                <a:gridCol w="2971800"/>
                <a:gridCol w="3581400"/>
              </a:tblGrid>
              <a:tr h="495430">
                <a:tc>
                  <a:txBody>
                    <a:bodyPr/>
                    <a:lstStyle/>
                    <a:p>
                      <a:pPr algn="ctr" fontAlgn="ctr"/>
                      <a:r>
                        <a:rPr lang="tr-TR" sz="1200" u="none" strike="noStrike" dirty="0">
                          <a:effectLst/>
                          <a:latin typeface="Calibri" panose="020F0502020204030204" pitchFamily="34" charset="0"/>
                          <a:cs typeface="Calibri" panose="020F0502020204030204" pitchFamily="34" charset="0"/>
                        </a:rPr>
                        <a:t>Hasta Kabulünde ve Takibinde  Uygulanan Risk Analizleri</a:t>
                      </a:r>
                      <a:endParaRPr lang="tr-TR" sz="1200" b="1" i="0" u="none" strike="noStrike" dirty="0">
                        <a:solidFill>
                          <a:srgbClr val="595959"/>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tr-TR" sz="1200" u="none" strike="noStrike">
                          <a:effectLst/>
                          <a:latin typeface="Calibri" panose="020F0502020204030204" pitchFamily="34" charset="0"/>
                          <a:cs typeface="Calibri" panose="020F0502020204030204" pitchFamily="34" charset="0"/>
                        </a:rPr>
                        <a:t>Risk Ölçekleri</a:t>
                      </a:r>
                      <a:endParaRPr lang="tr-TR" sz="1200" b="1" i="0" u="none" strike="noStrike">
                        <a:solidFill>
                          <a:srgbClr val="595959"/>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tr-TR" sz="1200" u="none" strike="noStrike" dirty="0" err="1">
                          <a:effectLst/>
                          <a:latin typeface="Calibri" panose="020F0502020204030204" pitchFamily="34" charset="0"/>
                          <a:cs typeface="Calibri" panose="020F0502020204030204" pitchFamily="34" charset="0"/>
                        </a:rPr>
                        <a:t>SKS'deki</a:t>
                      </a:r>
                      <a:r>
                        <a:rPr lang="tr-TR" sz="1200" u="none" strike="noStrike" dirty="0">
                          <a:effectLst/>
                          <a:latin typeface="Calibri" panose="020F0502020204030204" pitchFamily="34" charset="0"/>
                          <a:cs typeface="Calibri" panose="020F0502020204030204" pitchFamily="34" charset="0"/>
                        </a:rPr>
                        <a:t> Karşılığı</a:t>
                      </a:r>
                      <a:endParaRPr lang="tr-TR" sz="1200" b="1" i="0" u="none" strike="noStrike" dirty="0">
                        <a:solidFill>
                          <a:srgbClr val="595959"/>
                        </a:solidFill>
                        <a:effectLst/>
                        <a:latin typeface="Calibri" panose="020F0502020204030204" pitchFamily="34" charset="0"/>
                        <a:cs typeface="Calibri" panose="020F0502020204030204" pitchFamily="34" charset="0"/>
                      </a:endParaRPr>
                    </a:p>
                  </a:txBody>
                  <a:tcPr marL="0" marR="0" marT="0" marB="0" anchor="ctr"/>
                </a:tc>
              </a:tr>
              <a:tr h="990860">
                <a:tc>
                  <a:txBody>
                    <a:bodyPr/>
                    <a:lstStyle/>
                    <a:p>
                      <a:pPr algn="l" fontAlgn="ctr"/>
                      <a:r>
                        <a:rPr lang="tr-TR" sz="1200" b="1" i="0" u="none" strike="noStrike" dirty="0">
                          <a:solidFill>
                            <a:schemeClr val="tx1"/>
                          </a:solidFill>
                          <a:effectLst/>
                          <a:latin typeface="Calibri"/>
                        </a:rPr>
                        <a:t>Fonksiyonel Durum</a:t>
                      </a:r>
                    </a:p>
                  </a:txBody>
                  <a:tcPr marL="0" marR="0" marT="0" marB="0" anchor="ctr"/>
                </a:tc>
                <a:tc>
                  <a:txBody>
                    <a:bodyPr/>
                    <a:lstStyle/>
                    <a:p>
                      <a:pPr algn="l" fontAlgn="ctr"/>
                      <a:r>
                        <a:rPr lang="tr-TR" sz="1200" b="0" i="0" u="none" strike="noStrike" dirty="0">
                          <a:solidFill>
                            <a:schemeClr val="tx1"/>
                          </a:solidFill>
                          <a:effectLst/>
                          <a:latin typeface="Calibri"/>
                        </a:rPr>
                        <a:t>• Performans Değerlendirmesi (WHO - Onkoloji)</a:t>
                      </a:r>
                      <a:br>
                        <a:rPr lang="tr-TR" sz="1200" b="0" i="0" u="none" strike="noStrike" dirty="0">
                          <a:solidFill>
                            <a:schemeClr val="tx1"/>
                          </a:solidFill>
                          <a:effectLst/>
                          <a:latin typeface="Calibri"/>
                        </a:rPr>
                      </a:br>
                      <a:r>
                        <a:rPr lang="tr-TR" sz="1200" b="0" i="0" u="none" strike="noStrike" dirty="0">
                          <a:solidFill>
                            <a:schemeClr val="tx1"/>
                          </a:solidFill>
                          <a:effectLst/>
                          <a:latin typeface="Calibri"/>
                        </a:rPr>
                        <a:t>• </a:t>
                      </a:r>
                      <a:r>
                        <a:rPr lang="tr-TR" sz="1200" b="0" i="0" u="none" strike="noStrike" dirty="0" err="1">
                          <a:solidFill>
                            <a:schemeClr val="tx1"/>
                          </a:solidFill>
                          <a:effectLst/>
                          <a:latin typeface="Calibri"/>
                        </a:rPr>
                        <a:t>Kartz'ın</a:t>
                      </a:r>
                      <a:r>
                        <a:rPr lang="tr-TR" sz="1200" b="0" i="0" u="none" strike="noStrike" dirty="0">
                          <a:solidFill>
                            <a:schemeClr val="tx1"/>
                          </a:solidFill>
                          <a:effectLst/>
                          <a:latin typeface="Calibri"/>
                        </a:rPr>
                        <a:t> Günlük Yaşam Aktiviteleri Skalası (Tüm hastalar)</a:t>
                      </a:r>
                      <a:br>
                        <a:rPr lang="tr-TR" sz="1200" b="0" i="0" u="none" strike="noStrike" dirty="0">
                          <a:solidFill>
                            <a:schemeClr val="tx1"/>
                          </a:solidFill>
                          <a:effectLst/>
                          <a:latin typeface="Calibri"/>
                        </a:rPr>
                      </a:br>
                      <a:r>
                        <a:rPr lang="tr-TR" sz="1200" b="0" i="0" u="none" strike="noStrike" dirty="0">
                          <a:solidFill>
                            <a:schemeClr val="tx1"/>
                          </a:solidFill>
                          <a:effectLst/>
                          <a:latin typeface="Calibri"/>
                        </a:rPr>
                        <a:t>• </a:t>
                      </a:r>
                      <a:r>
                        <a:rPr lang="tr-TR" sz="1200" b="0" i="0" u="none" strike="noStrike" dirty="0" err="1">
                          <a:solidFill>
                            <a:schemeClr val="tx1"/>
                          </a:solidFill>
                          <a:effectLst/>
                          <a:latin typeface="Calibri"/>
                        </a:rPr>
                        <a:t>Lansky</a:t>
                      </a:r>
                      <a:r>
                        <a:rPr lang="tr-TR" sz="1200" b="0" i="0" u="none" strike="noStrike" dirty="0">
                          <a:solidFill>
                            <a:schemeClr val="tx1"/>
                          </a:solidFill>
                          <a:effectLst/>
                          <a:latin typeface="Calibri"/>
                        </a:rPr>
                        <a:t> Performans Skalası (0-16 yaş - KİT)</a:t>
                      </a:r>
                      <a:br>
                        <a:rPr lang="tr-TR" sz="1200" b="0" i="0" u="none" strike="noStrike" dirty="0">
                          <a:solidFill>
                            <a:schemeClr val="tx1"/>
                          </a:solidFill>
                          <a:effectLst/>
                          <a:latin typeface="Calibri"/>
                        </a:rPr>
                      </a:br>
                      <a:r>
                        <a:rPr lang="tr-TR" sz="1200" b="0" i="0" u="none" strike="noStrike" dirty="0">
                          <a:solidFill>
                            <a:schemeClr val="tx1"/>
                          </a:solidFill>
                          <a:effectLst/>
                          <a:latin typeface="Calibri"/>
                        </a:rPr>
                        <a:t>• </a:t>
                      </a:r>
                      <a:r>
                        <a:rPr lang="tr-TR" sz="1200" b="0" i="0" u="none" strike="noStrike" dirty="0" err="1">
                          <a:solidFill>
                            <a:schemeClr val="tx1"/>
                          </a:solidFill>
                          <a:effectLst/>
                          <a:latin typeface="Calibri"/>
                        </a:rPr>
                        <a:t>Karnowsky</a:t>
                      </a:r>
                      <a:r>
                        <a:rPr lang="tr-TR" sz="1200" b="0" i="0" u="none" strike="noStrike" dirty="0">
                          <a:solidFill>
                            <a:schemeClr val="tx1"/>
                          </a:solidFill>
                          <a:effectLst/>
                          <a:latin typeface="Calibri"/>
                        </a:rPr>
                        <a:t> Performans Skoru (16 yaş üzeri KİT)</a:t>
                      </a:r>
                    </a:p>
                  </a:txBody>
                  <a:tcPr marL="0" marR="0" marT="0" marB="0" anchor="ctr"/>
                </a:tc>
                <a:tc>
                  <a:txBody>
                    <a:bodyPr/>
                    <a:lstStyle/>
                    <a:p>
                      <a:pPr algn="l" fontAlgn="ctr"/>
                      <a:r>
                        <a:rPr lang="tr-TR" sz="1200" b="1" i="0" u="none" strike="noStrike">
                          <a:solidFill>
                            <a:schemeClr val="tx1"/>
                          </a:solidFill>
                          <a:effectLst/>
                          <a:latin typeface="Calibri"/>
                        </a:rPr>
                        <a:t>SHB 02- Standart Hasta Bakımı: </a:t>
                      </a:r>
                      <a:r>
                        <a:rPr lang="tr-TR" sz="1200" b="0" i="0" u="none" strike="noStrike">
                          <a:solidFill>
                            <a:schemeClr val="tx1"/>
                          </a:solidFill>
                          <a:effectLst/>
                          <a:latin typeface="Calibri"/>
                        </a:rPr>
                        <a:t>Hastaların bakım ihtiyaçları bütüncül bir yaklaşımla değerlendirilmelidir. </a:t>
                      </a:r>
                    </a:p>
                  </a:txBody>
                  <a:tcPr marL="0" marR="0" marT="0" marB="0" anchor="ctr"/>
                </a:tc>
              </a:tr>
              <a:tr h="1059669">
                <a:tc>
                  <a:txBody>
                    <a:bodyPr/>
                    <a:lstStyle/>
                    <a:p>
                      <a:pPr algn="l" fontAlgn="ctr"/>
                      <a:r>
                        <a:rPr lang="tr-TR" sz="1200" b="1" i="0" u="none" strike="noStrike">
                          <a:solidFill>
                            <a:schemeClr val="tx1"/>
                          </a:solidFill>
                          <a:effectLst/>
                          <a:latin typeface="Calibri"/>
                        </a:rPr>
                        <a:t>Bilinç  Durumu</a:t>
                      </a:r>
                    </a:p>
                  </a:txBody>
                  <a:tcPr marL="0" marR="0" marT="0" marB="0" anchor="ctr"/>
                </a:tc>
                <a:tc>
                  <a:txBody>
                    <a:bodyPr/>
                    <a:lstStyle/>
                    <a:p>
                      <a:pPr algn="l" fontAlgn="ctr"/>
                      <a:r>
                        <a:rPr lang="tr-TR" sz="1200" b="0" i="0" u="none" strike="noStrike" dirty="0">
                          <a:solidFill>
                            <a:schemeClr val="tx1"/>
                          </a:solidFill>
                          <a:effectLst/>
                          <a:latin typeface="Calibri"/>
                        </a:rPr>
                        <a:t>• GKS (Glasgow Koma Skalası) 2 yaş ve altı</a:t>
                      </a:r>
                      <a:br>
                        <a:rPr lang="tr-TR" sz="1200" b="0" i="0" u="none" strike="noStrike" dirty="0">
                          <a:solidFill>
                            <a:schemeClr val="tx1"/>
                          </a:solidFill>
                          <a:effectLst/>
                          <a:latin typeface="Calibri"/>
                        </a:rPr>
                      </a:br>
                      <a:r>
                        <a:rPr lang="tr-TR" sz="1200" b="0" i="0" u="none" strike="noStrike" dirty="0">
                          <a:solidFill>
                            <a:schemeClr val="tx1"/>
                          </a:solidFill>
                          <a:effectLst/>
                          <a:latin typeface="Calibri"/>
                        </a:rPr>
                        <a:t>• GKS (Glasgow Koma Skalası) 3 yaş ve üstü</a:t>
                      </a:r>
                    </a:p>
                  </a:txBody>
                  <a:tcPr marL="0" marR="0" marT="0" marB="0" anchor="ctr"/>
                </a:tc>
                <a:tc>
                  <a:txBody>
                    <a:bodyPr/>
                    <a:lstStyle/>
                    <a:p>
                      <a:pPr algn="l" fontAlgn="ctr"/>
                      <a:r>
                        <a:rPr lang="tr-TR" sz="1200" b="1" i="0" u="none" strike="noStrike" dirty="0">
                          <a:solidFill>
                            <a:schemeClr val="tx1"/>
                          </a:solidFill>
                          <a:effectLst/>
                          <a:latin typeface="Calibri"/>
                        </a:rPr>
                        <a:t>SHB 02-Standart Hasta Bakımı: </a:t>
                      </a:r>
                      <a:r>
                        <a:rPr lang="tr-TR" sz="1200" b="0" i="0" u="none" strike="noStrike" dirty="0">
                          <a:solidFill>
                            <a:schemeClr val="tx1"/>
                          </a:solidFill>
                          <a:effectLst/>
                          <a:latin typeface="Calibri"/>
                        </a:rPr>
                        <a:t> Hastaların bakım ihtiyaçları bütüncül bir yaklaşımla değerlendirilmelidir. </a:t>
                      </a:r>
                      <a:br>
                        <a:rPr lang="tr-TR" sz="1200" b="0" i="0" u="none" strike="noStrike" dirty="0">
                          <a:solidFill>
                            <a:schemeClr val="tx1"/>
                          </a:solidFill>
                          <a:effectLst/>
                          <a:latin typeface="Calibri"/>
                        </a:rPr>
                      </a:br>
                      <a:r>
                        <a:rPr lang="tr-TR" sz="1200" b="1" i="0" u="none" strike="noStrike" dirty="0">
                          <a:solidFill>
                            <a:schemeClr val="tx1"/>
                          </a:solidFill>
                          <a:effectLst/>
                          <a:latin typeface="Calibri"/>
                        </a:rPr>
                        <a:t>SYB 01 - Standart Yoğun Bakım: </a:t>
                      </a:r>
                      <a:r>
                        <a:rPr lang="tr-TR" sz="1200" b="0" i="0" u="none" strike="noStrike" dirty="0">
                          <a:solidFill>
                            <a:schemeClr val="tx1"/>
                          </a:solidFill>
                          <a:effectLst/>
                          <a:latin typeface="Calibri"/>
                        </a:rPr>
                        <a:t>Yoğun bakım ünitesi ile ilgili süreçler ve bu süreçlere yönelik kurallar tanımlanmalıdır.</a:t>
                      </a:r>
                    </a:p>
                  </a:txBody>
                  <a:tcPr marL="0" marR="0" marT="0" marB="0" anchor="ctr"/>
                </a:tc>
              </a:tr>
              <a:tr h="1340241">
                <a:tc>
                  <a:txBody>
                    <a:bodyPr/>
                    <a:lstStyle/>
                    <a:p>
                      <a:pPr algn="l" fontAlgn="ctr"/>
                      <a:r>
                        <a:rPr lang="tr-TR" sz="1200" b="1" i="0" u="none" strike="noStrike">
                          <a:solidFill>
                            <a:schemeClr val="tx1"/>
                          </a:solidFill>
                          <a:effectLst/>
                          <a:latin typeface="Calibri"/>
                        </a:rPr>
                        <a:t>Oral Mukoza Değerlendirme</a:t>
                      </a:r>
                    </a:p>
                  </a:txBody>
                  <a:tcPr marL="0" marR="0" marT="0" marB="0" anchor="ctr"/>
                </a:tc>
                <a:tc>
                  <a:txBody>
                    <a:bodyPr/>
                    <a:lstStyle/>
                    <a:p>
                      <a:pPr algn="l" fontAlgn="ctr"/>
                      <a:r>
                        <a:rPr lang="tr-TR" sz="1200" b="0" i="0" u="none" strike="noStrike">
                          <a:solidFill>
                            <a:schemeClr val="tx1"/>
                          </a:solidFill>
                          <a:effectLst/>
                          <a:latin typeface="Calibri"/>
                        </a:rPr>
                        <a:t>•  WHO Oral Mukozit Değerlendirme Skalası</a:t>
                      </a:r>
                    </a:p>
                  </a:txBody>
                  <a:tcPr marL="0" marR="0" marT="0" marB="0" anchor="ctr"/>
                </a:tc>
                <a:tc>
                  <a:txBody>
                    <a:bodyPr/>
                    <a:lstStyle/>
                    <a:p>
                      <a:pPr algn="l" fontAlgn="ctr"/>
                      <a:r>
                        <a:rPr lang="tr-TR" sz="1200" b="1" i="0" u="none" strike="noStrike" dirty="0">
                          <a:solidFill>
                            <a:schemeClr val="tx1"/>
                          </a:solidFill>
                          <a:effectLst/>
                          <a:latin typeface="Calibri"/>
                        </a:rPr>
                        <a:t>SHB 02- Standart Hasta Bakımı: </a:t>
                      </a:r>
                      <a:r>
                        <a:rPr lang="tr-TR" sz="1200" b="0" i="0" u="none" strike="noStrike" dirty="0">
                          <a:solidFill>
                            <a:schemeClr val="tx1"/>
                          </a:solidFill>
                          <a:effectLst/>
                          <a:latin typeface="Calibri"/>
                        </a:rPr>
                        <a:t> Hastaların bakım ihtiyaçları bütüncül bir yaklaşımla değerlendirilmelidir. </a:t>
                      </a:r>
                    </a:p>
                  </a:txBody>
                  <a:tcPr marL="0" marR="0" marT="0" marB="0" anchor="ctr"/>
                </a:tc>
              </a:tr>
            </a:tbl>
          </a:graphicData>
        </a:graphic>
      </p:graphicFrame>
    </p:spTree>
    <p:extLst>
      <p:ext uri="{BB962C8B-B14F-4D97-AF65-F5344CB8AC3E}">
        <p14:creationId xmlns:p14="http://schemas.microsoft.com/office/powerpoint/2010/main" val="2550593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Nasıl başarabiliriz?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 6 için pratik öneriler</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55</a:t>
            </a:fld>
            <a:endParaRPr lang="tr-TR" sz="1200" b="1" dirty="0" smtClean="0"/>
          </a:p>
        </p:txBody>
      </p:sp>
      <p:sp>
        <p:nvSpPr>
          <p:cNvPr id="12" name="Rectangle 3"/>
          <p:cNvSpPr txBox="1">
            <a:spLocks noChangeArrowheads="1"/>
          </p:cNvSpPr>
          <p:nvPr/>
        </p:nvSpPr>
        <p:spPr bwMode="auto">
          <a:xfrm>
            <a:off x="152400" y="129540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u="sng" kern="0" dirty="0" smtClean="0">
                <a:solidFill>
                  <a:srgbClr val="FF0000"/>
                </a:solidFill>
              </a:rPr>
              <a:t>Hemşire</a:t>
            </a:r>
            <a:r>
              <a:rPr lang="tr-TR" sz="2400" kern="0" dirty="0" smtClean="0">
                <a:solidFill>
                  <a:srgbClr val="3E3EBC"/>
                </a:solidFill>
              </a:rPr>
              <a:t> Klinik Karar Destek Sistemi (CDSS)</a:t>
            </a:r>
            <a:endParaRPr lang="tr-TR" sz="2400" dirty="0"/>
          </a:p>
        </p:txBody>
      </p:sp>
      <p:graphicFrame>
        <p:nvGraphicFramePr>
          <p:cNvPr id="4" name="Tablo 3"/>
          <p:cNvGraphicFramePr>
            <a:graphicFrameLocks noGrp="1"/>
          </p:cNvGraphicFramePr>
          <p:nvPr>
            <p:extLst>
              <p:ext uri="{D42A27DB-BD31-4B8C-83A1-F6EECF244321}">
                <p14:modId xmlns:p14="http://schemas.microsoft.com/office/powerpoint/2010/main" val="3713876626"/>
              </p:ext>
            </p:extLst>
          </p:nvPr>
        </p:nvGraphicFramePr>
        <p:xfrm>
          <a:off x="355600" y="1828801"/>
          <a:ext cx="8432800" cy="4266321"/>
        </p:xfrm>
        <a:graphic>
          <a:graphicData uri="http://schemas.openxmlformats.org/drawingml/2006/table">
            <a:tbl>
              <a:tblPr firstRow="1">
                <a:tableStyleId>{93296810-A885-4BE3-A3E7-6D5BEEA58F35}</a:tableStyleId>
              </a:tblPr>
              <a:tblGrid>
                <a:gridCol w="1879600"/>
                <a:gridCol w="2971800"/>
                <a:gridCol w="3581400"/>
              </a:tblGrid>
              <a:tr h="495430">
                <a:tc>
                  <a:txBody>
                    <a:bodyPr/>
                    <a:lstStyle/>
                    <a:p>
                      <a:pPr algn="ctr" fontAlgn="ctr"/>
                      <a:r>
                        <a:rPr lang="tr-TR" sz="1200" u="none" strike="noStrike" dirty="0">
                          <a:effectLst/>
                          <a:latin typeface="Calibri" panose="020F0502020204030204" pitchFamily="34" charset="0"/>
                          <a:cs typeface="Calibri" panose="020F0502020204030204" pitchFamily="34" charset="0"/>
                        </a:rPr>
                        <a:t>Hasta Kabulünde ve Takibinde  Uygulanan Risk Analizleri</a:t>
                      </a:r>
                      <a:endParaRPr lang="tr-TR" sz="1200" b="1" i="0" u="none" strike="noStrike" dirty="0">
                        <a:solidFill>
                          <a:srgbClr val="595959"/>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tr-TR" sz="1200" u="none" strike="noStrike">
                          <a:effectLst/>
                          <a:latin typeface="Calibri" panose="020F0502020204030204" pitchFamily="34" charset="0"/>
                          <a:cs typeface="Calibri" panose="020F0502020204030204" pitchFamily="34" charset="0"/>
                        </a:rPr>
                        <a:t>Risk Ölçekleri</a:t>
                      </a:r>
                      <a:endParaRPr lang="tr-TR" sz="1200" b="1" i="0" u="none" strike="noStrike">
                        <a:solidFill>
                          <a:srgbClr val="595959"/>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tr-TR" sz="1200" u="none" strike="noStrike" dirty="0" err="1">
                          <a:effectLst/>
                          <a:latin typeface="Calibri" panose="020F0502020204030204" pitchFamily="34" charset="0"/>
                          <a:cs typeface="Calibri" panose="020F0502020204030204" pitchFamily="34" charset="0"/>
                        </a:rPr>
                        <a:t>SKS'deki</a:t>
                      </a:r>
                      <a:r>
                        <a:rPr lang="tr-TR" sz="1200" u="none" strike="noStrike" dirty="0">
                          <a:effectLst/>
                          <a:latin typeface="Calibri" panose="020F0502020204030204" pitchFamily="34" charset="0"/>
                          <a:cs typeface="Calibri" panose="020F0502020204030204" pitchFamily="34" charset="0"/>
                        </a:rPr>
                        <a:t> Karşılığı</a:t>
                      </a:r>
                      <a:endParaRPr lang="tr-TR" sz="1200" b="1" i="0" u="none" strike="noStrike" dirty="0">
                        <a:solidFill>
                          <a:srgbClr val="595959"/>
                        </a:solidFill>
                        <a:effectLst/>
                        <a:latin typeface="Calibri" panose="020F0502020204030204" pitchFamily="34" charset="0"/>
                        <a:cs typeface="Calibri" panose="020F0502020204030204" pitchFamily="34" charset="0"/>
                      </a:endParaRPr>
                    </a:p>
                  </a:txBody>
                  <a:tcPr marL="0" marR="0" marT="0" marB="0" anchor="ctr"/>
                </a:tc>
              </a:tr>
              <a:tr h="990860">
                <a:tc>
                  <a:txBody>
                    <a:bodyPr/>
                    <a:lstStyle/>
                    <a:p>
                      <a:pPr algn="l" fontAlgn="ctr"/>
                      <a:r>
                        <a:rPr lang="tr-TR" sz="1200" b="1" i="0" u="none" strike="noStrike">
                          <a:solidFill>
                            <a:schemeClr val="tx1"/>
                          </a:solidFill>
                          <a:effectLst/>
                          <a:latin typeface="Calibri"/>
                        </a:rPr>
                        <a:t>Erken Uyarı</a:t>
                      </a:r>
                    </a:p>
                  </a:txBody>
                  <a:tcPr marL="0" marR="0" marT="0" marB="0" anchor="ctr"/>
                </a:tc>
                <a:tc>
                  <a:txBody>
                    <a:bodyPr/>
                    <a:lstStyle/>
                    <a:p>
                      <a:pPr algn="l" fontAlgn="ctr"/>
                      <a:r>
                        <a:rPr lang="tr-TR" sz="1200" b="0" i="0" u="none" strike="noStrike" dirty="0">
                          <a:solidFill>
                            <a:schemeClr val="tx1"/>
                          </a:solidFill>
                          <a:effectLst/>
                          <a:latin typeface="Calibri"/>
                        </a:rPr>
                        <a:t>•  EUS (Erken Uyarı </a:t>
                      </a:r>
                      <a:r>
                        <a:rPr lang="tr-TR" sz="1200" b="0" i="0" u="none" strike="noStrike" dirty="0" err="1">
                          <a:solidFill>
                            <a:schemeClr val="tx1"/>
                          </a:solidFill>
                          <a:effectLst/>
                          <a:latin typeface="Calibri"/>
                        </a:rPr>
                        <a:t>Skorlama</a:t>
                      </a:r>
                      <a:r>
                        <a:rPr lang="tr-TR" sz="1200" b="0" i="0" u="none" strike="noStrike" dirty="0">
                          <a:solidFill>
                            <a:schemeClr val="tx1"/>
                          </a:solidFill>
                          <a:effectLst/>
                          <a:latin typeface="Calibri"/>
                        </a:rPr>
                        <a:t> pediatrik) </a:t>
                      </a:r>
                      <a:br>
                        <a:rPr lang="tr-TR" sz="1200" b="0" i="0" u="none" strike="noStrike" dirty="0">
                          <a:solidFill>
                            <a:schemeClr val="tx1"/>
                          </a:solidFill>
                          <a:effectLst/>
                          <a:latin typeface="Calibri"/>
                        </a:rPr>
                      </a:br>
                      <a:r>
                        <a:rPr lang="tr-TR" sz="1200" b="0" i="0" u="none" strike="noStrike" dirty="0">
                          <a:solidFill>
                            <a:schemeClr val="tx1"/>
                          </a:solidFill>
                          <a:effectLst/>
                          <a:latin typeface="Calibri"/>
                        </a:rPr>
                        <a:t>•  EUS  (Erken Uyarı </a:t>
                      </a:r>
                      <a:r>
                        <a:rPr lang="tr-TR" sz="1200" b="0" i="0" u="none" strike="noStrike" dirty="0" err="1">
                          <a:solidFill>
                            <a:schemeClr val="tx1"/>
                          </a:solidFill>
                          <a:effectLst/>
                          <a:latin typeface="Calibri"/>
                        </a:rPr>
                        <a:t>Skorlama</a:t>
                      </a:r>
                      <a:r>
                        <a:rPr lang="tr-TR" sz="1200" b="0" i="0" u="none" strike="noStrike" dirty="0">
                          <a:solidFill>
                            <a:schemeClr val="tx1"/>
                          </a:solidFill>
                          <a:effectLst/>
                          <a:latin typeface="Calibri"/>
                        </a:rPr>
                        <a:t> Erişkin)</a:t>
                      </a:r>
                    </a:p>
                  </a:txBody>
                  <a:tcPr marL="0" marR="0" marT="0" marB="0" anchor="ctr"/>
                </a:tc>
                <a:tc>
                  <a:txBody>
                    <a:bodyPr/>
                    <a:lstStyle/>
                    <a:p>
                      <a:pPr algn="l" fontAlgn="ctr"/>
                      <a:r>
                        <a:rPr lang="tr-TR" sz="1200" b="0" i="0" u="none" strike="noStrike" dirty="0">
                          <a:solidFill>
                            <a:schemeClr val="tx1"/>
                          </a:solidFill>
                          <a:effectLst/>
                          <a:latin typeface="Calibri"/>
                        </a:rPr>
                        <a:t> </a:t>
                      </a:r>
                      <a:r>
                        <a:rPr lang="tr-TR" sz="1200" b="1" i="0" u="sng" strike="noStrike" dirty="0" smtClean="0">
                          <a:solidFill>
                            <a:schemeClr val="tx1"/>
                          </a:solidFill>
                          <a:effectLst/>
                          <a:latin typeface="Calibri"/>
                        </a:rPr>
                        <a:t>JCI: </a:t>
                      </a:r>
                      <a:r>
                        <a:rPr lang="tr-TR" sz="1200" b="0" i="0" u="none" strike="noStrike" dirty="0" smtClean="0">
                          <a:solidFill>
                            <a:schemeClr val="tx1"/>
                          </a:solidFill>
                          <a:effectLst/>
                          <a:latin typeface="Calibri"/>
                        </a:rPr>
                        <a:t>AOP 1. (</a:t>
                      </a:r>
                      <a:r>
                        <a:rPr lang="tr-TR" sz="1200" b="0" i="0" u="none" strike="noStrike" dirty="0" err="1" smtClean="0">
                          <a:solidFill>
                            <a:schemeClr val="tx1"/>
                          </a:solidFill>
                          <a:effectLst/>
                          <a:latin typeface="Calibri"/>
                        </a:rPr>
                        <a:t>Assessment</a:t>
                      </a:r>
                      <a:r>
                        <a:rPr lang="tr-TR" sz="1200" b="0" i="0" u="none" strike="noStrike" dirty="0" smtClean="0">
                          <a:solidFill>
                            <a:schemeClr val="tx1"/>
                          </a:solidFill>
                          <a:effectLst/>
                          <a:latin typeface="Calibri"/>
                        </a:rPr>
                        <a:t> of </a:t>
                      </a:r>
                      <a:r>
                        <a:rPr lang="tr-TR" sz="1200" b="0" i="0" u="none" strike="noStrike" dirty="0" err="1" smtClean="0">
                          <a:solidFill>
                            <a:schemeClr val="tx1"/>
                          </a:solidFill>
                          <a:effectLst/>
                          <a:latin typeface="Calibri"/>
                        </a:rPr>
                        <a:t>Patients</a:t>
                      </a:r>
                      <a:r>
                        <a:rPr lang="tr-TR" sz="1200" b="0" i="0" u="none" strike="noStrike" dirty="0" smtClean="0">
                          <a:solidFill>
                            <a:schemeClr val="tx1"/>
                          </a:solidFill>
                          <a:effectLst/>
                          <a:latin typeface="Calibri"/>
                        </a:rPr>
                        <a:t>- Hastaların Değerlendirilmesi)  Tüm hastalar sağlık ve bakım ihtiyaçları doğrultusunda hastane tarafından </a:t>
                      </a:r>
                      <a:r>
                        <a:rPr lang="tr-TR" sz="1200" b="0" i="0" u="none" strike="noStrike" dirty="0" err="1" smtClean="0">
                          <a:solidFill>
                            <a:schemeClr val="tx1"/>
                          </a:solidFill>
                          <a:effectLst/>
                          <a:latin typeface="Calibri"/>
                        </a:rPr>
                        <a:t>belielnen</a:t>
                      </a:r>
                      <a:r>
                        <a:rPr lang="tr-TR" sz="1200" b="0" i="0" u="none" strike="noStrike" dirty="0" smtClean="0">
                          <a:solidFill>
                            <a:schemeClr val="tx1"/>
                          </a:solidFill>
                          <a:effectLst/>
                          <a:latin typeface="Calibri"/>
                        </a:rPr>
                        <a:t> bir  prosedüre göre değerlendirilirler</a:t>
                      </a:r>
                    </a:p>
                    <a:p>
                      <a:pPr algn="l" fontAlgn="ctr"/>
                      <a:r>
                        <a:rPr lang="tr-TR" sz="1200" b="1" i="0" u="sng" strike="noStrike" dirty="0" smtClean="0">
                          <a:solidFill>
                            <a:schemeClr val="tx1"/>
                          </a:solidFill>
                          <a:effectLst/>
                          <a:latin typeface="Calibri"/>
                        </a:rPr>
                        <a:t>JCI: </a:t>
                      </a:r>
                      <a:r>
                        <a:rPr lang="tr-TR" sz="1200" b="0" i="0" u="none" strike="noStrike" dirty="0" smtClean="0">
                          <a:solidFill>
                            <a:schemeClr val="tx1"/>
                          </a:solidFill>
                          <a:effectLst/>
                          <a:latin typeface="Calibri"/>
                        </a:rPr>
                        <a:t>COP.3.1 (</a:t>
                      </a:r>
                      <a:r>
                        <a:rPr lang="tr-TR" sz="1200" b="0" i="0" u="none" strike="noStrike" dirty="0" err="1" smtClean="0">
                          <a:solidFill>
                            <a:schemeClr val="tx1"/>
                          </a:solidFill>
                          <a:effectLst/>
                          <a:latin typeface="Calibri"/>
                        </a:rPr>
                        <a:t>Care</a:t>
                      </a:r>
                      <a:r>
                        <a:rPr lang="tr-TR" sz="1200" b="0" i="0" u="none" strike="noStrike" dirty="0" smtClean="0">
                          <a:solidFill>
                            <a:schemeClr val="tx1"/>
                          </a:solidFill>
                          <a:effectLst/>
                          <a:latin typeface="Calibri"/>
                        </a:rPr>
                        <a:t> 0f </a:t>
                      </a:r>
                      <a:r>
                        <a:rPr lang="tr-TR" sz="1200" b="0" i="0" u="none" strike="noStrike" dirty="0" err="1" smtClean="0">
                          <a:solidFill>
                            <a:schemeClr val="tx1"/>
                          </a:solidFill>
                          <a:effectLst/>
                          <a:latin typeface="Calibri"/>
                        </a:rPr>
                        <a:t>Patients</a:t>
                      </a:r>
                      <a:r>
                        <a:rPr lang="tr-TR" sz="1200" b="0" i="0" u="none" strike="noStrike" dirty="0" smtClean="0">
                          <a:solidFill>
                            <a:schemeClr val="tx1"/>
                          </a:solidFill>
                          <a:effectLst/>
                          <a:latin typeface="Calibri"/>
                        </a:rPr>
                        <a:t>- Hastaların Bakımı) Sağlık çalışanları hastaların durumundaki değişiklikleri erken </a:t>
                      </a:r>
                      <a:r>
                        <a:rPr lang="tr-TR" sz="1200" b="0" i="0" u="none" strike="noStrike" dirty="0" err="1" smtClean="0">
                          <a:solidFill>
                            <a:schemeClr val="tx1"/>
                          </a:solidFill>
                          <a:effectLst/>
                          <a:latin typeface="Calibri"/>
                        </a:rPr>
                        <a:t>farkedebilir</a:t>
                      </a:r>
                      <a:r>
                        <a:rPr lang="tr-TR" sz="1200" b="0" i="0" u="none" strike="noStrike" dirty="0" smtClean="0">
                          <a:solidFill>
                            <a:schemeClr val="tx1"/>
                          </a:solidFill>
                          <a:effectLst/>
                          <a:latin typeface="Calibri"/>
                        </a:rPr>
                        <a:t> ve müdahale edebilir olmalı.</a:t>
                      </a:r>
                      <a:endParaRPr lang="tr-TR" sz="1200" b="0" i="0" u="none" strike="noStrike" dirty="0">
                        <a:solidFill>
                          <a:schemeClr val="tx1"/>
                        </a:solidFill>
                        <a:effectLst/>
                        <a:latin typeface="Calibri"/>
                      </a:endParaRPr>
                    </a:p>
                  </a:txBody>
                  <a:tcPr marL="0" marR="0" marT="0" marB="0" anchor="ctr"/>
                </a:tc>
              </a:tr>
              <a:tr h="1059669">
                <a:tc>
                  <a:txBody>
                    <a:bodyPr/>
                    <a:lstStyle/>
                    <a:p>
                      <a:pPr algn="l" fontAlgn="ctr"/>
                      <a:r>
                        <a:rPr lang="tr-TR" sz="1200" b="1" i="0" u="none" strike="noStrike">
                          <a:solidFill>
                            <a:schemeClr val="tx1"/>
                          </a:solidFill>
                          <a:effectLst/>
                          <a:latin typeface="Calibri"/>
                        </a:rPr>
                        <a:t>Anestezi / Sedasyon Süreci</a:t>
                      </a:r>
                    </a:p>
                  </a:txBody>
                  <a:tcPr marL="0" marR="0" marT="0" marB="0" anchor="ctr"/>
                </a:tc>
                <a:tc>
                  <a:txBody>
                    <a:bodyPr/>
                    <a:lstStyle/>
                    <a:p>
                      <a:pPr algn="l" fontAlgn="ctr"/>
                      <a:r>
                        <a:rPr lang="tr-TR" sz="1200" b="0" i="0" u="none" strike="noStrike">
                          <a:solidFill>
                            <a:schemeClr val="tx1"/>
                          </a:solidFill>
                          <a:effectLst/>
                          <a:latin typeface="Calibri"/>
                        </a:rPr>
                        <a:t>• LOC (Anestezi / sedasyon sırasında)</a:t>
                      </a:r>
                      <a:br>
                        <a:rPr lang="tr-TR" sz="1200" b="0" i="0" u="none" strike="noStrike">
                          <a:solidFill>
                            <a:schemeClr val="tx1"/>
                          </a:solidFill>
                          <a:effectLst/>
                          <a:latin typeface="Calibri"/>
                        </a:rPr>
                      </a:br>
                      <a:r>
                        <a:rPr lang="tr-TR" sz="1200" b="0" i="0" u="none" strike="noStrike">
                          <a:solidFill>
                            <a:schemeClr val="tx1"/>
                          </a:solidFill>
                          <a:effectLst/>
                          <a:latin typeface="Calibri"/>
                        </a:rPr>
                        <a:t>• MODİFİYE ALDRATE SKORU (Anestezi / sedasyon Sonrasında)</a:t>
                      </a:r>
                    </a:p>
                  </a:txBody>
                  <a:tcPr marL="0" marR="0" marT="0" marB="0" anchor="ctr"/>
                </a:tc>
                <a:tc>
                  <a:txBody>
                    <a:bodyPr/>
                    <a:lstStyle/>
                    <a:p>
                      <a:pPr algn="l" fontAlgn="ctr"/>
                      <a:r>
                        <a:rPr lang="tr-TR" sz="1200" b="1" i="0" u="none" strike="noStrike">
                          <a:solidFill>
                            <a:schemeClr val="tx1"/>
                          </a:solidFill>
                          <a:effectLst/>
                          <a:latin typeface="Calibri"/>
                        </a:rPr>
                        <a:t>SYB 01 - Standart Yoğun Bakım: </a:t>
                      </a:r>
                      <a:r>
                        <a:rPr lang="tr-TR" sz="1200" b="0" i="0" u="none" strike="noStrike">
                          <a:solidFill>
                            <a:schemeClr val="tx1"/>
                          </a:solidFill>
                          <a:effectLst/>
                          <a:latin typeface="Calibri"/>
                        </a:rPr>
                        <a:t>Yoğun bakım ünitesi ile ilgili süreçler ve bu süreçlere</a:t>
                      </a:r>
                      <a:br>
                        <a:rPr lang="tr-TR" sz="1200" b="0" i="0" u="none" strike="noStrike">
                          <a:solidFill>
                            <a:schemeClr val="tx1"/>
                          </a:solidFill>
                          <a:effectLst/>
                          <a:latin typeface="Calibri"/>
                        </a:rPr>
                      </a:br>
                      <a:r>
                        <a:rPr lang="tr-TR" sz="1200" b="0" i="0" u="none" strike="noStrike">
                          <a:solidFill>
                            <a:schemeClr val="tx1"/>
                          </a:solidFill>
                          <a:effectLst/>
                          <a:latin typeface="Calibri"/>
                        </a:rPr>
                        <a:t>yönelik kurallar tanımlanmalıdır.</a:t>
                      </a:r>
                      <a:br>
                        <a:rPr lang="tr-TR" sz="1200" b="0" i="0" u="none" strike="noStrike">
                          <a:solidFill>
                            <a:schemeClr val="tx1"/>
                          </a:solidFill>
                          <a:effectLst/>
                          <a:latin typeface="Calibri"/>
                        </a:rPr>
                      </a:br>
                      <a:r>
                        <a:rPr lang="tr-TR" sz="1200" b="1" i="0" u="none" strike="noStrike">
                          <a:solidFill>
                            <a:schemeClr val="tx1"/>
                          </a:solidFill>
                          <a:effectLst/>
                          <a:latin typeface="Calibri"/>
                        </a:rPr>
                        <a:t>SHB 23</a:t>
                      </a:r>
                      <a:r>
                        <a:rPr lang="tr-TR" sz="1200" b="0" i="0" u="none" strike="noStrike">
                          <a:solidFill>
                            <a:schemeClr val="tx1"/>
                          </a:solidFill>
                          <a:effectLst/>
                          <a:latin typeface="Calibri"/>
                        </a:rPr>
                        <a:t> -</a:t>
                      </a:r>
                      <a:r>
                        <a:rPr lang="tr-TR" sz="1200" b="1" i="0" u="none" strike="noStrike">
                          <a:solidFill>
                            <a:schemeClr val="tx1"/>
                          </a:solidFill>
                          <a:effectLst/>
                          <a:latin typeface="Calibri"/>
                        </a:rPr>
                        <a:t>Standart Hasta Bakımı:  A</a:t>
                      </a:r>
                      <a:r>
                        <a:rPr lang="tr-TR" sz="1200" b="0" i="0" u="none" strike="noStrike">
                          <a:solidFill>
                            <a:schemeClr val="tx1"/>
                          </a:solidFill>
                          <a:effectLst/>
                          <a:latin typeface="Calibri"/>
                        </a:rPr>
                        <a:t>meliyathane dışında yapılan sedasyon uygulamalarına yönelik</a:t>
                      </a:r>
                      <a:br>
                        <a:rPr lang="tr-TR" sz="1200" b="0" i="0" u="none" strike="noStrike">
                          <a:solidFill>
                            <a:schemeClr val="tx1"/>
                          </a:solidFill>
                          <a:effectLst/>
                          <a:latin typeface="Calibri"/>
                        </a:rPr>
                      </a:br>
                      <a:r>
                        <a:rPr lang="tr-TR" sz="1200" b="0" i="0" u="none" strike="noStrike">
                          <a:solidFill>
                            <a:schemeClr val="tx1"/>
                          </a:solidFill>
                          <a:effectLst/>
                          <a:latin typeface="Calibri"/>
                        </a:rPr>
                        <a:t>kurallar tanımlanmış olmalıdır.</a:t>
                      </a:r>
                    </a:p>
                  </a:txBody>
                  <a:tcPr marL="0" marR="0" marT="0" marB="0" anchor="ctr"/>
                </a:tc>
              </a:tr>
              <a:tr h="1340241">
                <a:tc>
                  <a:txBody>
                    <a:bodyPr/>
                    <a:lstStyle/>
                    <a:p>
                      <a:pPr algn="l" fontAlgn="ctr"/>
                      <a:r>
                        <a:rPr lang="tr-TR" sz="1200" b="1" i="0" u="none" strike="noStrike">
                          <a:solidFill>
                            <a:schemeClr val="tx1"/>
                          </a:solidFill>
                          <a:effectLst/>
                          <a:latin typeface="Calibri"/>
                        </a:rPr>
                        <a:t>Acil Servis Risk Analizi</a:t>
                      </a:r>
                    </a:p>
                  </a:txBody>
                  <a:tcPr marL="0" marR="0" marT="0" marB="0" anchor="ctr"/>
                </a:tc>
                <a:tc>
                  <a:txBody>
                    <a:bodyPr/>
                    <a:lstStyle/>
                    <a:p>
                      <a:pPr algn="l" fontAlgn="ctr"/>
                      <a:r>
                        <a:rPr lang="tr-TR" sz="1200" b="0" i="0" u="none" strike="noStrike">
                          <a:solidFill>
                            <a:schemeClr val="tx1"/>
                          </a:solidFill>
                          <a:effectLst/>
                          <a:latin typeface="Calibri"/>
                        </a:rPr>
                        <a:t>•  Triyaj Skalası</a:t>
                      </a:r>
                    </a:p>
                  </a:txBody>
                  <a:tcPr marL="0" marR="0" marT="0" marB="0" anchor="ctr"/>
                </a:tc>
                <a:tc>
                  <a:txBody>
                    <a:bodyPr/>
                    <a:lstStyle/>
                    <a:p>
                      <a:pPr algn="l" fontAlgn="ctr"/>
                      <a:r>
                        <a:rPr lang="tr-TR" sz="1200" b="1" i="0" u="none" strike="noStrike" dirty="0">
                          <a:solidFill>
                            <a:schemeClr val="tx1"/>
                          </a:solidFill>
                          <a:effectLst/>
                          <a:latin typeface="Calibri"/>
                        </a:rPr>
                        <a:t>SAS 01,  06 - Standart Acil Servis: </a:t>
                      </a:r>
                      <a:r>
                        <a:rPr lang="tr-TR" sz="1200" b="0" i="0" u="none" strike="noStrike" dirty="0">
                          <a:solidFill>
                            <a:schemeClr val="tx1"/>
                          </a:solidFill>
                          <a:effectLst/>
                          <a:latin typeface="Calibri"/>
                        </a:rPr>
                        <a:t> </a:t>
                      </a:r>
                      <a:r>
                        <a:rPr lang="tr-TR" sz="1200" b="0" i="0" u="none" strike="noStrike" dirty="0" err="1">
                          <a:solidFill>
                            <a:schemeClr val="tx1"/>
                          </a:solidFill>
                          <a:effectLst/>
                          <a:latin typeface="Calibri"/>
                        </a:rPr>
                        <a:t>Triyaj</a:t>
                      </a:r>
                      <a:r>
                        <a:rPr lang="tr-TR" sz="1200" b="0" i="0" u="none" strike="noStrike" dirty="0">
                          <a:solidFill>
                            <a:schemeClr val="tx1"/>
                          </a:solidFill>
                          <a:effectLst/>
                          <a:latin typeface="Calibri"/>
                        </a:rPr>
                        <a:t> uygulamasına yönelik düzenleme bulunmalıdır.</a:t>
                      </a:r>
                      <a:br>
                        <a:rPr lang="tr-TR" sz="1200" b="0" i="0" u="none" strike="noStrike" dirty="0">
                          <a:solidFill>
                            <a:schemeClr val="tx1"/>
                          </a:solidFill>
                          <a:effectLst/>
                          <a:latin typeface="Calibri"/>
                        </a:rPr>
                      </a:br>
                      <a:r>
                        <a:rPr lang="tr-TR" sz="1200" b="1" i="0" u="none" strike="noStrike" dirty="0">
                          <a:solidFill>
                            <a:schemeClr val="tx1"/>
                          </a:solidFill>
                          <a:effectLst/>
                          <a:latin typeface="Calibri"/>
                        </a:rPr>
                        <a:t>KAD 05 - Kod Afet Durumu: </a:t>
                      </a:r>
                      <a:r>
                        <a:rPr lang="tr-TR" sz="1200" b="0" i="0" u="none" strike="noStrike" dirty="0">
                          <a:solidFill>
                            <a:schemeClr val="tx1"/>
                          </a:solidFill>
                          <a:effectLst/>
                          <a:latin typeface="Calibri"/>
                        </a:rPr>
                        <a:t> Acil durum ve afetlerde tesis tahliyesine yönelik düzenleme bulunmalıdır.</a:t>
                      </a:r>
                    </a:p>
                  </a:txBody>
                  <a:tcPr marL="0" marR="0" marT="0" marB="0" anchor="ctr"/>
                </a:tc>
              </a:tr>
            </a:tbl>
          </a:graphicData>
        </a:graphic>
      </p:graphicFrame>
    </p:spTree>
    <p:extLst>
      <p:ext uri="{BB962C8B-B14F-4D97-AF65-F5344CB8AC3E}">
        <p14:creationId xmlns:p14="http://schemas.microsoft.com/office/powerpoint/2010/main" val="758230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Nasıl başarabiliriz?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 6 için pratik öneriler</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56</a:t>
            </a:fld>
            <a:endParaRPr lang="tr-TR" sz="1200" b="1" dirty="0" smtClean="0"/>
          </a:p>
        </p:txBody>
      </p:sp>
      <p:sp>
        <p:nvSpPr>
          <p:cNvPr id="12" name="Rectangle 3"/>
          <p:cNvSpPr txBox="1">
            <a:spLocks noChangeArrowheads="1"/>
          </p:cNvSpPr>
          <p:nvPr/>
        </p:nvSpPr>
        <p:spPr bwMode="auto">
          <a:xfrm>
            <a:off x="152400" y="129540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u="sng" kern="0" dirty="0" smtClean="0">
                <a:solidFill>
                  <a:srgbClr val="FF0000"/>
                </a:solidFill>
              </a:rPr>
              <a:t>Hemşire</a:t>
            </a:r>
            <a:r>
              <a:rPr lang="tr-TR" sz="2400" kern="0" dirty="0" smtClean="0">
                <a:solidFill>
                  <a:srgbClr val="3E3EBC"/>
                </a:solidFill>
              </a:rPr>
              <a:t> Klinik Karar Destek Sistemi (CDSS)</a:t>
            </a:r>
            <a:endParaRPr lang="tr-TR" sz="2400" dirty="0" smtClean="0"/>
          </a:p>
          <a:p>
            <a:pPr algn="just" eaLnBrk="1" hangingPunct="1">
              <a:lnSpc>
                <a:spcPct val="90000"/>
              </a:lnSpc>
            </a:pPr>
            <a:r>
              <a:rPr lang="tr-TR" sz="2400" dirty="0"/>
              <a:t>Tek yapılması gereken, zaten HBYS ürününüzde var olan </a:t>
            </a:r>
            <a:r>
              <a:rPr lang="tr-TR" sz="2400" dirty="0" smtClean="0"/>
              <a:t>hemşirelik formlarını (bazı yarası, düşme, ağrı, vb. risk analizleri formlarına uyarılar eklemek ve bu uyarılar neticesinde bazı hemşirelik </a:t>
            </a:r>
            <a:r>
              <a:rPr lang="tr-TR" sz="2400" dirty="0" err="1" smtClean="0"/>
              <a:t>orderlarının</a:t>
            </a:r>
            <a:r>
              <a:rPr lang="tr-TR" sz="2400" dirty="0" smtClean="0"/>
              <a:t> otomatik olarak tanımlanmasını sağlamaktır).</a:t>
            </a:r>
            <a:endParaRPr lang="tr-TR" sz="2400" dirty="0"/>
          </a:p>
        </p:txBody>
      </p:sp>
    </p:spTree>
    <p:extLst>
      <p:ext uri="{BB962C8B-B14F-4D97-AF65-F5344CB8AC3E}">
        <p14:creationId xmlns:p14="http://schemas.microsoft.com/office/powerpoint/2010/main" val="1693537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Nasıl başarabiliriz?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 6 için pratik öneriler</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57</a:t>
            </a:fld>
            <a:endParaRPr lang="tr-TR" sz="1200" b="1" dirty="0" smtClean="0"/>
          </a:p>
        </p:txBody>
      </p:sp>
      <p:sp>
        <p:nvSpPr>
          <p:cNvPr id="12" name="Rectangle 3"/>
          <p:cNvSpPr txBox="1">
            <a:spLocks noChangeArrowheads="1"/>
          </p:cNvSpPr>
          <p:nvPr/>
        </p:nvSpPr>
        <p:spPr bwMode="auto">
          <a:xfrm>
            <a:off x="152400" y="129540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u="sng" kern="0" dirty="0" smtClean="0">
                <a:solidFill>
                  <a:srgbClr val="FF0000"/>
                </a:solidFill>
              </a:rPr>
              <a:t>Hekim</a:t>
            </a:r>
            <a:r>
              <a:rPr lang="tr-TR" sz="2400" kern="0" dirty="0" smtClean="0">
                <a:solidFill>
                  <a:srgbClr val="3E3EBC"/>
                </a:solidFill>
              </a:rPr>
              <a:t> Klinik </a:t>
            </a:r>
            <a:r>
              <a:rPr lang="tr-TR" sz="2400" kern="0" dirty="0">
                <a:solidFill>
                  <a:srgbClr val="3E3EBC"/>
                </a:solidFill>
              </a:rPr>
              <a:t>Karar Destek Sistemi (</a:t>
            </a:r>
            <a:r>
              <a:rPr lang="tr-TR" sz="2400" kern="0" dirty="0" smtClean="0">
                <a:solidFill>
                  <a:srgbClr val="3E3EBC"/>
                </a:solidFill>
              </a:rPr>
              <a:t>CDSS)</a:t>
            </a:r>
          </a:p>
        </p:txBody>
      </p:sp>
      <p:graphicFrame>
        <p:nvGraphicFramePr>
          <p:cNvPr id="6" name="Tablo 5"/>
          <p:cNvGraphicFramePr>
            <a:graphicFrameLocks noGrp="1"/>
          </p:cNvGraphicFramePr>
          <p:nvPr>
            <p:extLst>
              <p:ext uri="{D42A27DB-BD31-4B8C-83A1-F6EECF244321}">
                <p14:modId xmlns:p14="http://schemas.microsoft.com/office/powerpoint/2010/main" val="2108232667"/>
              </p:ext>
            </p:extLst>
          </p:nvPr>
        </p:nvGraphicFramePr>
        <p:xfrm>
          <a:off x="355600" y="1828801"/>
          <a:ext cx="8432800" cy="2722505"/>
        </p:xfrm>
        <a:graphic>
          <a:graphicData uri="http://schemas.openxmlformats.org/drawingml/2006/table">
            <a:tbl>
              <a:tblPr firstRow="1">
                <a:tableStyleId>{93296810-A885-4BE3-A3E7-6D5BEEA58F35}</a:tableStyleId>
              </a:tblPr>
              <a:tblGrid>
                <a:gridCol w="1879600"/>
                <a:gridCol w="2971800"/>
                <a:gridCol w="3581400"/>
              </a:tblGrid>
              <a:tr h="495430">
                <a:tc>
                  <a:txBody>
                    <a:bodyPr/>
                    <a:lstStyle/>
                    <a:p>
                      <a:pPr algn="ctr" fontAlgn="ctr"/>
                      <a:r>
                        <a:rPr lang="tr-TR" sz="1200" u="none" strike="noStrike" dirty="0">
                          <a:effectLst/>
                          <a:latin typeface="Calibri" panose="020F0502020204030204" pitchFamily="34" charset="0"/>
                          <a:cs typeface="Calibri" panose="020F0502020204030204" pitchFamily="34" charset="0"/>
                        </a:rPr>
                        <a:t>Hasta Kabulünde ve Takibinde  Uygulanan Risk Analizleri</a:t>
                      </a:r>
                      <a:endParaRPr lang="tr-TR" sz="1200" b="1" i="0" u="none" strike="noStrike" dirty="0">
                        <a:solidFill>
                          <a:srgbClr val="595959"/>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tr-TR" sz="1200" u="none" strike="noStrike">
                          <a:effectLst/>
                          <a:latin typeface="Calibri" panose="020F0502020204030204" pitchFamily="34" charset="0"/>
                          <a:cs typeface="Calibri" panose="020F0502020204030204" pitchFamily="34" charset="0"/>
                        </a:rPr>
                        <a:t>Risk Ölçekleri</a:t>
                      </a:r>
                      <a:endParaRPr lang="tr-TR" sz="1200" b="1" i="0" u="none" strike="noStrike">
                        <a:solidFill>
                          <a:srgbClr val="595959"/>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tr-TR" sz="1200" u="none" strike="noStrike" dirty="0" err="1">
                          <a:effectLst/>
                          <a:latin typeface="Calibri" panose="020F0502020204030204" pitchFamily="34" charset="0"/>
                          <a:cs typeface="Calibri" panose="020F0502020204030204" pitchFamily="34" charset="0"/>
                        </a:rPr>
                        <a:t>SKS'deki</a:t>
                      </a:r>
                      <a:r>
                        <a:rPr lang="tr-TR" sz="1200" u="none" strike="noStrike" dirty="0">
                          <a:effectLst/>
                          <a:latin typeface="Calibri" panose="020F0502020204030204" pitchFamily="34" charset="0"/>
                          <a:cs typeface="Calibri" panose="020F0502020204030204" pitchFamily="34" charset="0"/>
                        </a:rPr>
                        <a:t> Karşılığı</a:t>
                      </a:r>
                      <a:endParaRPr lang="tr-TR" sz="1200" b="1" i="0" u="none" strike="noStrike" dirty="0">
                        <a:solidFill>
                          <a:srgbClr val="595959"/>
                        </a:solidFill>
                        <a:effectLst/>
                        <a:latin typeface="Calibri" panose="020F0502020204030204" pitchFamily="34" charset="0"/>
                        <a:cs typeface="Calibri" panose="020F0502020204030204" pitchFamily="34" charset="0"/>
                      </a:endParaRPr>
                    </a:p>
                  </a:txBody>
                  <a:tcPr marL="0" marR="0" marT="0" marB="0" anchor="ctr"/>
                </a:tc>
              </a:tr>
              <a:tr h="990860">
                <a:tc>
                  <a:txBody>
                    <a:bodyPr/>
                    <a:lstStyle/>
                    <a:p>
                      <a:pPr algn="l" fontAlgn="ctr"/>
                      <a:r>
                        <a:rPr lang="tr-TR" sz="1100" b="1" i="0" u="none" strike="noStrike" dirty="0">
                          <a:solidFill>
                            <a:schemeClr val="tx1"/>
                          </a:solidFill>
                          <a:effectLst/>
                          <a:latin typeface="Calibri"/>
                        </a:rPr>
                        <a:t>Acil Servis Risk Analizi</a:t>
                      </a:r>
                    </a:p>
                  </a:txBody>
                  <a:tcPr marL="9525" marR="9525" marT="9525" marB="0" anchor="ctr"/>
                </a:tc>
                <a:tc>
                  <a:txBody>
                    <a:bodyPr/>
                    <a:lstStyle/>
                    <a:p>
                      <a:pPr algn="l" fontAlgn="ctr"/>
                      <a:r>
                        <a:rPr lang="tr-TR" sz="1100" b="0" i="0" u="none" strike="noStrike">
                          <a:solidFill>
                            <a:schemeClr val="tx1"/>
                          </a:solidFill>
                          <a:effectLst/>
                          <a:latin typeface="Calibri"/>
                        </a:rPr>
                        <a:t>•  Triyaj Skalası</a:t>
                      </a:r>
                    </a:p>
                  </a:txBody>
                  <a:tcPr marL="9525" marR="9525" marT="9525" marB="0" anchor="ctr"/>
                </a:tc>
                <a:tc>
                  <a:txBody>
                    <a:bodyPr/>
                    <a:lstStyle/>
                    <a:p>
                      <a:pPr algn="l" fontAlgn="ctr"/>
                      <a:r>
                        <a:rPr lang="tr-TR" sz="1100" b="1" i="0" u="none" strike="noStrike" dirty="0">
                          <a:solidFill>
                            <a:schemeClr val="tx1"/>
                          </a:solidFill>
                          <a:effectLst/>
                          <a:latin typeface="Calibri"/>
                        </a:rPr>
                        <a:t>SAS 01,  06 - Standart Acil Servis: </a:t>
                      </a:r>
                      <a:r>
                        <a:rPr lang="tr-TR" sz="1100" b="0" i="0" u="none" strike="noStrike" dirty="0">
                          <a:solidFill>
                            <a:schemeClr val="tx1"/>
                          </a:solidFill>
                          <a:effectLst/>
                          <a:latin typeface="Calibri"/>
                        </a:rPr>
                        <a:t> </a:t>
                      </a:r>
                      <a:r>
                        <a:rPr lang="tr-TR" sz="1100" b="0" i="0" u="none" strike="noStrike" dirty="0" err="1">
                          <a:solidFill>
                            <a:schemeClr val="tx1"/>
                          </a:solidFill>
                          <a:effectLst/>
                          <a:latin typeface="Calibri"/>
                        </a:rPr>
                        <a:t>Triyaj</a:t>
                      </a:r>
                      <a:r>
                        <a:rPr lang="tr-TR" sz="1100" b="0" i="0" u="none" strike="noStrike" dirty="0">
                          <a:solidFill>
                            <a:schemeClr val="tx1"/>
                          </a:solidFill>
                          <a:effectLst/>
                          <a:latin typeface="Calibri"/>
                        </a:rPr>
                        <a:t> uygulamasına yönelik düzenleme bulunmalıdır.</a:t>
                      </a:r>
                      <a:br>
                        <a:rPr lang="tr-TR" sz="1100" b="0" i="0" u="none" strike="noStrike" dirty="0">
                          <a:solidFill>
                            <a:schemeClr val="tx1"/>
                          </a:solidFill>
                          <a:effectLst/>
                          <a:latin typeface="Calibri"/>
                        </a:rPr>
                      </a:br>
                      <a:r>
                        <a:rPr lang="tr-TR" sz="1100" b="1" i="0" u="none" strike="noStrike" dirty="0">
                          <a:solidFill>
                            <a:schemeClr val="tx1"/>
                          </a:solidFill>
                          <a:effectLst/>
                          <a:latin typeface="Calibri"/>
                        </a:rPr>
                        <a:t>KAD 05 - Kod Afet Durumu: </a:t>
                      </a:r>
                      <a:r>
                        <a:rPr lang="tr-TR" sz="1100" b="0" i="0" u="none" strike="noStrike" dirty="0">
                          <a:solidFill>
                            <a:schemeClr val="tx1"/>
                          </a:solidFill>
                          <a:effectLst/>
                          <a:latin typeface="Calibri"/>
                        </a:rPr>
                        <a:t> Acil durum ve afetlerde tesis tahliyesine yönelik düzenleme bulunmalıdır.</a:t>
                      </a:r>
                    </a:p>
                  </a:txBody>
                  <a:tcPr marL="9525" marR="9525" marT="9525" marB="0" anchor="ctr"/>
                </a:tc>
              </a:tr>
              <a:tr h="1059669">
                <a:tc>
                  <a:txBody>
                    <a:bodyPr/>
                    <a:lstStyle/>
                    <a:p>
                      <a:pPr algn="l" fontAlgn="ctr"/>
                      <a:r>
                        <a:rPr lang="tr-TR" sz="1100" b="1" i="0" u="none" strike="noStrike">
                          <a:solidFill>
                            <a:schemeClr val="tx1"/>
                          </a:solidFill>
                          <a:effectLst/>
                          <a:latin typeface="Calibri"/>
                        </a:rPr>
                        <a:t>Anestezi / Sedasyon Süreci</a:t>
                      </a:r>
                    </a:p>
                  </a:txBody>
                  <a:tcPr marL="9525" marR="9525" marT="9525" marB="0" anchor="ctr"/>
                </a:tc>
                <a:tc>
                  <a:txBody>
                    <a:bodyPr/>
                    <a:lstStyle/>
                    <a:p>
                      <a:pPr algn="l" fontAlgn="ctr"/>
                      <a:r>
                        <a:rPr lang="tr-TR" sz="1100" b="0" i="0" u="none" strike="noStrike">
                          <a:solidFill>
                            <a:schemeClr val="tx1"/>
                          </a:solidFill>
                          <a:effectLst/>
                          <a:latin typeface="Calibri"/>
                        </a:rPr>
                        <a:t>• LOC (Anestezi / sedasyon sırasında)</a:t>
                      </a:r>
                      <a:br>
                        <a:rPr lang="tr-TR" sz="1100" b="0" i="0" u="none" strike="noStrike">
                          <a:solidFill>
                            <a:schemeClr val="tx1"/>
                          </a:solidFill>
                          <a:effectLst/>
                          <a:latin typeface="Calibri"/>
                        </a:rPr>
                      </a:br>
                      <a:r>
                        <a:rPr lang="tr-TR" sz="1100" b="0" i="0" u="none" strike="noStrike">
                          <a:solidFill>
                            <a:schemeClr val="tx1"/>
                          </a:solidFill>
                          <a:effectLst/>
                          <a:latin typeface="Calibri"/>
                        </a:rPr>
                        <a:t>• MODİFİYE ALDRATE SKORU (Anestezi / sedasyon Sonrasında)</a:t>
                      </a:r>
                      <a:br>
                        <a:rPr lang="tr-TR" sz="1100" b="0" i="0" u="none" strike="noStrike">
                          <a:solidFill>
                            <a:schemeClr val="tx1"/>
                          </a:solidFill>
                          <a:effectLst/>
                          <a:latin typeface="Calibri"/>
                        </a:rPr>
                      </a:br>
                      <a:r>
                        <a:rPr lang="tr-TR" sz="1100" b="0" i="0" u="none" strike="noStrike">
                          <a:solidFill>
                            <a:schemeClr val="tx1"/>
                          </a:solidFill>
                          <a:effectLst/>
                          <a:latin typeface="Calibri"/>
                        </a:rPr>
                        <a:t>•  ASA (American Society of Anesthesiologists) Skoru</a:t>
                      </a:r>
                      <a:br>
                        <a:rPr lang="tr-TR" sz="1100" b="0" i="0" u="none" strike="noStrike">
                          <a:solidFill>
                            <a:schemeClr val="tx1"/>
                          </a:solidFill>
                          <a:effectLst/>
                          <a:latin typeface="Calibri"/>
                        </a:rPr>
                      </a:br>
                      <a:r>
                        <a:rPr lang="tr-TR" sz="1100" b="0" i="0" u="none" strike="noStrike">
                          <a:solidFill>
                            <a:schemeClr val="tx1"/>
                          </a:solidFill>
                          <a:effectLst/>
                          <a:latin typeface="Calibri"/>
                        </a:rPr>
                        <a:t>•  Mallampati Skoru</a:t>
                      </a:r>
                      <a:br>
                        <a:rPr lang="tr-TR" sz="1100" b="0" i="0" u="none" strike="noStrike">
                          <a:solidFill>
                            <a:schemeClr val="tx1"/>
                          </a:solidFill>
                          <a:effectLst/>
                          <a:latin typeface="Calibri"/>
                        </a:rPr>
                      </a:br>
                      <a:endParaRPr lang="tr-TR" sz="1100" b="0" i="0" u="none" strike="noStrike">
                        <a:solidFill>
                          <a:schemeClr val="tx1"/>
                        </a:solidFill>
                        <a:effectLst/>
                        <a:latin typeface="Calibri"/>
                      </a:endParaRPr>
                    </a:p>
                  </a:txBody>
                  <a:tcPr marL="9525" marR="9525" marT="9525" marB="0" anchor="ctr"/>
                </a:tc>
                <a:tc>
                  <a:txBody>
                    <a:bodyPr/>
                    <a:lstStyle/>
                    <a:p>
                      <a:pPr algn="l" fontAlgn="ctr"/>
                      <a:r>
                        <a:rPr lang="tr-TR" sz="1100" b="1" i="0" u="none" strike="noStrike" dirty="0">
                          <a:solidFill>
                            <a:schemeClr val="tx1"/>
                          </a:solidFill>
                          <a:effectLst/>
                          <a:latin typeface="Calibri"/>
                        </a:rPr>
                        <a:t>SYB 01 - Standart Yoğun Bakım: </a:t>
                      </a:r>
                      <a:r>
                        <a:rPr lang="tr-TR" sz="1100" b="0" i="0" u="none" strike="noStrike" dirty="0">
                          <a:solidFill>
                            <a:schemeClr val="tx1"/>
                          </a:solidFill>
                          <a:effectLst/>
                          <a:latin typeface="Calibri"/>
                        </a:rPr>
                        <a:t>Yoğun bakım ünitesi ile ilgili süreçler ve bu süreçlere yönelik kurallar tanımlanmalıdır.</a:t>
                      </a:r>
                      <a:br>
                        <a:rPr lang="tr-TR" sz="1100" b="0" i="0" u="none" strike="noStrike" dirty="0">
                          <a:solidFill>
                            <a:schemeClr val="tx1"/>
                          </a:solidFill>
                          <a:effectLst/>
                          <a:latin typeface="Calibri"/>
                        </a:rPr>
                      </a:br>
                      <a:r>
                        <a:rPr lang="tr-TR" sz="1100" b="1" i="0" u="none" strike="noStrike" dirty="0">
                          <a:solidFill>
                            <a:schemeClr val="tx1"/>
                          </a:solidFill>
                          <a:effectLst/>
                          <a:latin typeface="Calibri"/>
                        </a:rPr>
                        <a:t>SHB 23</a:t>
                      </a:r>
                      <a:r>
                        <a:rPr lang="tr-TR" sz="1100" b="0" i="0" u="none" strike="noStrike" dirty="0">
                          <a:solidFill>
                            <a:schemeClr val="tx1"/>
                          </a:solidFill>
                          <a:effectLst/>
                          <a:latin typeface="Calibri"/>
                        </a:rPr>
                        <a:t> -</a:t>
                      </a:r>
                      <a:r>
                        <a:rPr lang="tr-TR" sz="1100" b="1" i="0" u="none" strike="noStrike" dirty="0">
                          <a:solidFill>
                            <a:schemeClr val="tx1"/>
                          </a:solidFill>
                          <a:effectLst/>
                          <a:latin typeface="Calibri"/>
                        </a:rPr>
                        <a:t>Standart Hasta Bakımı:  A</a:t>
                      </a:r>
                      <a:r>
                        <a:rPr lang="tr-TR" sz="1100" b="0" i="0" u="none" strike="noStrike" dirty="0">
                          <a:solidFill>
                            <a:schemeClr val="tx1"/>
                          </a:solidFill>
                          <a:effectLst/>
                          <a:latin typeface="Calibri"/>
                        </a:rPr>
                        <a:t>meliyathane dışında yapılan </a:t>
                      </a:r>
                      <a:r>
                        <a:rPr lang="tr-TR" sz="1100" b="0" i="0" u="none" strike="noStrike" dirty="0" err="1">
                          <a:solidFill>
                            <a:schemeClr val="tx1"/>
                          </a:solidFill>
                          <a:effectLst/>
                          <a:latin typeface="Calibri"/>
                        </a:rPr>
                        <a:t>sedasyon</a:t>
                      </a:r>
                      <a:r>
                        <a:rPr lang="tr-TR" sz="1100" b="0" i="0" u="none" strike="noStrike" dirty="0">
                          <a:solidFill>
                            <a:schemeClr val="tx1"/>
                          </a:solidFill>
                          <a:effectLst/>
                          <a:latin typeface="Calibri"/>
                        </a:rPr>
                        <a:t> uygulamalarına yönelik</a:t>
                      </a:r>
                      <a:br>
                        <a:rPr lang="tr-TR" sz="1100" b="0" i="0" u="none" strike="noStrike" dirty="0">
                          <a:solidFill>
                            <a:schemeClr val="tx1"/>
                          </a:solidFill>
                          <a:effectLst/>
                          <a:latin typeface="Calibri"/>
                        </a:rPr>
                      </a:br>
                      <a:r>
                        <a:rPr lang="tr-TR" sz="1100" b="0" i="0" u="none" strike="noStrike" dirty="0">
                          <a:solidFill>
                            <a:schemeClr val="tx1"/>
                          </a:solidFill>
                          <a:effectLst/>
                          <a:latin typeface="Calibri"/>
                        </a:rPr>
                        <a:t>kurallar tanımlanmış olmalıdır.</a:t>
                      </a:r>
                    </a:p>
                  </a:txBody>
                  <a:tcPr marL="9525" marR="9525" marT="9525" marB="0" anchor="ctr"/>
                </a:tc>
              </a:tr>
            </a:tbl>
          </a:graphicData>
        </a:graphic>
      </p:graphicFrame>
    </p:spTree>
    <p:extLst>
      <p:ext uri="{BB962C8B-B14F-4D97-AF65-F5344CB8AC3E}">
        <p14:creationId xmlns:p14="http://schemas.microsoft.com/office/powerpoint/2010/main" val="3104860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Nasıl başarabiliriz?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 6 için pratik öneriler</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58</a:t>
            </a:fld>
            <a:endParaRPr lang="tr-TR" sz="1200" b="1" dirty="0" smtClean="0"/>
          </a:p>
        </p:txBody>
      </p:sp>
      <p:sp>
        <p:nvSpPr>
          <p:cNvPr id="12" name="Rectangle 3"/>
          <p:cNvSpPr txBox="1">
            <a:spLocks noChangeArrowheads="1"/>
          </p:cNvSpPr>
          <p:nvPr/>
        </p:nvSpPr>
        <p:spPr bwMode="auto">
          <a:xfrm>
            <a:off x="152400" y="129540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u="sng" kern="0" dirty="0" smtClean="0">
                <a:solidFill>
                  <a:srgbClr val="FF0000"/>
                </a:solidFill>
              </a:rPr>
              <a:t>Hekim</a:t>
            </a:r>
            <a:r>
              <a:rPr lang="tr-TR" sz="2400" kern="0" dirty="0" smtClean="0">
                <a:solidFill>
                  <a:srgbClr val="3E3EBC"/>
                </a:solidFill>
              </a:rPr>
              <a:t> Klinik </a:t>
            </a:r>
            <a:r>
              <a:rPr lang="tr-TR" sz="2400" kern="0" dirty="0">
                <a:solidFill>
                  <a:srgbClr val="3E3EBC"/>
                </a:solidFill>
              </a:rPr>
              <a:t>Karar Destek Sistemi (</a:t>
            </a:r>
            <a:r>
              <a:rPr lang="tr-TR" sz="2400" kern="0" dirty="0" smtClean="0">
                <a:solidFill>
                  <a:srgbClr val="3E3EBC"/>
                </a:solidFill>
              </a:rPr>
              <a:t>CDSS)</a:t>
            </a:r>
          </a:p>
        </p:txBody>
      </p:sp>
      <p:graphicFrame>
        <p:nvGraphicFramePr>
          <p:cNvPr id="6" name="Tablo 5"/>
          <p:cNvGraphicFramePr>
            <a:graphicFrameLocks noGrp="1"/>
          </p:cNvGraphicFramePr>
          <p:nvPr>
            <p:extLst>
              <p:ext uri="{D42A27DB-BD31-4B8C-83A1-F6EECF244321}">
                <p14:modId xmlns:p14="http://schemas.microsoft.com/office/powerpoint/2010/main" val="2100781625"/>
              </p:ext>
            </p:extLst>
          </p:nvPr>
        </p:nvGraphicFramePr>
        <p:xfrm>
          <a:off x="355600" y="1828801"/>
          <a:ext cx="8432800" cy="2569845"/>
        </p:xfrm>
        <a:graphic>
          <a:graphicData uri="http://schemas.openxmlformats.org/drawingml/2006/table">
            <a:tbl>
              <a:tblPr firstRow="1">
                <a:tableStyleId>{93296810-A885-4BE3-A3E7-6D5BEEA58F35}</a:tableStyleId>
              </a:tblPr>
              <a:tblGrid>
                <a:gridCol w="1879600"/>
                <a:gridCol w="2971800"/>
                <a:gridCol w="3581400"/>
              </a:tblGrid>
              <a:tr h="495430">
                <a:tc>
                  <a:txBody>
                    <a:bodyPr/>
                    <a:lstStyle/>
                    <a:p>
                      <a:pPr algn="ctr" fontAlgn="ctr"/>
                      <a:r>
                        <a:rPr lang="tr-TR" sz="1200" u="none" strike="noStrike" dirty="0">
                          <a:effectLst/>
                          <a:latin typeface="Calibri" panose="020F0502020204030204" pitchFamily="34" charset="0"/>
                          <a:cs typeface="Calibri" panose="020F0502020204030204" pitchFamily="34" charset="0"/>
                        </a:rPr>
                        <a:t>Hasta Kabulünde ve Takibinde  Uygulanan Risk Analizleri</a:t>
                      </a:r>
                      <a:endParaRPr lang="tr-TR" sz="1200" b="1" i="0" u="none" strike="noStrike" dirty="0">
                        <a:solidFill>
                          <a:srgbClr val="595959"/>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tr-TR" sz="1200" u="none" strike="noStrike">
                          <a:effectLst/>
                          <a:latin typeface="Calibri" panose="020F0502020204030204" pitchFamily="34" charset="0"/>
                          <a:cs typeface="Calibri" panose="020F0502020204030204" pitchFamily="34" charset="0"/>
                        </a:rPr>
                        <a:t>Risk Ölçekleri</a:t>
                      </a:r>
                      <a:endParaRPr lang="tr-TR" sz="1200" b="1" i="0" u="none" strike="noStrike">
                        <a:solidFill>
                          <a:srgbClr val="595959"/>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tr-TR" sz="1200" u="none" strike="noStrike" dirty="0" err="1">
                          <a:effectLst/>
                          <a:latin typeface="Calibri" panose="020F0502020204030204" pitchFamily="34" charset="0"/>
                          <a:cs typeface="Calibri" panose="020F0502020204030204" pitchFamily="34" charset="0"/>
                        </a:rPr>
                        <a:t>SKS'deki</a:t>
                      </a:r>
                      <a:r>
                        <a:rPr lang="tr-TR" sz="1200" u="none" strike="noStrike" dirty="0">
                          <a:effectLst/>
                          <a:latin typeface="Calibri" panose="020F0502020204030204" pitchFamily="34" charset="0"/>
                          <a:cs typeface="Calibri" panose="020F0502020204030204" pitchFamily="34" charset="0"/>
                        </a:rPr>
                        <a:t> Karşılığı</a:t>
                      </a:r>
                      <a:endParaRPr lang="tr-TR" sz="1200" b="1" i="0" u="none" strike="noStrike" dirty="0">
                        <a:solidFill>
                          <a:srgbClr val="595959"/>
                        </a:solidFill>
                        <a:effectLst/>
                        <a:latin typeface="Calibri" panose="020F0502020204030204" pitchFamily="34" charset="0"/>
                        <a:cs typeface="Calibri" panose="020F0502020204030204" pitchFamily="34" charset="0"/>
                      </a:endParaRPr>
                    </a:p>
                  </a:txBody>
                  <a:tcPr marL="0" marR="0" marT="0" marB="0" anchor="ctr"/>
                </a:tc>
              </a:tr>
              <a:tr h="990860">
                <a:tc>
                  <a:txBody>
                    <a:bodyPr/>
                    <a:lstStyle/>
                    <a:p>
                      <a:pPr algn="l" fontAlgn="ctr"/>
                      <a:r>
                        <a:rPr lang="tr-TR" sz="1100" b="1" i="0" u="none" strike="noStrike" dirty="0">
                          <a:solidFill>
                            <a:schemeClr val="tx1"/>
                          </a:solidFill>
                          <a:effectLst/>
                          <a:latin typeface="Calibri"/>
                        </a:rPr>
                        <a:t>Anestezi / </a:t>
                      </a:r>
                      <a:r>
                        <a:rPr lang="tr-TR" sz="1100" b="1" i="0" u="none" strike="noStrike" dirty="0" err="1">
                          <a:solidFill>
                            <a:schemeClr val="tx1"/>
                          </a:solidFill>
                          <a:effectLst/>
                          <a:latin typeface="Calibri"/>
                        </a:rPr>
                        <a:t>Sedasyon</a:t>
                      </a:r>
                      <a:r>
                        <a:rPr lang="tr-TR" sz="1100" b="1" i="0" u="none" strike="noStrike" dirty="0">
                          <a:solidFill>
                            <a:schemeClr val="tx1"/>
                          </a:solidFill>
                          <a:effectLst/>
                          <a:latin typeface="Calibri"/>
                        </a:rPr>
                        <a:t> Süreci</a:t>
                      </a:r>
                    </a:p>
                  </a:txBody>
                  <a:tcPr marL="9525" marR="9525" marT="9525" marB="0" anchor="ctr"/>
                </a:tc>
                <a:tc>
                  <a:txBody>
                    <a:bodyPr/>
                    <a:lstStyle/>
                    <a:p>
                      <a:pPr algn="l" fontAlgn="ctr"/>
                      <a:r>
                        <a:rPr lang="tr-TR" sz="1100" b="0" i="0" u="none" strike="noStrike" dirty="0">
                          <a:solidFill>
                            <a:schemeClr val="tx1"/>
                          </a:solidFill>
                          <a:effectLst/>
                          <a:latin typeface="Calibri"/>
                        </a:rPr>
                        <a:t>•  SNAP II Skoru (</a:t>
                      </a:r>
                      <a:r>
                        <a:rPr lang="tr-TR" sz="1100" b="0" i="0" u="none" strike="noStrike" dirty="0" err="1">
                          <a:solidFill>
                            <a:schemeClr val="tx1"/>
                          </a:solidFill>
                          <a:effectLst/>
                          <a:latin typeface="Calibri"/>
                        </a:rPr>
                        <a:t>Yenidoğan</a:t>
                      </a:r>
                      <a:r>
                        <a:rPr lang="tr-TR" sz="1100" b="0" i="0" u="none" strike="noStrike" dirty="0">
                          <a:solidFill>
                            <a:schemeClr val="tx1"/>
                          </a:solidFill>
                          <a:effectLst/>
                          <a:latin typeface="Calibri"/>
                        </a:rPr>
                        <a:t> YBU Hastalık Şiddeti / beklenen </a:t>
                      </a:r>
                      <a:r>
                        <a:rPr lang="tr-TR" sz="1100" b="0" i="0" u="none" strike="noStrike" dirty="0" err="1">
                          <a:solidFill>
                            <a:schemeClr val="tx1"/>
                          </a:solidFill>
                          <a:effectLst/>
                          <a:latin typeface="Calibri"/>
                        </a:rPr>
                        <a:t>mortalite</a:t>
                      </a:r>
                      <a:r>
                        <a:rPr lang="tr-TR" sz="1100" b="0" i="0" u="none" strike="noStrike" dirty="0">
                          <a:solidFill>
                            <a:schemeClr val="tx1"/>
                          </a:solidFill>
                          <a:effectLst/>
                          <a:latin typeface="Calibri"/>
                        </a:rPr>
                        <a:t> hesaplama)</a:t>
                      </a:r>
                      <a:br>
                        <a:rPr lang="tr-TR" sz="1100" b="0" i="0" u="none" strike="noStrike" dirty="0">
                          <a:solidFill>
                            <a:schemeClr val="tx1"/>
                          </a:solidFill>
                          <a:effectLst/>
                          <a:latin typeface="Calibri"/>
                        </a:rPr>
                      </a:br>
                      <a:r>
                        <a:rPr lang="tr-TR" sz="1100" b="0" i="0" u="none" strike="noStrike" dirty="0">
                          <a:solidFill>
                            <a:schemeClr val="tx1"/>
                          </a:solidFill>
                          <a:effectLst/>
                          <a:latin typeface="Calibri"/>
                        </a:rPr>
                        <a:t>•  PRISM (Pediatri YBU  Hastalık Şiddeti / beklenen </a:t>
                      </a:r>
                      <a:r>
                        <a:rPr lang="tr-TR" sz="1100" b="0" i="0" u="none" strike="noStrike" dirty="0" err="1">
                          <a:solidFill>
                            <a:schemeClr val="tx1"/>
                          </a:solidFill>
                          <a:effectLst/>
                          <a:latin typeface="Calibri"/>
                        </a:rPr>
                        <a:t>mortalite</a:t>
                      </a:r>
                      <a:r>
                        <a:rPr lang="tr-TR" sz="1100" b="0" i="0" u="none" strike="noStrike" dirty="0">
                          <a:solidFill>
                            <a:schemeClr val="tx1"/>
                          </a:solidFill>
                          <a:effectLst/>
                          <a:latin typeface="Calibri"/>
                        </a:rPr>
                        <a:t> hesaplama)</a:t>
                      </a:r>
                      <a:br>
                        <a:rPr lang="tr-TR" sz="1100" b="0" i="0" u="none" strike="noStrike" dirty="0">
                          <a:solidFill>
                            <a:schemeClr val="tx1"/>
                          </a:solidFill>
                          <a:effectLst/>
                          <a:latin typeface="Calibri"/>
                        </a:rPr>
                      </a:br>
                      <a:r>
                        <a:rPr lang="tr-TR" sz="1100" b="0" i="0" u="none" strike="noStrike" dirty="0">
                          <a:solidFill>
                            <a:schemeClr val="tx1"/>
                          </a:solidFill>
                          <a:effectLst/>
                          <a:latin typeface="Calibri"/>
                        </a:rPr>
                        <a:t>•  APACHE II (Yetişkin YBU  Hastalık Şiddeti / beklenen </a:t>
                      </a:r>
                      <a:r>
                        <a:rPr lang="tr-TR" sz="1100" b="0" i="0" u="none" strike="noStrike" dirty="0" err="1">
                          <a:solidFill>
                            <a:schemeClr val="tx1"/>
                          </a:solidFill>
                          <a:effectLst/>
                          <a:latin typeface="Calibri"/>
                        </a:rPr>
                        <a:t>mortalite</a:t>
                      </a:r>
                      <a:r>
                        <a:rPr lang="tr-TR" sz="1100" b="0" i="0" u="none" strike="noStrike" dirty="0">
                          <a:solidFill>
                            <a:schemeClr val="tx1"/>
                          </a:solidFill>
                          <a:effectLst/>
                          <a:latin typeface="Calibri"/>
                        </a:rPr>
                        <a:t> hesaplama)</a:t>
                      </a:r>
                      <a:br>
                        <a:rPr lang="tr-TR" sz="1100" b="0" i="0" u="none" strike="noStrike" dirty="0">
                          <a:solidFill>
                            <a:schemeClr val="tx1"/>
                          </a:solidFill>
                          <a:effectLst/>
                          <a:latin typeface="Calibri"/>
                        </a:rPr>
                      </a:br>
                      <a:r>
                        <a:rPr lang="tr-TR" sz="1100" b="0" i="0" u="none" strike="noStrike" dirty="0">
                          <a:solidFill>
                            <a:schemeClr val="tx1"/>
                          </a:solidFill>
                          <a:effectLst/>
                          <a:latin typeface="Calibri"/>
                        </a:rPr>
                        <a:t>•   EUROSCORE (KVCYBU Hastalık Şiddeti / beklenen </a:t>
                      </a:r>
                      <a:r>
                        <a:rPr lang="tr-TR" sz="1100" b="0" i="0" u="none" strike="noStrike" dirty="0" err="1">
                          <a:solidFill>
                            <a:schemeClr val="tx1"/>
                          </a:solidFill>
                          <a:effectLst/>
                          <a:latin typeface="Calibri"/>
                        </a:rPr>
                        <a:t>mortalite</a:t>
                      </a:r>
                      <a:r>
                        <a:rPr lang="tr-TR" sz="1100" b="0" i="0" u="none" strike="noStrike" dirty="0">
                          <a:solidFill>
                            <a:schemeClr val="tx1"/>
                          </a:solidFill>
                          <a:effectLst/>
                          <a:latin typeface="Calibri"/>
                        </a:rPr>
                        <a:t> hesaplama)</a:t>
                      </a:r>
                      <a:br>
                        <a:rPr lang="tr-TR" sz="1100" b="0" i="0" u="none" strike="noStrike" dirty="0">
                          <a:solidFill>
                            <a:schemeClr val="tx1"/>
                          </a:solidFill>
                          <a:effectLst/>
                          <a:latin typeface="Calibri"/>
                        </a:rPr>
                      </a:br>
                      <a:endParaRPr lang="tr-TR" sz="1100" b="0" i="0" u="none" strike="noStrike" dirty="0">
                        <a:solidFill>
                          <a:schemeClr val="tx1"/>
                        </a:solidFill>
                        <a:effectLst/>
                        <a:latin typeface="Calibri"/>
                      </a:endParaRPr>
                    </a:p>
                  </a:txBody>
                  <a:tcPr marL="9525" marR="9525" marT="9525" marB="0" anchor="ctr"/>
                </a:tc>
                <a:tc>
                  <a:txBody>
                    <a:bodyPr/>
                    <a:lstStyle/>
                    <a:p>
                      <a:pPr algn="l" fontAlgn="ctr"/>
                      <a:r>
                        <a:rPr lang="tr-TR" sz="1100" b="1" i="0" u="none" strike="noStrike" dirty="0">
                          <a:solidFill>
                            <a:schemeClr val="tx1"/>
                          </a:solidFill>
                          <a:effectLst/>
                          <a:latin typeface="Calibri"/>
                        </a:rPr>
                        <a:t>SYB 01 - Standart Yoğun Bakım: </a:t>
                      </a:r>
                      <a:r>
                        <a:rPr lang="tr-TR" sz="1100" b="0" i="0" u="none" strike="noStrike" dirty="0">
                          <a:solidFill>
                            <a:schemeClr val="tx1"/>
                          </a:solidFill>
                          <a:effectLst/>
                          <a:latin typeface="Calibri"/>
                        </a:rPr>
                        <a:t>Yoğun bakım ünitesi ile ilgili süreçler ve bu süreçlere yönelik kurallar tanımlanmalıdır.</a:t>
                      </a:r>
                      <a:br>
                        <a:rPr lang="tr-TR" sz="1100" b="0" i="0" u="none" strike="noStrike" dirty="0">
                          <a:solidFill>
                            <a:schemeClr val="tx1"/>
                          </a:solidFill>
                          <a:effectLst/>
                          <a:latin typeface="Calibri"/>
                        </a:rPr>
                      </a:br>
                      <a:r>
                        <a:rPr lang="tr-TR" sz="1100" b="1" i="0" u="none" strike="noStrike" dirty="0">
                          <a:solidFill>
                            <a:schemeClr val="tx1"/>
                          </a:solidFill>
                          <a:effectLst/>
                          <a:latin typeface="Calibri"/>
                        </a:rPr>
                        <a:t>SHB 23</a:t>
                      </a:r>
                      <a:r>
                        <a:rPr lang="tr-TR" sz="1100" b="0" i="0" u="none" strike="noStrike" dirty="0">
                          <a:solidFill>
                            <a:schemeClr val="tx1"/>
                          </a:solidFill>
                          <a:effectLst/>
                          <a:latin typeface="Calibri"/>
                        </a:rPr>
                        <a:t> -</a:t>
                      </a:r>
                      <a:r>
                        <a:rPr lang="tr-TR" sz="1100" b="1" i="0" u="none" strike="noStrike" dirty="0">
                          <a:solidFill>
                            <a:schemeClr val="tx1"/>
                          </a:solidFill>
                          <a:effectLst/>
                          <a:latin typeface="Calibri"/>
                        </a:rPr>
                        <a:t>Standart Hasta Bakımı:  A</a:t>
                      </a:r>
                      <a:r>
                        <a:rPr lang="tr-TR" sz="1100" b="0" i="0" u="none" strike="noStrike" dirty="0">
                          <a:solidFill>
                            <a:schemeClr val="tx1"/>
                          </a:solidFill>
                          <a:effectLst/>
                          <a:latin typeface="Calibri"/>
                        </a:rPr>
                        <a:t>meliyathane dışında yapılan </a:t>
                      </a:r>
                      <a:r>
                        <a:rPr lang="tr-TR" sz="1100" b="0" i="0" u="none" strike="noStrike" dirty="0" err="1">
                          <a:solidFill>
                            <a:schemeClr val="tx1"/>
                          </a:solidFill>
                          <a:effectLst/>
                          <a:latin typeface="Calibri"/>
                        </a:rPr>
                        <a:t>sedasyon</a:t>
                      </a:r>
                      <a:r>
                        <a:rPr lang="tr-TR" sz="1100" b="0" i="0" u="none" strike="noStrike" dirty="0">
                          <a:solidFill>
                            <a:schemeClr val="tx1"/>
                          </a:solidFill>
                          <a:effectLst/>
                          <a:latin typeface="Calibri"/>
                        </a:rPr>
                        <a:t> uygulamalarına yönelik</a:t>
                      </a:r>
                      <a:br>
                        <a:rPr lang="tr-TR" sz="1100" b="0" i="0" u="none" strike="noStrike" dirty="0">
                          <a:solidFill>
                            <a:schemeClr val="tx1"/>
                          </a:solidFill>
                          <a:effectLst/>
                          <a:latin typeface="Calibri"/>
                        </a:rPr>
                      </a:br>
                      <a:r>
                        <a:rPr lang="tr-TR" sz="1100" b="0" i="0" u="none" strike="noStrike" dirty="0">
                          <a:solidFill>
                            <a:schemeClr val="tx1"/>
                          </a:solidFill>
                          <a:effectLst/>
                          <a:latin typeface="Calibri"/>
                        </a:rPr>
                        <a:t>kurallar tanımlanmış olmalıdır.</a:t>
                      </a:r>
                      <a:br>
                        <a:rPr lang="tr-TR" sz="1100" b="0" i="0" u="none" strike="noStrike" dirty="0">
                          <a:solidFill>
                            <a:schemeClr val="tx1"/>
                          </a:solidFill>
                          <a:effectLst/>
                          <a:latin typeface="Calibri"/>
                        </a:rPr>
                      </a:br>
                      <a:r>
                        <a:rPr lang="tr-TR" sz="1100" b="1" i="0" u="none" strike="noStrike" dirty="0">
                          <a:solidFill>
                            <a:schemeClr val="tx1"/>
                          </a:solidFill>
                          <a:effectLst/>
                          <a:latin typeface="Calibri"/>
                        </a:rPr>
                        <a:t>SYD07</a:t>
                      </a:r>
                      <a:r>
                        <a:rPr lang="tr-TR" sz="1100" b="0" i="0" u="none" strike="noStrike" dirty="0">
                          <a:solidFill>
                            <a:schemeClr val="tx1"/>
                          </a:solidFill>
                          <a:effectLst/>
                          <a:latin typeface="Calibri"/>
                        </a:rPr>
                        <a:t>  Bebekler, </a:t>
                      </a:r>
                      <a:r>
                        <a:rPr lang="tr-TR" sz="1100" b="0" i="0" u="none" strike="noStrike" dirty="0" err="1">
                          <a:solidFill>
                            <a:schemeClr val="tx1"/>
                          </a:solidFill>
                          <a:effectLst/>
                          <a:latin typeface="Calibri"/>
                        </a:rPr>
                        <a:t>mortalite</a:t>
                      </a:r>
                      <a:r>
                        <a:rPr lang="tr-TR" sz="1100" b="0" i="0" u="none" strike="noStrike" dirty="0">
                          <a:solidFill>
                            <a:schemeClr val="tx1"/>
                          </a:solidFill>
                          <a:effectLst/>
                          <a:latin typeface="Calibri"/>
                        </a:rPr>
                        <a:t> riski açısından değerlendirilmelidir</a:t>
                      </a:r>
                      <a:br>
                        <a:rPr lang="tr-TR" sz="1100" b="0" i="0" u="none" strike="noStrike" dirty="0">
                          <a:solidFill>
                            <a:schemeClr val="tx1"/>
                          </a:solidFill>
                          <a:effectLst/>
                          <a:latin typeface="Calibri"/>
                        </a:rPr>
                      </a:br>
                      <a:r>
                        <a:rPr lang="tr-TR" sz="1100" b="1" i="0" u="none" strike="noStrike" dirty="0">
                          <a:solidFill>
                            <a:schemeClr val="tx1"/>
                          </a:solidFill>
                          <a:effectLst/>
                          <a:latin typeface="Calibri"/>
                        </a:rPr>
                        <a:t>GBYB02 </a:t>
                      </a:r>
                      <a:r>
                        <a:rPr lang="tr-TR" sz="1100" b="0" i="0" u="none" strike="noStrike" dirty="0">
                          <a:solidFill>
                            <a:schemeClr val="tx1"/>
                          </a:solidFill>
                          <a:effectLst/>
                          <a:latin typeface="Calibri"/>
                        </a:rPr>
                        <a:t>Yoğun Bakım Ünitesinde </a:t>
                      </a:r>
                      <a:r>
                        <a:rPr lang="tr-TR" sz="1100" b="0" i="0" u="none" strike="noStrike" dirty="0" err="1">
                          <a:solidFill>
                            <a:schemeClr val="tx1"/>
                          </a:solidFill>
                          <a:effectLst/>
                          <a:latin typeface="Calibri"/>
                        </a:rPr>
                        <a:t>Mortalite</a:t>
                      </a:r>
                      <a:r>
                        <a:rPr lang="tr-TR" sz="1100" b="0" i="0" u="none" strike="noStrike" dirty="0">
                          <a:solidFill>
                            <a:schemeClr val="tx1"/>
                          </a:solidFill>
                          <a:effectLst/>
                          <a:latin typeface="Calibri"/>
                        </a:rPr>
                        <a:t> Oranı</a:t>
                      </a:r>
                      <a:br>
                        <a:rPr lang="tr-TR" sz="1100" b="0" i="0" u="none" strike="noStrike" dirty="0">
                          <a:solidFill>
                            <a:schemeClr val="tx1"/>
                          </a:solidFill>
                          <a:effectLst/>
                          <a:latin typeface="Calibri"/>
                        </a:rPr>
                      </a:br>
                      <a:r>
                        <a:rPr lang="tr-TR" sz="1100" b="1" i="0" u="none" strike="noStrike" dirty="0">
                          <a:solidFill>
                            <a:schemeClr val="tx1"/>
                          </a:solidFill>
                          <a:effectLst/>
                          <a:latin typeface="Calibri"/>
                        </a:rPr>
                        <a:t>GKKA11</a:t>
                      </a:r>
                      <a:r>
                        <a:rPr lang="tr-TR" sz="1100" b="0" i="0" u="none" strike="noStrike" dirty="0">
                          <a:solidFill>
                            <a:schemeClr val="tx1"/>
                          </a:solidFill>
                          <a:effectLst/>
                          <a:latin typeface="Calibri"/>
                        </a:rPr>
                        <a:t> By-Pass Cerrahisi Sonrası </a:t>
                      </a:r>
                      <a:r>
                        <a:rPr lang="tr-TR" sz="1100" b="0" i="0" u="none" strike="noStrike" dirty="0" err="1">
                          <a:solidFill>
                            <a:schemeClr val="tx1"/>
                          </a:solidFill>
                          <a:effectLst/>
                          <a:latin typeface="Calibri"/>
                        </a:rPr>
                        <a:t>Mortalite</a:t>
                      </a:r>
                      <a:r>
                        <a:rPr lang="tr-TR" sz="1100" b="0" i="0" u="none" strike="noStrike" dirty="0">
                          <a:solidFill>
                            <a:schemeClr val="tx1"/>
                          </a:solidFill>
                          <a:effectLst/>
                          <a:latin typeface="Calibri"/>
                        </a:rPr>
                        <a:t> Oranı</a:t>
                      </a:r>
                      <a:br>
                        <a:rPr lang="tr-TR" sz="1100" b="0" i="0" u="none" strike="noStrike" dirty="0">
                          <a:solidFill>
                            <a:schemeClr val="tx1"/>
                          </a:solidFill>
                          <a:effectLst/>
                          <a:latin typeface="Calibri"/>
                        </a:rPr>
                      </a:br>
                      <a:r>
                        <a:rPr lang="tr-TR" sz="1100" b="1" i="0" u="none" strike="noStrike" dirty="0">
                          <a:solidFill>
                            <a:schemeClr val="tx1"/>
                          </a:solidFill>
                          <a:effectLst/>
                          <a:latin typeface="Calibri"/>
                        </a:rPr>
                        <a:t>KSS01</a:t>
                      </a:r>
                      <a:r>
                        <a:rPr lang="tr-TR" sz="1100" b="0" i="0" u="none" strike="noStrike" dirty="0">
                          <a:solidFill>
                            <a:schemeClr val="tx1"/>
                          </a:solidFill>
                          <a:effectLst/>
                          <a:latin typeface="Calibri"/>
                        </a:rPr>
                        <a:t> Hastane, toplumun sağlık yapısı ve genel sağlık sorunlarını dikkate alarak sağlığın teşviki ve geliştirilmesi ile</a:t>
                      </a:r>
                      <a:br>
                        <a:rPr lang="tr-TR" sz="1100" b="0" i="0" u="none" strike="noStrike" dirty="0">
                          <a:solidFill>
                            <a:schemeClr val="tx1"/>
                          </a:solidFill>
                          <a:effectLst/>
                          <a:latin typeface="Calibri"/>
                        </a:rPr>
                      </a:br>
                      <a:r>
                        <a:rPr lang="tr-TR" sz="1100" b="0" i="0" u="none" strike="noStrike" dirty="0">
                          <a:solidFill>
                            <a:schemeClr val="tx1"/>
                          </a:solidFill>
                          <a:effectLst/>
                          <a:latin typeface="Calibri"/>
                        </a:rPr>
                        <a:t>ilgili programlar düzenlemelidir.</a:t>
                      </a:r>
                      <a:br>
                        <a:rPr lang="tr-TR" sz="1100" b="0" i="0" u="none" strike="noStrike" dirty="0">
                          <a:solidFill>
                            <a:schemeClr val="tx1"/>
                          </a:solidFill>
                          <a:effectLst/>
                          <a:latin typeface="Calibri"/>
                        </a:rPr>
                      </a:br>
                      <a:r>
                        <a:rPr lang="tr-TR" sz="1100" b="1" i="0" u="none" strike="noStrike" dirty="0">
                          <a:solidFill>
                            <a:schemeClr val="tx1"/>
                          </a:solidFill>
                          <a:effectLst/>
                          <a:latin typeface="Calibri"/>
                        </a:rPr>
                        <a:t>SYB06</a:t>
                      </a:r>
                      <a:r>
                        <a:rPr lang="tr-TR" sz="1100" b="0" i="0" u="none" strike="noStrike" dirty="0">
                          <a:solidFill>
                            <a:schemeClr val="tx1"/>
                          </a:solidFill>
                          <a:effectLst/>
                          <a:latin typeface="Calibri"/>
                        </a:rPr>
                        <a:t> Hastalar </a:t>
                      </a:r>
                      <a:r>
                        <a:rPr lang="tr-TR" sz="1100" b="0" i="0" u="none" strike="noStrike" dirty="0" err="1">
                          <a:solidFill>
                            <a:schemeClr val="tx1"/>
                          </a:solidFill>
                          <a:effectLst/>
                          <a:latin typeface="Calibri"/>
                        </a:rPr>
                        <a:t>mortalite</a:t>
                      </a:r>
                      <a:r>
                        <a:rPr lang="tr-TR" sz="1100" b="0" i="0" u="none" strike="noStrike" dirty="0">
                          <a:solidFill>
                            <a:schemeClr val="tx1"/>
                          </a:solidFill>
                          <a:effectLst/>
                          <a:latin typeface="Calibri"/>
                        </a:rPr>
                        <a:t> riski açısından değerlendirilmelidir</a:t>
                      </a:r>
                    </a:p>
                  </a:txBody>
                  <a:tcPr marL="9525" marR="9525" marT="9525" marB="0" anchor="ctr"/>
                </a:tc>
              </a:tr>
            </a:tbl>
          </a:graphicData>
        </a:graphic>
      </p:graphicFrame>
    </p:spTree>
    <p:extLst>
      <p:ext uri="{BB962C8B-B14F-4D97-AF65-F5344CB8AC3E}">
        <p14:creationId xmlns:p14="http://schemas.microsoft.com/office/powerpoint/2010/main" val="1685769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Nasıl başarabiliriz?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 6 için pratik öneriler</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59</a:t>
            </a:fld>
            <a:endParaRPr lang="tr-TR" sz="1200" b="1" dirty="0" smtClean="0"/>
          </a:p>
        </p:txBody>
      </p:sp>
      <p:sp>
        <p:nvSpPr>
          <p:cNvPr id="12" name="Rectangle 3"/>
          <p:cNvSpPr txBox="1">
            <a:spLocks noChangeArrowheads="1"/>
          </p:cNvSpPr>
          <p:nvPr/>
        </p:nvSpPr>
        <p:spPr bwMode="auto">
          <a:xfrm>
            <a:off x="152400" y="129540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u="sng" kern="0" dirty="0" smtClean="0">
                <a:solidFill>
                  <a:srgbClr val="FF0000"/>
                </a:solidFill>
              </a:rPr>
              <a:t>Hekim</a:t>
            </a:r>
            <a:r>
              <a:rPr lang="tr-TR" sz="2400" kern="0" dirty="0" smtClean="0">
                <a:solidFill>
                  <a:srgbClr val="3E3EBC"/>
                </a:solidFill>
              </a:rPr>
              <a:t> Klinik </a:t>
            </a:r>
            <a:r>
              <a:rPr lang="tr-TR" sz="2400" kern="0" dirty="0">
                <a:solidFill>
                  <a:srgbClr val="3E3EBC"/>
                </a:solidFill>
              </a:rPr>
              <a:t>Karar Destek Sistemi (CDSS</a:t>
            </a:r>
            <a:r>
              <a:rPr lang="tr-TR" sz="2400" kern="0" dirty="0" smtClean="0">
                <a:solidFill>
                  <a:srgbClr val="3E3EBC"/>
                </a:solidFill>
              </a:rPr>
              <a:t>)</a:t>
            </a:r>
            <a:endParaRPr lang="tr-TR" sz="2400" dirty="0" smtClean="0"/>
          </a:p>
          <a:p>
            <a:pPr algn="just" eaLnBrk="1" hangingPunct="1">
              <a:lnSpc>
                <a:spcPct val="90000"/>
              </a:lnSpc>
            </a:pPr>
            <a:r>
              <a:rPr lang="tr-TR" sz="2400" dirty="0"/>
              <a:t>Tek yapılması gereken, </a:t>
            </a:r>
            <a:r>
              <a:rPr lang="tr-TR" sz="2400" dirty="0" smtClean="0"/>
              <a:t>seçeceğini bir klinikte, ilgili hekimlerden birkaçı ile birlikte bir hastalığın tedavisi için seçilen değerlere yönelik kural bazlı uyarıların belirlenmesi ve hastaya özelleşmiş tedavi önerilerinin HBYS tarafından sunulmasını sağlamaktır.</a:t>
            </a:r>
          </a:p>
          <a:p>
            <a:pPr lvl="1" algn="just" eaLnBrk="1" hangingPunct="1">
              <a:lnSpc>
                <a:spcPct val="90000"/>
              </a:lnSpc>
            </a:pPr>
            <a:r>
              <a:rPr lang="tr-TR" sz="1600" dirty="0" smtClean="0"/>
              <a:t>Sistem hastanın bilgilerini dikkate alarak tedavi önermeli veya sorula yöneltmeli</a:t>
            </a:r>
          </a:p>
          <a:p>
            <a:pPr lvl="1" algn="just" eaLnBrk="1" hangingPunct="1">
              <a:lnSpc>
                <a:spcPct val="90000"/>
              </a:lnSpc>
            </a:pPr>
            <a:r>
              <a:rPr lang="tr-TR" sz="1600" dirty="0" smtClean="0"/>
              <a:t>Sistem, hekimin bu önerilere/sorulara verdiği cevaplara göre yeni öneriler üretmeli</a:t>
            </a:r>
          </a:p>
          <a:p>
            <a:pPr lvl="1" algn="just" eaLnBrk="1" hangingPunct="1">
              <a:lnSpc>
                <a:spcPct val="90000"/>
              </a:lnSpc>
            </a:pPr>
            <a:r>
              <a:rPr lang="tr-TR" sz="1600" dirty="0" smtClean="0"/>
              <a:t>Hekim tarafından uygun görülen öneriler, otomatik olarak </a:t>
            </a:r>
            <a:r>
              <a:rPr lang="tr-TR" sz="1600" dirty="0" err="1" smtClean="0"/>
              <a:t>order</a:t>
            </a:r>
            <a:r>
              <a:rPr lang="tr-TR" sz="1600" dirty="0" smtClean="0"/>
              <a:t> oluşturmalı</a:t>
            </a:r>
          </a:p>
          <a:p>
            <a:pPr lvl="1" algn="just" eaLnBrk="1" hangingPunct="1">
              <a:lnSpc>
                <a:spcPct val="90000"/>
              </a:lnSpc>
            </a:pPr>
            <a:r>
              <a:rPr lang="tr-TR" sz="1600" dirty="0" err="1" smtClean="0"/>
              <a:t>Multidisipliner</a:t>
            </a:r>
            <a:r>
              <a:rPr lang="tr-TR" sz="1600" dirty="0" smtClean="0"/>
              <a:t> vakalarda konsültasyon önerileri sunmalı (enfeksiyon, beslenme, vb.)</a:t>
            </a:r>
          </a:p>
        </p:txBody>
      </p:sp>
    </p:spTree>
    <p:extLst>
      <p:ext uri="{BB962C8B-B14F-4D97-AF65-F5344CB8AC3E}">
        <p14:creationId xmlns:p14="http://schemas.microsoft.com/office/powerpoint/2010/main" val="2548648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smtClean="0"/>
              <a:t>HIMSS</a:t>
            </a:r>
            <a:r>
              <a:rPr lang="tr-TR" sz="3200" dirty="0" smtClean="0"/>
              <a:t>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8839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kern="0" dirty="0" smtClean="0">
                <a:solidFill>
                  <a:srgbClr val="3E3EBC"/>
                </a:solidFill>
              </a:rPr>
              <a:t>Sağlık bilişim konferans ve zirvelerini nerelerde ve nasıl yapar?</a:t>
            </a:r>
            <a:endParaRPr lang="tr-TR" sz="2400" kern="0" dirty="0">
              <a:solidFill>
                <a:srgbClr val="3E3EBC"/>
              </a:solidFill>
            </a:endParaRPr>
          </a:p>
          <a:p>
            <a:pPr marL="0" indent="0" algn="just" eaLnBrk="1" hangingPunct="1">
              <a:lnSpc>
                <a:spcPct val="90000"/>
              </a:lnSpc>
              <a:buNone/>
            </a:pPr>
            <a:r>
              <a:rPr lang="tr-TR" sz="2400" kern="0" dirty="0" smtClean="0"/>
              <a:t>Global etkinlikler ve bölgesel etkinliklerde, </a:t>
            </a:r>
            <a:r>
              <a:rPr lang="tr-TR" sz="2400" kern="0" dirty="0" smtClean="0">
                <a:solidFill>
                  <a:srgbClr val="FF0000"/>
                </a:solidFill>
              </a:rPr>
              <a:t>dünyanın önde gelen sağlık bilişim firmalarının son yeniliklerini sunması </a:t>
            </a:r>
            <a:r>
              <a:rPr lang="tr-TR" sz="2400" kern="0" dirty="0" smtClean="0"/>
              <a:t>ve sağlık hizmet sunucularının yeniliklere kolay ulaşması sağlanır.</a:t>
            </a:r>
          </a:p>
          <a:p>
            <a:pPr marL="0" indent="0" algn="just" eaLnBrk="1" hangingPunct="1">
              <a:lnSpc>
                <a:spcPct val="90000"/>
              </a:lnSpc>
              <a:buNone/>
            </a:pPr>
            <a:endParaRPr lang="tr-TR" sz="2400" kern="0" dirty="0"/>
          </a:p>
          <a:p>
            <a:pPr marL="0" indent="0" algn="just" eaLnBrk="1" hangingPunct="1">
              <a:lnSpc>
                <a:spcPct val="90000"/>
              </a:lnSpc>
              <a:buNone/>
            </a:pPr>
            <a:r>
              <a:rPr lang="tr-TR" sz="2400" kern="0" dirty="0" smtClean="0"/>
              <a:t>Yakın zaman içerisinde </a:t>
            </a:r>
            <a:r>
              <a:rPr lang="tr-TR" sz="2400" kern="0" dirty="0" err="1" smtClean="0"/>
              <a:t>HIMSS’in</a:t>
            </a:r>
            <a:r>
              <a:rPr lang="tr-TR" sz="2400" kern="0" dirty="0" smtClean="0"/>
              <a:t> herhangi bir seviye değerlendirme standardına göre (ERMRAM, vb.) üst seviyelerde çıkan ve teyit edilmiş olan </a:t>
            </a:r>
            <a:r>
              <a:rPr lang="tr-TR" sz="2400" kern="0" dirty="0" smtClean="0">
                <a:solidFill>
                  <a:srgbClr val="FF0000"/>
                </a:solidFill>
              </a:rPr>
              <a:t>hastaneler, sertifikalarını bu etkinliklerde alırlar.</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6</a:t>
            </a:fld>
            <a:endParaRPr lang="tr-TR" sz="1200" b="1" dirty="0" smtClean="0"/>
          </a:p>
        </p:txBody>
      </p:sp>
    </p:spTree>
    <p:extLst>
      <p:ext uri="{BB962C8B-B14F-4D97-AF65-F5344CB8AC3E}">
        <p14:creationId xmlns:p14="http://schemas.microsoft.com/office/powerpoint/2010/main" val="2120427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wipe(left)">
                                      <p:cBhvr>
                                        <p:cTn id="1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Nasıl başarabiliriz?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 6 için pratik öneriler</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60</a:t>
            </a:fld>
            <a:endParaRPr lang="tr-TR" sz="1200" b="1" dirty="0" smtClean="0"/>
          </a:p>
        </p:txBody>
      </p:sp>
      <p:sp>
        <p:nvSpPr>
          <p:cNvPr id="12" name="Rectangle 3"/>
          <p:cNvSpPr txBox="1">
            <a:spLocks noChangeArrowheads="1"/>
          </p:cNvSpPr>
          <p:nvPr/>
        </p:nvSpPr>
        <p:spPr bwMode="auto">
          <a:xfrm>
            <a:off x="152400" y="129540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kern="0" dirty="0" smtClean="0">
                <a:solidFill>
                  <a:srgbClr val="3E3EBC"/>
                </a:solidFill>
              </a:rPr>
              <a:t>Kapalı Döngü İlaç Uygulaması (CLMA)</a:t>
            </a:r>
            <a:endParaRPr lang="tr-TR" sz="2400" dirty="0" smtClean="0"/>
          </a:p>
          <a:p>
            <a:pPr algn="just" eaLnBrk="1" hangingPunct="1">
              <a:lnSpc>
                <a:spcPct val="90000"/>
              </a:lnSpc>
            </a:pPr>
            <a:r>
              <a:rPr lang="tr-TR" sz="2400" b="1" dirty="0">
                <a:solidFill>
                  <a:srgbClr val="0070C0"/>
                </a:solidFill>
              </a:rPr>
              <a:t>Kapalı devre ilaç uygulamasının (CLMA) </a:t>
            </a:r>
            <a:r>
              <a:rPr lang="tr-TR" sz="2400" b="1" dirty="0">
                <a:solidFill>
                  <a:srgbClr val="FF0000"/>
                </a:solidFill>
              </a:rPr>
              <a:t>klinik uygulamaya </a:t>
            </a:r>
            <a:r>
              <a:rPr lang="tr-TR" sz="2400" dirty="0"/>
              <a:t>anlamlı bir katkısı var </a:t>
            </a:r>
            <a:r>
              <a:rPr lang="tr-TR" sz="2400" dirty="0" smtClean="0"/>
              <a:t>mıdır?</a:t>
            </a:r>
            <a:endParaRPr lang="tr-TR" sz="2000" dirty="0" smtClean="0"/>
          </a:p>
        </p:txBody>
      </p:sp>
      <p:grpSp>
        <p:nvGrpSpPr>
          <p:cNvPr id="6" name="Grup 5"/>
          <p:cNvGrpSpPr/>
          <p:nvPr/>
        </p:nvGrpSpPr>
        <p:grpSpPr>
          <a:xfrm>
            <a:off x="228600" y="2819400"/>
            <a:ext cx="7493915" cy="1866346"/>
            <a:chOff x="228600" y="2209800"/>
            <a:chExt cx="7493915" cy="1866346"/>
          </a:xfrm>
        </p:grpSpPr>
        <p:pic>
          <p:nvPicPr>
            <p:cNvPr id="7" name="Resim 6"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09800"/>
              <a:ext cx="7493915" cy="1866346"/>
            </a:xfrm>
            <a:prstGeom prst="rect">
              <a:avLst/>
            </a:prstGeom>
            <a:ln>
              <a:solidFill>
                <a:srgbClr val="00B0F0"/>
              </a:solidFill>
            </a:ln>
          </p:spPr>
        </p:pic>
        <p:sp>
          <p:nvSpPr>
            <p:cNvPr id="8" name="Rectangle 3"/>
            <p:cNvSpPr txBox="1">
              <a:spLocks noChangeArrowheads="1"/>
            </p:cNvSpPr>
            <p:nvPr/>
          </p:nvSpPr>
          <p:spPr bwMode="auto">
            <a:xfrm>
              <a:off x="5048250" y="2957512"/>
              <a:ext cx="2667000" cy="1090613"/>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endParaRPr lang="tr-TR" sz="2400" kern="0" dirty="0" smtClean="0">
                <a:solidFill>
                  <a:srgbClr val="FF0000"/>
                </a:solidFill>
              </a:endParaRPr>
            </a:p>
          </p:txBody>
        </p:sp>
        <p:sp>
          <p:nvSpPr>
            <p:cNvPr id="10" name="Rectangle 3"/>
            <p:cNvSpPr txBox="1">
              <a:spLocks noChangeArrowheads="1"/>
            </p:cNvSpPr>
            <p:nvPr/>
          </p:nvSpPr>
          <p:spPr bwMode="auto">
            <a:xfrm>
              <a:off x="6629400" y="3510045"/>
              <a:ext cx="868232"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FF0000"/>
                  </a:solidFill>
                </a:rPr>
                <a:t>2010</a:t>
              </a:r>
            </a:p>
          </p:txBody>
        </p:sp>
      </p:grpSp>
      <p:pic>
        <p:nvPicPr>
          <p:cNvPr id="13" name="Resim 12"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62" y="5181901"/>
            <a:ext cx="8875076" cy="761699"/>
          </a:xfrm>
          <a:prstGeom prst="rect">
            <a:avLst/>
          </a:prstGeom>
          <a:ln>
            <a:solidFill>
              <a:srgbClr val="00B0F0"/>
            </a:solidFill>
          </a:ln>
        </p:spPr>
      </p:pic>
    </p:spTree>
    <p:extLst>
      <p:ext uri="{BB962C8B-B14F-4D97-AF65-F5344CB8AC3E}">
        <p14:creationId xmlns:p14="http://schemas.microsoft.com/office/powerpoint/2010/main" val="3104860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Nasıl başarabiliriz?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 6 için pratik öneriler</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61</a:t>
            </a:fld>
            <a:endParaRPr lang="tr-TR" sz="1200" b="1" dirty="0" smtClean="0"/>
          </a:p>
        </p:txBody>
      </p:sp>
      <p:sp>
        <p:nvSpPr>
          <p:cNvPr id="12" name="Rectangle 3"/>
          <p:cNvSpPr txBox="1">
            <a:spLocks noChangeArrowheads="1"/>
          </p:cNvSpPr>
          <p:nvPr/>
        </p:nvSpPr>
        <p:spPr bwMode="auto">
          <a:xfrm>
            <a:off x="152400" y="129540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kern="0" dirty="0" smtClean="0">
                <a:solidFill>
                  <a:srgbClr val="3E3EBC"/>
                </a:solidFill>
              </a:rPr>
              <a:t>Kapalı Döngü İlaç Uygulaması (CLMA)</a:t>
            </a:r>
            <a:endParaRPr lang="tr-TR" sz="2400" dirty="0" smtClean="0"/>
          </a:p>
          <a:p>
            <a:pPr algn="just" eaLnBrk="1" hangingPunct="1">
              <a:lnSpc>
                <a:spcPct val="90000"/>
              </a:lnSpc>
            </a:pPr>
            <a:r>
              <a:rPr lang="tr-TR" sz="2400" b="1" dirty="0" smtClean="0"/>
              <a:t>Eczanede yapılması gerekenler:</a:t>
            </a:r>
          </a:p>
          <a:p>
            <a:pPr lvl="1" algn="just" eaLnBrk="1" hangingPunct="1">
              <a:lnSpc>
                <a:spcPct val="90000"/>
              </a:lnSpc>
            </a:pPr>
            <a:r>
              <a:rPr lang="tr-TR" sz="2000" dirty="0" smtClean="0"/>
              <a:t>İlaçlar birim doz </a:t>
            </a:r>
            <a:r>
              <a:rPr lang="tr-TR" sz="2000" dirty="0"/>
              <a:t>(tablet, </a:t>
            </a:r>
            <a:r>
              <a:rPr lang="tr-TR" sz="2000" dirty="0" err="1"/>
              <a:t>ampül</a:t>
            </a:r>
            <a:r>
              <a:rPr lang="tr-TR" sz="2000" dirty="0"/>
              <a:t>, vb</a:t>
            </a:r>
            <a:r>
              <a:rPr lang="tr-TR" sz="2000" dirty="0" smtClean="0"/>
              <a:t>.) şeklinde paketlenip </a:t>
            </a:r>
            <a:r>
              <a:rPr lang="tr-TR" sz="2000" dirty="0" err="1" smtClean="0"/>
              <a:t>barkodlanmalı</a:t>
            </a:r>
            <a:r>
              <a:rPr lang="tr-TR" sz="2000" dirty="0" smtClean="0"/>
              <a:t>,</a:t>
            </a:r>
          </a:p>
          <a:p>
            <a:pPr lvl="1" algn="just" eaLnBrk="1" hangingPunct="1">
              <a:lnSpc>
                <a:spcPct val="90000"/>
              </a:lnSpc>
            </a:pPr>
            <a:r>
              <a:rPr lang="tr-TR" sz="2000" dirty="0" smtClean="0"/>
              <a:t>Eczacı, ilaç </a:t>
            </a:r>
            <a:r>
              <a:rPr lang="tr-TR" sz="2000" dirty="0" err="1" smtClean="0"/>
              <a:t>orderlarını</a:t>
            </a:r>
            <a:r>
              <a:rPr lang="tr-TR" sz="2000" dirty="0" smtClean="0"/>
              <a:t> bu barkodları okutarak hazırlamalı ve paketlemeli. Paketlerin üzerinde de hasta  ve </a:t>
            </a:r>
            <a:r>
              <a:rPr lang="tr-TR" sz="2000" dirty="0" err="1" smtClean="0"/>
              <a:t>order</a:t>
            </a:r>
            <a:r>
              <a:rPr lang="tr-TR" sz="2000" dirty="0" smtClean="0"/>
              <a:t> ile ilgili bilgiler yer almalı (paketlere de ikinci bir barkod faydalı olur)</a:t>
            </a:r>
          </a:p>
          <a:p>
            <a:pPr algn="just" eaLnBrk="1" hangingPunct="1">
              <a:lnSpc>
                <a:spcPct val="90000"/>
              </a:lnSpc>
            </a:pPr>
            <a:r>
              <a:rPr lang="tr-TR" sz="2400" b="1" dirty="0"/>
              <a:t>Serviste yapılması gerekenler:</a:t>
            </a:r>
          </a:p>
          <a:p>
            <a:pPr lvl="1" algn="just" eaLnBrk="1" hangingPunct="1">
              <a:lnSpc>
                <a:spcPct val="90000"/>
              </a:lnSpc>
            </a:pPr>
            <a:r>
              <a:rPr lang="tr-TR" sz="2000" dirty="0" smtClean="0"/>
              <a:t>Hemşireler, ilaç paketlerini aldıklarında barkod okutarak doğrulatmalılar</a:t>
            </a:r>
          </a:p>
          <a:p>
            <a:pPr lvl="1" algn="just" eaLnBrk="1" hangingPunct="1">
              <a:lnSpc>
                <a:spcPct val="90000"/>
              </a:lnSpc>
            </a:pPr>
            <a:r>
              <a:rPr lang="tr-TR" sz="2000" dirty="0"/>
              <a:t>Hasta başında ilaç </a:t>
            </a:r>
            <a:r>
              <a:rPr lang="tr-TR" sz="2000" dirty="0" smtClean="0"/>
              <a:t>uygularken;</a:t>
            </a:r>
          </a:p>
          <a:p>
            <a:pPr lvl="2" algn="just" eaLnBrk="1" hangingPunct="1">
              <a:lnSpc>
                <a:spcPct val="90000"/>
              </a:lnSpc>
            </a:pPr>
            <a:r>
              <a:rPr lang="tr-TR" sz="1600" dirty="0" smtClean="0"/>
              <a:t>Hastayı </a:t>
            </a:r>
            <a:r>
              <a:rPr lang="tr-TR" sz="1600" dirty="0"/>
              <a:t>bilekliği üzerinden okutmalı</a:t>
            </a:r>
          </a:p>
          <a:p>
            <a:pPr lvl="2" algn="just" eaLnBrk="1" hangingPunct="1">
              <a:lnSpc>
                <a:spcPct val="90000"/>
              </a:lnSpc>
            </a:pPr>
            <a:r>
              <a:rPr lang="tr-TR" sz="1600" dirty="0" smtClean="0"/>
              <a:t>Paketin içindeki her bir birim dozu ayrıca barkodu ile okutup</a:t>
            </a:r>
          </a:p>
          <a:p>
            <a:pPr lvl="2" algn="just" eaLnBrk="1" hangingPunct="1">
              <a:lnSpc>
                <a:spcPct val="90000"/>
              </a:lnSpc>
            </a:pPr>
            <a:r>
              <a:rPr lang="tr-TR" sz="1600" dirty="0" smtClean="0"/>
              <a:t>Hasta, ilaç, doz, uygulama zamanı ve uygulama yeri konusunda herhangi bir farklılık olursa uyarı alınmalı</a:t>
            </a:r>
          </a:p>
          <a:p>
            <a:pPr lvl="1" algn="just" eaLnBrk="1" hangingPunct="1">
              <a:lnSpc>
                <a:spcPct val="90000"/>
              </a:lnSpc>
            </a:pPr>
            <a:r>
              <a:rPr lang="tr-TR" sz="2000" dirty="0" smtClean="0"/>
              <a:t>Artan ve hastanın yanında getirdiği </a:t>
            </a:r>
            <a:r>
              <a:rPr lang="tr-TR" sz="2000" dirty="0"/>
              <a:t>ilaçlar </a:t>
            </a:r>
            <a:r>
              <a:rPr lang="tr-TR" sz="2000" dirty="0" smtClean="0"/>
              <a:t>CLMA ile yönetilmeli.</a:t>
            </a:r>
          </a:p>
        </p:txBody>
      </p:sp>
    </p:spTree>
    <p:extLst>
      <p:ext uri="{BB962C8B-B14F-4D97-AF65-F5344CB8AC3E}">
        <p14:creationId xmlns:p14="http://schemas.microsoft.com/office/powerpoint/2010/main" val="906157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a:t>Birlikte Nasıl Çalışacağız?</a:t>
            </a:r>
            <a:endParaRPr lang="en-GB" sz="3200" dirty="0">
              <a:solidFill>
                <a:srgbClr val="FF0000"/>
              </a:solidFill>
            </a:endParaRP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62</a:t>
            </a:fld>
            <a:endParaRPr lang="tr-TR" sz="1200" b="1" dirty="0" smtClean="0"/>
          </a:p>
        </p:txBody>
      </p:sp>
      <p:sp>
        <p:nvSpPr>
          <p:cNvPr id="4" name="AutoShape 4" descr="nurse icon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6" descr="nurse icon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8" descr="nurse icon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AutoShape 12" descr="inpatient icon ile ilgili görsel sonucu"/>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3" name="Rectangle 3"/>
          <p:cNvSpPr txBox="1">
            <a:spLocks noChangeArrowheads="1"/>
          </p:cNvSpPr>
          <p:nvPr/>
        </p:nvSpPr>
        <p:spPr bwMode="auto">
          <a:xfrm>
            <a:off x="152400" y="89535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pPr>
            <a:r>
              <a:rPr lang="tr-TR" sz="2400" b="1" dirty="0" smtClean="0"/>
              <a:t>Yardım masası</a:t>
            </a:r>
          </a:p>
          <a:p>
            <a:pPr lvl="1" algn="just" eaLnBrk="1" hangingPunct="1">
              <a:lnSpc>
                <a:spcPct val="90000"/>
              </a:lnSpc>
            </a:pPr>
            <a:r>
              <a:rPr lang="tr-TR" sz="2000" dirty="0" smtClean="0"/>
              <a:t>EMRAM değerlendirme anketi soruları</a:t>
            </a:r>
          </a:p>
          <a:p>
            <a:pPr lvl="1" algn="just" eaLnBrk="1" hangingPunct="1">
              <a:lnSpc>
                <a:spcPct val="90000"/>
              </a:lnSpc>
            </a:pPr>
            <a:r>
              <a:rPr lang="tr-TR" sz="2000" dirty="0" smtClean="0"/>
              <a:t>Seviye 6 anketi soruları</a:t>
            </a:r>
          </a:p>
          <a:p>
            <a:pPr lvl="1" algn="just" eaLnBrk="1" hangingPunct="1">
              <a:lnSpc>
                <a:spcPct val="90000"/>
              </a:lnSpc>
            </a:pPr>
            <a:r>
              <a:rPr lang="tr-TR" sz="2000" dirty="0" smtClean="0"/>
              <a:t>Seviye 6 için ip uçları ve uzaktan </a:t>
            </a:r>
            <a:r>
              <a:rPr lang="tr-TR" sz="2000" dirty="0" err="1" smtClean="0"/>
              <a:t>gap</a:t>
            </a:r>
            <a:r>
              <a:rPr lang="tr-TR" sz="2000" dirty="0" smtClean="0"/>
              <a:t> analizi</a:t>
            </a:r>
          </a:p>
          <a:p>
            <a:pPr lvl="1" algn="just" eaLnBrk="1" hangingPunct="1">
              <a:lnSpc>
                <a:spcPct val="90000"/>
              </a:lnSpc>
            </a:pPr>
            <a:endParaRPr lang="tr-TR" sz="2000" dirty="0" smtClean="0"/>
          </a:p>
          <a:p>
            <a:pPr algn="just" eaLnBrk="1" hangingPunct="1">
              <a:lnSpc>
                <a:spcPct val="90000"/>
              </a:lnSpc>
            </a:pPr>
            <a:r>
              <a:rPr lang="tr-TR" sz="2400" b="1" dirty="0" smtClean="0"/>
              <a:t>Dokümanlar</a:t>
            </a:r>
            <a:endParaRPr lang="tr-TR" sz="2400" b="1" dirty="0"/>
          </a:p>
          <a:p>
            <a:pPr lvl="1" algn="just" eaLnBrk="1" hangingPunct="1">
              <a:lnSpc>
                <a:spcPct val="90000"/>
              </a:lnSpc>
            </a:pPr>
            <a:r>
              <a:rPr lang="tr-TR" sz="2000" dirty="0" smtClean="0"/>
              <a:t>Sağlık </a:t>
            </a:r>
            <a:r>
              <a:rPr lang="tr-TR" sz="2000" dirty="0"/>
              <a:t>Bakanlığı dokümanları: </a:t>
            </a:r>
            <a:r>
              <a:rPr lang="tr-TR" sz="2000" dirty="0">
                <a:hlinkClick r:id="rId2"/>
              </a:rPr>
              <a:t>http://dijitalhastane.saglik.gov.tr</a:t>
            </a:r>
            <a:r>
              <a:rPr lang="tr-TR" sz="2000" dirty="0" smtClean="0">
                <a:hlinkClick r:id="rId2"/>
              </a:rPr>
              <a:t>/</a:t>
            </a:r>
            <a:r>
              <a:rPr lang="tr-TR" sz="2000" dirty="0" smtClean="0"/>
              <a:t> </a:t>
            </a:r>
          </a:p>
          <a:p>
            <a:pPr lvl="1" algn="just" eaLnBrk="1" hangingPunct="1">
              <a:lnSpc>
                <a:spcPct val="90000"/>
              </a:lnSpc>
            </a:pPr>
            <a:r>
              <a:rPr lang="tr-TR" sz="2000" dirty="0" smtClean="0"/>
              <a:t>İstanbul </a:t>
            </a:r>
            <a:r>
              <a:rPr lang="tr-TR" sz="2000" dirty="0" err="1" smtClean="0"/>
              <a:t>Medipol</a:t>
            </a:r>
            <a:r>
              <a:rPr lang="tr-TR" sz="2000" dirty="0" smtClean="0"/>
              <a:t> Üniversitesi dokümanları </a:t>
            </a:r>
            <a:r>
              <a:rPr lang="tr-TR" sz="1800" i="1" dirty="0" smtClean="0"/>
              <a:t>(bakanlığın sitesine yüklenecektir)</a:t>
            </a:r>
          </a:p>
        </p:txBody>
      </p:sp>
    </p:spTree>
    <p:extLst>
      <p:ext uri="{BB962C8B-B14F-4D97-AF65-F5344CB8AC3E}">
        <p14:creationId xmlns:p14="http://schemas.microsoft.com/office/powerpoint/2010/main" val="867242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a:t>Birlikte Nasıl Çalışacağız?</a:t>
            </a:r>
            <a:endParaRPr lang="en-GB" sz="3200" dirty="0">
              <a:solidFill>
                <a:srgbClr val="FF0000"/>
              </a:solidFill>
            </a:endParaRP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63</a:t>
            </a:fld>
            <a:endParaRPr lang="tr-TR" sz="1200" b="1" dirty="0" smtClean="0"/>
          </a:p>
        </p:txBody>
      </p:sp>
      <p:sp>
        <p:nvSpPr>
          <p:cNvPr id="4" name="AutoShape 4" descr="nurse icon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6" descr="nurse icon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8" descr="nurse icon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AutoShape 12" descr="inpatient icon ile ilgili görsel sonucu"/>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 name="Resim 2" descr="HIMSS Stage 6 Validation - Agile Board - TTO Jira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89363"/>
            <a:ext cx="9144000" cy="4987637"/>
          </a:xfrm>
          <a:prstGeom prst="rect">
            <a:avLst/>
          </a:prstGeom>
        </p:spPr>
      </p:pic>
      <p:sp>
        <p:nvSpPr>
          <p:cNvPr id="14"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İşleri adım adım takip ediyoruz…</a:t>
            </a:r>
          </a:p>
        </p:txBody>
      </p:sp>
    </p:spTree>
    <p:extLst>
      <p:ext uri="{BB962C8B-B14F-4D97-AF65-F5344CB8AC3E}">
        <p14:creationId xmlns:p14="http://schemas.microsoft.com/office/powerpoint/2010/main" val="1848200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64</a:t>
            </a:fld>
            <a:endParaRPr lang="tr-TR" sz="1200" b="1" dirty="0" smtClean="0"/>
          </a:p>
        </p:txBody>
      </p:sp>
      <p:sp>
        <p:nvSpPr>
          <p:cNvPr id="4" name="AutoShape 4" descr="nurse icon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6" descr="nurse icon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8" descr="nurse icon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AutoShape 12" descr="inpatient icon ile ilgili görsel sonucu"/>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8" name="Rectangle 3"/>
          <p:cNvSpPr txBox="1">
            <a:spLocks noChangeArrowheads="1"/>
          </p:cNvSpPr>
          <p:nvPr/>
        </p:nvSpPr>
        <p:spPr bwMode="auto">
          <a:xfrm>
            <a:off x="533400" y="3124200"/>
            <a:ext cx="6239717"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Teşekkürler….</a:t>
            </a:r>
          </a:p>
        </p:txBody>
      </p:sp>
      <p:sp>
        <p:nvSpPr>
          <p:cNvPr id="9" name="Rectangle 3"/>
          <p:cNvSpPr txBox="1">
            <a:spLocks noChangeArrowheads="1"/>
          </p:cNvSpPr>
          <p:nvPr/>
        </p:nvSpPr>
        <p:spPr bwMode="auto">
          <a:xfrm>
            <a:off x="460375" y="5029200"/>
            <a:ext cx="8607425" cy="10894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buFontTx/>
              <a:buNone/>
            </a:pPr>
            <a:r>
              <a:rPr lang="tr-TR" sz="2000" kern="0" dirty="0" smtClean="0">
                <a:solidFill>
                  <a:srgbClr val="3E3EBC"/>
                </a:solidFill>
              </a:rPr>
              <a:t>Destek için:</a:t>
            </a:r>
          </a:p>
          <a:p>
            <a:pPr eaLnBrk="1" hangingPunct="1">
              <a:lnSpc>
                <a:spcPct val="90000"/>
              </a:lnSpc>
              <a:buFontTx/>
              <a:buNone/>
            </a:pPr>
            <a:r>
              <a:rPr lang="tr-TR" sz="2000" kern="0" dirty="0" smtClean="0">
                <a:solidFill>
                  <a:srgbClr val="3E3EBC"/>
                </a:solidFill>
              </a:rPr>
              <a:t>İstanbul Medipol Üniversitesi, HIMSS Çağrı Merkezi:</a:t>
            </a:r>
          </a:p>
          <a:p>
            <a:pPr eaLnBrk="1" hangingPunct="1">
              <a:lnSpc>
                <a:spcPct val="90000"/>
              </a:lnSpc>
              <a:buFontTx/>
              <a:buNone/>
            </a:pPr>
            <a:r>
              <a:rPr lang="tr-TR" sz="2000" kern="0" dirty="0" smtClean="0">
                <a:solidFill>
                  <a:srgbClr val="3E3EBC"/>
                </a:solidFill>
              </a:rPr>
              <a:t>Suna Mahir, </a:t>
            </a:r>
            <a:r>
              <a:rPr lang="tr-TR" sz="2000" u="sng" dirty="0">
                <a:hlinkClick r:id="rId2"/>
              </a:rPr>
              <a:t>smahir@medipol.edu.tr</a:t>
            </a:r>
            <a:r>
              <a:rPr lang="tr-TR" sz="2000" dirty="0"/>
              <a:t>, </a:t>
            </a:r>
            <a:r>
              <a:rPr lang="tr-TR" sz="2000" kern="0" dirty="0">
                <a:solidFill>
                  <a:srgbClr val="3E3EBC"/>
                </a:solidFill>
              </a:rPr>
              <a:t>0216 681 51 00, dâhili: 1549).</a:t>
            </a:r>
          </a:p>
        </p:txBody>
      </p:sp>
    </p:spTree>
    <p:extLst>
      <p:ext uri="{BB962C8B-B14F-4D97-AF65-F5344CB8AC3E}">
        <p14:creationId xmlns:p14="http://schemas.microsoft.com/office/powerpoint/2010/main" val="3112902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smtClean="0"/>
              <a:t>HIMSS</a:t>
            </a:r>
            <a:r>
              <a:rPr lang="tr-TR" sz="3200" dirty="0" smtClean="0"/>
              <a:t>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8839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kern="0" dirty="0" smtClean="0">
                <a:solidFill>
                  <a:srgbClr val="3E3EBC"/>
                </a:solidFill>
              </a:rPr>
              <a:t>Sağlık bilişim konferans ve zirvelerini nerelerde ve nasıl yapar?</a:t>
            </a:r>
            <a:endParaRPr lang="tr-TR" sz="2400" kern="0" dirty="0">
              <a:solidFill>
                <a:srgbClr val="3E3EBC"/>
              </a:solidFill>
            </a:endParaRPr>
          </a:p>
          <a:p>
            <a:pPr marL="0" indent="0" algn="just" eaLnBrk="1" hangingPunct="1">
              <a:lnSpc>
                <a:spcPct val="90000"/>
              </a:lnSpc>
              <a:buNone/>
            </a:pPr>
            <a:endParaRPr lang="tr-TR" sz="2400" kern="0" dirty="0" smtClean="0"/>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7</a:t>
            </a:fld>
            <a:endParaRPr lang="tr-TR" sz="1200" b="1" dirty="0" smtClean="0"/>
          </a:p>
        </p:txBody>
      </p:sp>
      <p:pic>
        <p:nvPicPr>
          <p:cNvPr id="4" name="Resim 3"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442" y="1304594"/>
            <a:ext cx="7097115" cy="5153744"/>
          </a:xfrm>
          <a:prstGeom prst="rect">
            <a:avLst/>
          </a:prstGeom>
          <a:ln>
            <a:solidFill>
              <a:srgbClr val="00B0F0"/>
            </a:solidFill>
          </a:ln>
        </p:spPr>
      </p:pic>
    </p:spTree>
    <p:extLst>
      <p:ext uri="{BB962C8B-B14F-4D97-AF65-F5344CB8AC3E}">
        <p14:creationId xmlns:p14="http://schemas.microsoft.com/office/powerpoint/2010/main" val="1099101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smtClean="0"/>
              <a:t>HIMSS</a:t>
            </a:r>
            <a:r>
              <a:rPr lang="tr-TR" sz="3200" dirty="0" smtClean="0"/>
              <a:t>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8839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kern="0" dirty="0" smtClean="0">
                <a:solidFill>
                  <a:srgbClr val="3E3EBC"/>
                </a:solidFill>
              </a:rPr>
              <a:t>Sağlık bilişim konferans ve zirvelerini nerelerde ve nasıl yapar?</a:t>
            </a:r>
            <a:endParaRPr lang="tr-TR" sz="2400" kern="0" dirty="0">
              <a:solidFill>
                <a:srgbClr val="3E3EBC"/>
              </a:solidFill>
            </a:endParaRPr>
          </a:p>
          <a:p>
            <a:pPr marL="0" indent="0" algn="just" eaLnBrk="1" hangingPunct="1">
              <a:lnSpc>
                <a:spcPct val="90000"/>
              </a:lnSpc>
              <a:buNone/>
            </a:pPr>
            <a:endParaRPr lang="tr-TR" sz="2400" kern="0" dirty="0" smtClean="0"/>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8</a:t>
            </a:fld>
            <a:endParaRPr lang="tr-TR" sz="1200" b="1" dirty="0" smtClean="0"/>
          </a:p>
        </p:txBody>
      </p:sp>
      <p:grpSp>
        <p:nvGrpSpPr>
          <p:cNvPr id="6" name="Grup 5"/>
          <p:cNvGrpSpPr/>
          <p:nvPr/>
        </p:nvGrpSpPr>
        <p:grpSpPr>
          <a:xfrm>
            <a:off x="1023247" y="1304594"/>
            <a:ext cx="7116168" cy="4573689"/>
            <a:chOff x="1023247" y="1304594"/>
            <a:chExt cx="7116168" cy="4573689"/>
          </a:xfrm>
        </p:grpSpPr>
        <p:pic>
          <p:nvPicPr>
            <p:cNvPr id="3" name="Resim 2"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247" y="2019445"/>
              <a:ext cx="7116168" cy="3134162"/>
            </a:xfrm>
            <a:prstGeom prst="rect">
              <a:avLst/>
            </a:prstGeom>
            <a:ln>
              <a:solidFill>
                <a:srgbClr val="00B0F0"/>
              </a:solidFill>
            </a:ln>
          </p:spPr>
        </p:pic>
        <p:pic>
          <p:nvPicPr>
            <p:cNvPr id="7" name="Resim 6" descr="Ekran Kırpma"/>
            <p:cNvPicPr>
              <a:picLocks noChangeAspect="1"/>
            </p:cNvPicPr>
            <p:nvPr/>
          </p:nvPicPr>
          <p:blipFill rotWithShape="1">
            <a:blip r:embed="rId3">
              <a:extLst>
                <a:ext uri="{28A0092B-C50C-407E-A947-70E740481C1C}">
                  <a14:useLocalDpi xmlns:a14="http://schemas.microsoft.com/office/drawing/2010/main" val="0"/>
                </a:ext>
              </a:extLst>
            </a:blip>
            <a:srcRect b="86208"/>
            <a:stretch/>
          </p:blipFill>
          <p:spPr>
            <a:xfrm>
              <a:off x="1023442" y="1304594"/>
              <a:ext cx="7097115" cy="710818"/>
            </a:xfrm>
            <a:prstGeom prst="rect">
              <a:avLst/>
            </a:prstGeom>
            <a:ln>
              <a:solidFill>
                <a:srgbClr val="00B0F0"/>
              </a:solidFill>
            </a:ln>
          </p:spPr>
        </p:pic>
        <p:pic>
          <p:nvPicPr>
            <p:cNvPr id="5" name="Resim 4"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536" y="5135229"/>
              <a:ext cx="7087589" cy="743054"/>
            </a:xfrm>
            <a:prstGeom prst="rect">
              <a:avLst/>
            </a:prstGeom>
            <a:ln>
              <a:solidFill>
                <a:srgbClr val="00B0F0"/>
              </a:solidFill>
            </a:ln>
          </p:spPr>
        </p:pic>
      </p:grpSp>
    </p:spTree>
    <p:extLst>
      <p:ext uri="{BB962C8B-B14F-4D97-AF65-F5344CB8AC3E}">
        <p14:creationId xmlns:p14="http://schemas.microsoft.com/office/powerpoint/2010/main" val="4119112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smtClean="0"/>
              <a:t>HIMSS</a:t>
            </a:r>
            <a:r>
              <a:rPr lang="tr-TR" sz="3200" dirty="0" smtClean="0"/>
              <a:t>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8839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kern="0" dirty="0" smtClean="0">
                <a:solidFill>
                  <a:srgbClr val="3E3EBC"/>
                </a:solidFill>
              </a:rPr>
              <a:t>Sağlık bilişim konferans ve zirvelerini nerelerde ve nasıl yapar?</a:t>
            </a:r>
            <a:endParaRPr lang="tr-TR" sz="2400" kern="0" dirty="0">
              <a:solidFill>
                <a:srgbClr val="3E3EBC"/>
              </a:solidFill>
            </a:endParaRPr>
          </a:p>
          <a:p>
            <a:pPr marL="0" indent="0" algn="just" eaLnBrk="1" hangingPunct="1">
              <a:lnSpc>
                <a:spcPct val="90000"/>
              </a:lnSpc>
              <a:buNone/>
            </a:pPr>
            <a:endParaRPr lang="tr-TR" sz="2400" kern="0" dirty="0" smtClean="0"/>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9</a:t>
            </a:fld>
            <a:endParaRPr lang="tr-TR" sz="1200" b="1" dirty="0" smtClean="0"/>
          </a:p>
        </p:txBody>
      </p:sp>
      <p:grpSp>
        <p:nvGrpSpPr>
          <p:cNvPr id="8" name="Grup 7"/>
          <p:cNvGrpSpPr/>
          <p:nvPr/>
        </p:nvGrpSpPr>
        <p:grpSpPr>
          <a:xfrm>
            <a:off x="1023442" y="1304594"/>
            <a:ext cx="7101683" cy="4220682"/>
            <a:chOff x="1023442" y="1304594"/>
            <a:chExt cx="7101683" cy="4220682"/>
          </a:xfrm>
        </p:grpSpPr>
        <p:pic>
          <p:nvPicPr>
            <p:cNvPr id="7" name="Resim 6" descr="Ekran Kırpma"/>
            <p:cNvPicPr>
              <a:picLocks noChangeAspect="1"/>
            </p:cNvPicPr>
            <p:nvPr/>
          </p:nvPicPr>
          <p:blipFill rotWithShape="1">
            <a:blip r:embed="rId2">
              <a:extLst>
                <a:ext uri="{28A0092B-C50C-407E-A947-70E740481C1C}">
                  <a14:useLocalDpi xmlns:a14="http://schemas.microsoft.com/office/drawing/2010/main" val="0"/>
                </a:ext>
              </a:extLst>
            </a:blip>
            <a:srcRect b="86208"/>
            <a:stretch/>
          </p:blipFill>
          <p:spPr>
            <a:xfrm>
              <a:off x="1023442" y="1304594"/>
              <a:ext cx="7097115" cy="710818"/>
            </a:xfrm>
            <a:prstGeom prst="rect">
              <a:avLst/>
            </a:prstGeom>
            <a:ln>
              <a:solidFill>
                <a:srgbClr val="00B0F0"/>
              </a:solidFill>
            </a:ln>
          </p:spPr>
        </p:pic>
        <p:pic>
          <p:nvPicPr>
            <p:cNvPr id="4" name="Resim 3"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536" y="2019587"/>
              <a:ext cx="7087589" cy="3505689"/>
            </a:xfrm>
            <a:prstGeom prst="rect">
              <a:avLst/>
            </a:prstGeom>
            <a:ln>
              <a:solidFill>
                <a:srgbClr val="00B0F0"/>
              </a:solidFill>
            </a:ln>
          </p:spPr>
        </p:pic>
      </p:grpSp>
    </p:spTree>
    <p:extLst>
      <p:ext uri="{BB962C8B-B14F-4D97-AF65-F5344CB8AC3E}">
        <p14:creationId xmlns:p14="http://schemas.microsoft.com/office/powerpoint/2010/main" val="1871850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800000"/>
        </a:solidFill>
        <a:ln w="9525" cap="flat" cmpd="sng" algn="ctr">
          <a:solidFill>
            <a:srgbClr val="8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800000"/>
        </a:solidFill>
        <a:ln w="9525" cap="flat" cmpd="sng" algn="ctr">
          <a:solidFill>
            <a:srgbClr val="8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18784</TotalTime>
  <Words>3523</Words>
  <Application>Microsoft Office PowerPoint</Application>
  <PresentationFormat>Ekran Gösterisi (4:3)</PresentationFormat>
  <Paragraphs>793</Paragraphs>
  <Slides>64</Slides>
  <Notes>3</Notes>
  <HiddenSlides>0</HiddenSlides>
  <MMClips>0</MMClips>
  <ScaleCrop>false</ScaleCrop>
  <HeadingPairs>
    <vt:vector size="4" baseType="variant">
      <vt:variant>
        <vt:lpstr>Tema</vt:lpstr>
      </vt:variant>
      <vt:variant>
        <vt:i4>1</vt:i4>
      </vt:variant>
      <vt:variant>
        <vt:lpstr>Slayt Başlıkları</vt:lpstr>
      </vt:variant>
      <vt:variant>
        <vt:i4>64</vt:i4>
      </vt:variant>
    </vt:vector>
  </HeadingPairs>
  <TitlesOfParts>
    <vt:vector size="65" baseType="lpstr">
      <vt:lpstr>Default Design</vt:lpstr>
      <vt:lpstr>2017 HIMSS EMRAM Hedeflerimiz  ve  Yol Haritası</vt:lpstr>
      <vt:lpstr>İçerik</vt:lpstr>
      <vt:lpstr>HIMSS Hakkında</vt:lpstr>
      <vt:lpstr>HIMSS Hakkında </vt:lpstr>
      <vt:lpstr>HIMSS Hakkında </vt:lpstr>
      <vt:lpstr>HIMSS Hakkında </vt:lpstr>
      <vt:lpstr>HIMSS Hakkında </vt:lpstr>
      <vt:lpstr>HIMSS Hakkında </vt:lpstr>
      <vt:lpstr>HIMSS Hakkında </vt:lpstr>
      <vt:lpstr>HIMSS Hakkında </vt:lpstr>
      <vt:lpstr>PowerPoint Sunusu</vt:lpstr>
      <vt:lpstr>HIMSS Hakkında </vt:lpstr>
      <vt:lpstr>HIMSS Hakkında </vt:lpstr>
      <vt:lpstr>PowerPoint Sunusu</vt:lpstr>
      <vt:lpstr>PowerPoint Sunusu</vt:lpstr>
      <vt:lpstr>PowerPoint Sunusu</vt:lpstr>
      <vt:lpstr>HIMSS Hakkında </vt:lpstr>
      <vt:lpstr>HIMSS Hakkında </vt:lpstr>
      <vt:lpstr>HIMSS Hakkında </vt:lpstr>
      <vt:lpstr>HIMSS Hakkında </vt:lpstr>
      <vt:lpstr>HIMSS Hakkında </vt:lpstr>
      <vt:lpstr>HIMSS Hakkında </vt:lpstr>
      <vt:lpstr>HIMSS Hakkında </vt:lpstr>
      <vt:lpstr>EMRAM Hakkında </vt:lpstr>
      <vt:lpstr>EMRAM Hakkında </vt:lpstr>
      <vt:lpstr>EMRAM Hakkında </vt:lpstr>
      <vt:lpstr>EMRAM Hakkında </vt:lpstr>
      <vt:lpstr>EMRAM Hakkında </vt:lpstr>
      <vt:lpstr>EMRAM Hakkında </vt:lpstr>
      <vt:lpstr>EMRAM Hakkında </vt:lpstr>
      <vt:lpstr>Ne durumdayız?</vt:lpstr>
      <vt:lpstr>Ne durumdayız?</vt:lpstr>
      <vt:lpstr>Ne durumdayız?</vt:lpstr>
      <vt:lpstr>Ne durumdayız?</vt:lpstr>
      <vt:lpstr>Ne durumdayız?</vt:lpstr>
      <vt:lpstr>Nerede olmalıyız?</vt:lpstr>
      <vt:lpstr>Nereden başlamalıyız?</vt:lpstr>
      <vt:lpstr>Nereden başlamalıyız?</vt:lpstr>
      <vt:lpstr>Nereden başlamalıyız?</vt:lpstr>
      <vt:lpstr>Nereden başlamalıyız?</vt:lpstr>
      <vt:lpstr>Nereden başlamalıyız?</vt:lpstr>
      <vt:lpstr>Nereden başlamalıyız?</vt:lpstr>
      <vt:lpstr>Nereden başlamalıyız?</vt:lpstr>
      <vt:lpstr>Nereden başlamalıyız?</vt:lpstr>
      <vt:lpstr>Nereden başlamalıyız?</vt:lpstr>
      <vt:lpstr>Nasıl başarabiliriz?</vt:lpstr>
      <vt:lpstr>Nasıl başarabiliriz?</vt:lpstr>
      <vt:lpstr>Nasıl başarabiliriz?</vt:lpstr>
      <vt:lpstr>Nasıl başarabiliriz?</vt:lpstr>
      <vt:lpstr>Nasıl başarabiliriz?</vt:lpstr>
      <vt:lpstr>Nasıl başarabiliriz?</vt:lpstr>
      <vt:lpstr>Nasıl başarabiliriz?</vt:lpstr>
      <vt:lpstr>Nasıl başarabiliriz?</vt:lpstr>
      <vt:lpstr>Nasıl başarabiliriz?</vt:lpstr>
      <vt:lpstr>Nasıl başarabiliriz?</vt:lpstr>
      <vt:lpstr>Nasıl başarabiliriz?</vt:lpstr>
      <vt:lpstr>Nasıl başarabiliriz?</vt:lpstr>
      <vt:lpstr>Nasıl başarabiliriz?</vt:lpstr>
      <vt:lpstr>Nasıl başarabiliriz?</vt:lpstr>
      <vt:lpstr>Nasıl başarabiliriz?</vt:lpstr>
      <vt:lpstr>Nasıl başarabiliriz?</vt:lpstr>
      <vt:lpstr>Birlikte Nasıl Çalışacağız?</vt:lpstr>
      <vt:lpstr>Birlikte Nasıl Çalışacağız?</vt:lpstr>
      <vt:lpstr>PowerPoint Sunusu</vt:lpstr>
    </vt:vector>
  </TitlesOfParts>
  <Company>gyte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GYTE Sunum Formati</dc:title>
  <dc:creator>ilker köse</dc:creator>
  <cp:lastModifiedBy>İlker KÖSE</cp:lastModifiedBy>
  <cp:revision>1617</cp:revision>
  <dcterms:created xsi:type="dcterms:W3CDTF">2007-08-26T20:02:13Z</dcterms:created>
  <dcterms:modified xsi:type="dcterms:W3CDTF">2017-05-23T08:56:54Z</dcterms:modified>
</cp:coreProperties>
</file>